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92285970840b0cd02a74c834e9278fd9fd91722.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a5752e7900857f8091206fe1455866f2d1f3d41.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283efadbd69abf3386c7ee37bfb3cebb4184b51.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8" name="rc108"/>
            <p:cNvSpPr/>
            <p:nvPr/>
          </p:nvSpPr>
          <p:spPr>
            <a:xfrm>
              <a:off x="126699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1578050"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0" name="rc110"/>
            <p:cNvSpPr/>
            <p:nvPr/>
          </p:nvSpPr>
          <p:spPr>
            <a:xfrm>
              <a:off x="188910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2200154" y="2232131"/>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2" name="rc112"/>
            <p:cNvSpPr/>
            <p:nvPr/>
          </p:nvSpPr>
          <p:spPr>
            <a:xfrm>
              <a:off x="2511207"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3" name="rc113"/>
            <p:cNvSpPr/>
            <p:nvPr/>
          </p:nvSpPr>
          <p:spPr>
            <a:xfrm>
              <a:off x="2822259"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4" name="rc114"/>
            <p:cNvSpPr/>
            <p:nvPr/>
          </p:nvSpPr>
          <p:spPr>
            <a:xfrm>
              <a:off x="3133311"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3444364"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6" name="rc116"/>
            <p:cNvSpPr/>
            <p:nvPr/>
          </p:nvSpPr>
          <p:spPr>
            <a:xfrm>
              <a:off x="3755416"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468"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37752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68857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499962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31067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62173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93278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24383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554887"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6" name="rc126"/>
            <p:cNvSpPr/>
            <p:nvPr/>
          </p:nvSpPr>
          <p:spPr>
            <a:xfrm>
              <a:off x="6865939"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7" name="rc127"/>
            <p:cNvSpPr/>
            <p:nvPr/>
          </p:nvSpPr>
          <p:spPr>
            <a:xfrm>
              <a:off x="717699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48804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79909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8110148"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1" name="rc131"/>
            <p:cNvSpPr/>
            <p:nvPr/>
          </p:nvSpPr>
          <p:spPr>
            <a:xfrm>
              <a:off x="8421201"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8732253"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955945"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1266997"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5" name="rc135"/>
            <p:cNvSpPr/>
            <p:nvPr/>
          </p:nvSpPr>
          <p:spPr>
            <a:xfrm>
              <a:off x="157805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1889102"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220015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251120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2822259"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313331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344436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3755416"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406646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437752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573"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25"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531067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62173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932782"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0" name="rc150"/>
            <p:cNvSpPr/>
            <p:nvPr/>
          </p:nvSpPr>
          <p:spPr>
            <a:xfrm>
              <a:off x="6243834"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1" name="rc151"/>
            <p:cNvSpPr/>
            <p:nvPr/>
          </p:nvSpPr>
          <p:spPr>
            <a:xfrm>
              <a:off x="6554887"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6865939"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7176991"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748804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5" name="rc155"/>
            <p:cNvSpPr/>
            <p:nvPr/>
          </p:nvSpPr>
          <p:spPr>
            <a:xfrm>
              <a:off x="7799096"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6" name="rc156"/>
            <p:cNvSpPr/>
            <p:nvPr/>
          </p:nvSpPr>
          <p:spPr>
            <a:xfrm>
              <a:off x="8110148"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8421201"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8" name="rc158"/>
            <p:cNvSpPr/>
            <p:nvPr/>
          </p:nvSpPr>
          <p:spPr>
            <a:xfrm>
              <a:off x="8732253"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9" name="rc159"/>
            <p:cNvSpPr/>
            <p:nvPr/>
          </p:nvSpPr>
          <p:spPr>
            <a:xfrm>
              <a:off x="5932782"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0" name="rc160"/>
            <p:cNvSpPr/>
            <p:nvPr/>
          </p:nvSpPr>
          <p:spPr>
            <a:xfrm>
              <a:off x="6243834" y="419774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1" name="rc161"/>
            <p:cNvSpPr/>
            <p:nvPr/>
          </p:nvSpPr>
          <p:spPr>
            <a:xfrm>
              <a:off x="6554887" y="419774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2" name="rc162"/>
            <p:cNvSpPr/>
            <p:nvPr/>
          </p:nvSpPr>
          <p:spPr>
            <a:xfrm>
              <a:off x="6865939"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3" name="rc163"/>
            <p:cNvSpPr/>
            <p:nvPr/>
          </p:nvSpPr>
          <p:spPr>
            <a:xfrm>
              <a:off x="717699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7488044"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7799096"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8110148"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8421201" y="419774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8" name="rc168"/>
            <p:cNvSpPr/>
            <p:nvPr/>
          </p:nvSpPr>
          <p:spPr>
            <a:xfrm>
              <a:off x="8732253" y="419774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9" name="rc169"/>
            <p:cNvSpPr/>
            <p:nvPr/>
          </p:nvSpPr>
          <p:spPr>
            <a:xfrm>
              <a:off x="955945" y="4478542"/>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0" name="rc170"/>
            <p:cNvSpPr/>
            <p:nvPr/>
          </p:nvSpPr>
          <p:spPr>
            <a:xfrm>
              <a:off x="1266997" y="4478542"/>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1" name="rc171"/>
            <p:cNvSpPr/>
            <p:nvPr/>
          </p:nvSpPr>
          <p:spPr>
            <a:xfrm>
              <a:off x="1578050" y="4478542"/>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2" name="rc172"/>
            <p:cNvSpPr/>
            <p:nvPr/>
          </p:nvSpPr>
          <p:spPr>
            <a:xfrm>
              <a:off x="1889102" y="4478542"/>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3" name="rc173"/>
            <p:cNvSpPr/>
            <p:nvPr/>
          </p:nvSpPr>
          <p:spPr>
            <a:xfrm>
              <a:off x="2200154" y="4478542"/>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4" name="rc174"/>
            <p:cNvSpPr/>
            <p:nvPr/>
          </p:nvSpPr>
          <p:spPr>
            <a:xfrm>
              <a:off x="2511207"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5" name="rc175"/>
            <p:cNvSpPr/>
            <p:nvPr/>
          </p:nvSpPr>
          <p:spPr>
            <a:xfrm>
              <a:off x="2822259"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6" name="rc176"/>
            <p:cNvSpPr/>
            <p:nvPr/>
          </p:nvSpPr>
          <p:spPr>
            <a:xfrm>
              <a:off x="3133311"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7" name="rc177"/>
            <p:cNvSpPr/>
            <p:nvPr/>
          </p:nvSpPr>
          <p:spPr>
            <a:xfrm>
              <a:off x="3444364"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3755416"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4066468"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0" name="rc180"/>
            <p:cNvSpPr/>
            <p:nvPr/>
          </p:nvSpPr>
          <p:spPr>
            <a:xfrm>
              <a:off x="4377521"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4688573"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4999625"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3" name="rc183"/>
            <p:cNvSpPr/>
            <p:nvPr/>
          </p:nvSpPr>
          <p:spPr>
            <a:xfrm>
              <a:off x="531067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5621730"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782"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6" name="rc186"/>
            <p:cNvSpPr/>
            <p:nvPr/>
          </p:nvSpPr>
          <p:spPr>
            <a:xfrm>
              <a:off x="624383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6554887"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6865939"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9" name="rc189"/>
            <p:cNvSpPr/>
            <p:nvPr/>
          </p:nvSpPr>
          <p:spPr>
            <a:xfrm>
              <a:off x="7176991"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0" name="rc190"/>
            <p:cNvSpPr/>
            <p:nvPr/>
          </p:nvSpPr>
          <p:spPr>
            <a:xfrm>
              <a:off x="748804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779909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8110148"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8421201"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4" name="rc194"/>
            <p:cNvSpPr/>
            <p:nvPr/>
          </p:nvSpPr>
          <p:spPr>
            <a:xfrm>
              <a:off x="8732253" y="4478542"/>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5" name="rc195"/>
            <p:cNvSpPr/>
            <p:nvPr/>
          </p:nvSpPr>
          <p:spPr>
            <a:xfrm>
              <a:off x="2511207" y="5040144"/>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6" name="rc196"/>
            <p:cNvSpPr/>
            <p:nvPr/>
          </p:nvSpPr>
          <p:spPr>
            <a:xfrm>
              <a:off x="2822259"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3133311"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8" name="rc198"/>
            <p:cNvSpPr/>
            <p:nvPr/>
          </p:nvSpPr>
          <p:spPr>
            <a:xfrm>
              <a:off x="3444364"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9" name="rc199"/>
            <p:cNvSpPr/>
            <p:nvPr/>
          </p:nvSpPr>
          <p:spPr>
            <a:xfrm>
              <a:off x="3755416"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0" name="rc200"/>
            <p:cNvSpPr/>
            <p:nvPr/>
          </p:nvSpPr>
          <p:spPr>
            <a:xfrm>
              <a:off x="4066468"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1" name="rc201"/>
            <p:cNvSpPr/>
            <p:nvPr/>
          </p:nvSpPr>
          <p:spPr>
            <a:xfrm>
              <a:off x="4377521"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2" name="rc202"/>
            <p:cNvSpPr/>
            <p:nvPr/>
          </p:nvSpPr>
          <p:spPr>
            <a:xfrm>
              <a:off x="4688573"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3" name="rc203"/>
            <p:cNvSpPr/>
            <p:nvPr/>
          </p:nvSpPr>
          <p:spPr>
            <a:xfrm>
              <a:off x="4999625"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4" name="rc204"/>
            <p:cNvSpPr/>
            <p:nvPr/>
          </p:nvSpPr>
          <p:spPr>
            <a:xfrm>
              <a:off x="5310677" y="504014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5" name="rc205"/>
            <p:cNvSpPr/>
            <p:nvPr/>
          </p:nvSpPr>
          <p:spPr>
            <a:xfrm>
              <a:off x="5621730"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5932782" y="504014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34" y="504014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8" name="rc208"/>
            <p:cNvSpPr/>
            <p:nvPr/>
          </p:nvSpPr>
          <p:spPr>
            <a:xfrm>
              <a:off x="6554887"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9" name="rc209"/>
            <p:cNvSpPr/>
            <p:nvPr/>
          </p:nvSpPr>
          <p:spPr>
            <a:xfrm>
              <a:off x="6865939" y="5040144"/>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0" name="rc210"/>
            <p:cNvSpPr/>
            <p:nvPr/>
          </p:nvSpPr>
          <p:spPr>
            <a:xfrm>
              <a:off x="7176991" y="5040144"/>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1" name="rc211"/>
            <p:cNvSpPr/>
            <p:nvPr/>
          </p:nvSpPr>
          <p:spPr>
            <a:xfrm>
              <a:off x="7488044" y="504014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2" name="rc212"/>
            <p:cNvSpPr/>
            <p:nvPr/>
          </p:nvSpPr>
          <p:spPr>
            <a:xfrm>
              <a:off x="7799096" y="504014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3" name="rc213"/>
            <p:cNvSpPr/>
            <p:nvPr/>
          </p:nvSpPr>
          <p:spPr>
            <a:xfrm>
              <a:off x="8110148" y="504014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4" name="rc214"/>
            <p:cNvSpPr/>
            <p:nvPr/>
          </p:nvSpPr>
          <p:spPr>
            <a:xfrm>
              <a:off x="8421201" y="504014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5" name="rc215"/>
            <p:cNvSpPr/>
            <p:nvPr/>
          </p:nvSpPr>
          <p:spPr>
            <a:xfrm>
              <a:off x="8732253" y="504014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6" name="rc216"/>
            <p:cNvSpPr/>
            <p:nvPr/>
          </p:nvSpPr>
          <p:spPr>
            <a:xfrm>
              <a:off x="4999625" y="3636138"/>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7" name="rc217"/>
            <p:cNvSpPr/>
            <p:nvPr/>
          </p:nvSpPr>
          <p:spPr>
            <a:xfrm>
              <a:off x="5310677"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5621730"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5932782"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0" name="rc220"/>
            <p:cNvSpPr/>
            <p:nvPr/>
          </p:nvSpPr>
          <p:spPr>
            <a:xfrm>
              <a:off x="6243834"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887" y="3636138"/>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2" name="rc222"/>
            <p:cNvSpPr/>
            <p:nvPr/>
          </p:nvSpPr>
          <p:spPr>
            <a:xfrm>
              <a:off x="6865939" y="3636138"/>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3" name="rc223"/>
            <p:cNvSpPr/>
            <p:nvPr/>
          </p:nvSpPr>
          <p:spPr>
            <a:xfrm>
              <a:off x="7176991"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4" name="rc224"/>
            <p:cNvSpPr/>
            <p:nvPr/>
          </p:nvSpPr>
          <p:spPr>
            <a:xfrm>
              <a:off x="7488044"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5" name="rc225"/>
            <p:cNvSpPr/>
            <p:nvPr/>
          </p:nvSpPr>
          <p:spPr>
            <a:xfrm>
              <a:off x="7799096" y="3636138"/>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6" name="rc226"/>
            <p:cNvSpPr/>
            <p:nvPr/>
          </p:nvSpPr>
          <p:spPr>
            <a:xfrm>
              <a:off x="8110148" y="3636138"/>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7" name="rc227"/>
            <p:cNvSpPr/>
            <p:nvPr/>
          </p:nvSpPr>
          <p:spPr>
            <a:xfrm>
              <a:off x="8421201" y="3636138"/>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8" name="rc228"/>
            <p:cNvSpPr/>
            <p:nvPr/>
          </p:nvSpPr>
          <p:spPr>
            <a:xfrm>
              <a:off x="8732253" y="3636138"/>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9" name="rc229"/>
            <p:cNvSpPr/>
            <p:nvPr/>
          </p:nvSpPr>
          <p:spPr>
            <a:xfrm>
              <a:off x="955945" y="475934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0" name="rc230"/>
            <p:cNvSpPr/>
            <p:nvPr/>
          </p:nvSpPr>
          <p:spPr>
            <a:xfrm>
              <a:off x="1266997" y="475934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1" name="rc231"/>
            <p:cNvSpPr/>
            <p:nvPr/>
          </p:nvSpPr>
          <p:spPr>
            <a:xfrm>
              <a:off x="1578050" y="475934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2" name="rc232"/>
            <p:cNvSpPr/>
            <p:nvPr/>
          </p:nvSpPr>
          <p:spPr>
            <a:xfrm>
              <a:off x="1889102" y="475934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3" name="rc233"/>
            <p:cNvSpPr/>
            <p:nvPr/>
          </p:nvSpPr>
          <p:spPr>
            <a:xfrm>
              <a:off x="2200154" y="475934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4" name="rc234"/>
            <p:cNvSpPr/>
            <p:nvPr/>
          </p:nvSpPr>
          <p:spPr>
            <a:xfrm>
              <a:off x="2511207"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5" name="rc235"/>
            <p:cNvSpPr/>
            <p:nvPr/>
          </p:nvSpPr>
          <p:spPr>
            <a:xfrm>
              <a:off x="2822259"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6" name="rc236"/>
            <p:cNvSpPr/>
            <p:nvPr/>
          </p:nvSpPr>
          <p:spPr>
            <a:xfrm>
              <a:off x="3133311"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7" name="rc237"/>
            <p:cNvSpPr/>
            <p:nvPr/>
          </p:nvSpPr>
          <p:spPr>
            <a:xfrm>
              <a:off x="3444364"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8" name="rc238"/>
            <p:cNvSpPr/>
            <p:nvPr/>
          </p:nvSpPr>
          <p:spPr>
            <a:xfrm>
              <a:off x="3755416"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9" name="rc239"/>
            <p:cNvSpPr/>
            <p:nvPr/>
          </p:nvSpPr>
          <p:spPr>
            <a:xfrm>
              <a:off x="4066468"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0" name="rc240"/>
            <p:cNvSpPr/>
            <p:nvPr/>
          </p:nvSpPr>
          <p:spPr>
            <a:xfrm>
              <a:off x="4377521"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1" name="rc241"/>
            <p:cNvSpPr/>
            <p:nvPr/>
          </p:nvSpPr>
          <p:spPr>
            <a:xfrm>
              <a:off x="4688573"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2" name="rc242"/>
            <p:cNvSpPr/>
            <p:nvPr/>
          </p:nvSpPr>
          <p:spPr>
            <a:xfrm>
              <a:off x="4999625"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3" name="rc243"/>
            <p:cNvSpPr/>
            <p:nvPr/>
          </p:nvSpPr>
          <p:spPr>
            <a:xfrm>
              <a:off x="531067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4" name="rc244"/>
            <p:cNvSpPr/>
            <p:nvPr/>
          </p:nvSpPr>
          <p:spPr>
            <a:xfrm>
              <a:off x="5621730"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5932782"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6" name="rc246"/>
            <p:cNvSpPr/>
            <p:nvPr/>
          </p:nvSpPr>
          <p:spPr>
            <a:xfrm>
              <a:off x="624383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6554887"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8" name="rc248"/>
            <p:cNvSpPr/>
            <p:nvPr/>
          </p:nvSpPr>
          <p:spPr>
            <a:xfrm>
              <a:off x="6865939"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9" name="rc249"/>
            <p:cNvSpPr/>
            <p:nvPr/>
          </p:nvSpPr>
          <p:spPr>
            <a:xfrm>
              <a:off x="7176991"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0" name="rc250"/>
            <p:cNvSpPr/>
            <p:nvPr/>
          </p:nvSpPr>
          <p:spPr>
            <a:xfrm>
              <a:off x="748804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1" name="rc251"/>
            <p:cNvSpPr/>
            <p:nvPr/>
          </p:nvSpPr>
          <p:spPr>
            <a:xfrm>
              <a:off x="779909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8110148"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3" name="rc253"/>
            <p:cNvSpPr/>
            <p:nvPr/>
          </p:nvSpPr>
          <p:spPr>
            <a:xfrm>
              <a:off x="8421201"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4" name="rc254"/>
            <p:cNvSpPr/>
            <p:nvPr/>
          </p:nvSpPr>
          <p:spPr>
            <a:xfrm>
              <a:off x="8732253" y="475934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5" name="rc255"/>
            <p:cNvSpPr/>
            <p:nvPr/>
          </p:nvSpPr>
          <p:spPr>
            <a:xfrm>
              <a:off x="4999625" y="3916939"/>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6" name="rc256"/>
            <p:cNvSpPr/>
            <p:nvPr/>
          </p:nvSpPr>
          <p:spPr>
            <a:xfrm>
              <a:off x="5310677"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5621730"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8" name="rc258"/>
            <p:cNvSpPr/>
            <p:nvPr/>
          </p:nvSpPr>
          <p:spPr>
            <a:xfrm>
              <a:off x="5932782" y="3916939"/>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9" name="rc259"/>
            <p:cNvSpPr/>
            <p:nvPr/>
          </p:nvSpPr>
          <p:spPr>
            <a:xfrm>
              <a:off x="6243834" y="3916939"/>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0" name="rc260"/>
            <p:cNvSpPr/>
            <p:nvPr/>
          </p:nvSpPr>
          <p:spPr>
            <a:xfrm>
              <a:off x="6554887" y="3916939"/>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1" name="rc261"/>
            <p:cNvSpPr/>
            <p:nvPr/>
          </p:nvSpPr>
          <p:spPr>
            <a:xfrm>
              <a:off x="6865939"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2" name="rc262"/>
            <p:cNvSpPr/>
            <p:nvPr/>
          </p:nvSpPr>
          <p:spPr>
            <a:xfrm>
              <a:off x="7176991"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44"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4" name="rc264"/>
            <p:cNvSpPr/>
            <p:nvPr/>
          </p:nvSpPr>
          <p:spPr>
            <a:xfrm>
              <a:off x="7799096"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5" name="rc265"/>
            <p:cNvSpPr/>
            <p:nvPr/>
          </p:nvSpPr>
          <p:spPr>
            <a:xfrm>
              <a:off x="8110148"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6" name="rc266"/>
            <p:cNvSpPr/>
            <p:nvPr/>
          </p:nvSpPr>
          <p:spPr>
            <a:xfrm>
              <a:off x="8421201"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7" name="rc267"/>
            <p:cNvSpPr/>
            <p:nvPr/>
          </p:nvSpPr>
          <p:spPr>
            <a:xfrm>
              <a:off x="8732253"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8" name="rc268"/>
            <p:cNvSpPr/>
            <p:nvPr/>
          </p:nvSpPr>
          <p:spPr>
            <a:xfrm>
              <a:off x="4999625" y="5320945"/>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9" name="rc269"/>
            <p:cNvSpPr/>
            <p:nvPr/>
          </p:nvSpPr>
          <p:spPr>
            <a:xfrm>
              <a:off x="5310677" y="532094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0" name="rc270"/>
            <p:cNvSpPr/>
            <p:nvPr/>
          </p:nvSpPr>
          <p:spPr>
            <a:xfrm>
              <a:off x="5621730" y="5320945"/>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1" name="rc271"/>
            <p:cNvSpPr/>
            <p:nvPr/>
          </p:nvSpPr>
          <p:spPr>
            <a:xfrm>
              <a:off x="5932782" y="5320945"/>
              <a:ext cx="311052" cy="28080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2" name="rc272"/>
            <p:cNvSpPr/>
            <p:nvPr/>
          </p:nvSpPr>
          <p:spPr>
            <a:xfrm>
              <a:off x="6243834" y="5320945"/>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3" name="rc273"/>
            <p:cNvSpPr/>
            <p:nvPr/>
          </p:nvSpPr>
          <p:spPr>
            <a:xfrm>
              <a:off x="6554887" y="5320945"/>
              <a:ext cx="311052" cy="28080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74" name="rc274"/>
            <p:cNvSpPr/>
            <p:nvPr/>
          </p:nvSpPr>
          <p:spPr>
            <a:xfrm>
              <a:off x="6865939" y="5320945"/>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5" name="rc275"/>
            <p:cNvSpPr/>
            <p:nvPr/>
          </p:nvSpPr>
          <p:spPr>
            <a:xfrm>
              <a:off x="7176991" y="5320945"/>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6" name="rc276"/>
            <p:cNvSpPr/>
            <p:nvPr/>
          </p:nvSpPr>
          <p:spPr>
            <a:xfrm>
              <a:off x="7488044" y="5320945"/>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096" y="5320945"/>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8" name="rc278"/>
            <p:cNvSpPr/>
            <p:nvPr/>
          </p:nvSpPr>
          <p:spPr>
            <a:xfrm>
              <a:off x="8110148" y="5320945"/>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79" name="rc279"/>
            <p:cNvSpPr/>
            <p:nvPr/>
          </p:nvSpPr>
          <p:spPr>
            <a:xfrm>
              <a:off x="8421201" y="532094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0" name="rc280"/>
            <p:cNvSpPr/>
            <p:nvPr/>
          </p:nvSpPr>
          <p:spPr>
            <a:xfrm>
              <a:off x="8732253" y="532094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1" name="tx281"/>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2" name="tx282"/>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6" name="tx296"/>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7" name="tx297"/>
            <p:cNvSpPr/>
            <p:nvPr/>
          </p:nvSpPr>
          <p:spPr>
            <a:xfrm>
              <a:off x="6028019"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8" name="tx298"/>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9" name="tx299"/>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1" name="tx301"/>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2" name="tx302"/>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3" name="tx303"/>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4" name="tx304"/>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5" name="tx305"/>
            <p:cNvSpPr/>
            <p:nvPr/>
          </p:nvSpPr>
          <p:spPr>
            <a:xfrm>
              <a:off x="8516437"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6" name="tx306"/>
            <p:cNvSpPr/>
            <p:nvPr/>
          </p:nvSpPr>
          <p:spPr>
            <a:xfrm>
              <a:off x="8827489"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258535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445166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5" name="tx325"/>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7" name="tx327"/>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2" name="tx332"/>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3" name="tx333"/>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4" name="tx334"/>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5" name="tx335"/>
            <p:cNvSpPr/>
            <p:nvPr/>
          </p:nvSpPr>
          <p:spPr>
            <a:xfrm>
              <a:off x="1673286"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6" name="tx336"/>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7" name="tx337"/>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2585350"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445166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0" name="tx350"/>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1" name="tx351"/>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3" name="tx353"/>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4" name="tx354"/>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6" name="tx356"/>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7" name="tx357"/>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8" name="tx358"/>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9" name="tx359"/>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1" name="tx361"/>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2585350"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0" name="tx370"/>
            <p:cNvSpPr/>
            <p:nvPr/>
          </p:nvSpPr>
          <p:spPr>
            <a:xfrm>
              <a:off x="445166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7" name="tx377"/>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8" name="tx378"/>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9" name="tx379"/>
            <p:cNvSpPr/>
            <p:nvPr/>
          </p:nvSpPr>
          <p:spPr>
            <a:xfrm>
              <a:off x="725113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0" name="tx380"/>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3" name="tx383"/>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4" name="tx384"/>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5" name="tx385"/>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7" name="tx387"/>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9" name="tx389"/>
            <p:cNvSpPr/>
            <p:nvPr/>
          </p:nvSpPr>
          <p:spPr>
            <a:xfrm>
              <a:off x="2606443"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0" name="tx390"/>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3" name="tx393"/>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4" name="tx394"/>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5" name="tx395"/>
            <p:cNvSpPr/>
            <p:nvPr/>
          </p:nvSpPr>
          <p:spPr>
            <a:xfrm>
              <a:off x="445166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4" name="tx404"/>
            <p:cNvSpPr/>
            <p:nvPr/>
          </p:nvSpPr>
          <p:spPr>
            <a:xfrm>
              <a:off x="725113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8" name="tx408"/>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9" name="tx409"/>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0" name="tx410"/>
            <p:cNvSpPr/>
            <p:nvPr/>
          </p:nvSpPr>
          <p:spPr>
            <a:xfrm>
              <a:off x="105118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1" name="tx411"/>
            <p:cNvSpPr/>
            <p:nvPr/>
          </p:nvSpPr>
          <p:spPr>
            <a:xfrm>
              <a:off x="136223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167328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229539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258535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291749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4451664"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7" name="tx427"/>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8" name="tx428"/>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9" name="tx429"/>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0" name="tx430"/>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1" name="tx431"/>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2" name="tx432"/>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3" name="tx433"/>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4" name="tx434"/>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5" name="tx435"/>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6" name="tx436"/>
            <p:cNvSpPr/>
            <p:nvPr/>
          </p:nvSpPr>
          <p:spPr>
            <a:xfrm>
              <a:off x="602801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7" name="tx437"/>
            <p:cNvSpPr/>
            <p:nvPr/>
          </p:nvSpPr>
          <p:spPr>
            <a:xfrm>
              <a:off x="6317977" y="42966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8" name="tx438"/>
            <p:cNvSpPr/>
            <p:nvPr/>
          </p:nvSpPr>
          <p:spPr>
            <a:xfrm>
              <a:off x="6650123"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9" name="tx439"/>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0" name="tx440"/>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5" name="tx445"/>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6" name="tx446"/>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7" name="tx447"/>
            <p:cNvSpPr/>
            <p:nvPr/>
          </p:nvSpPr>
          <p:spPr>
            <a:xfrm>
              <a:off x="136223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8" name="tx448"/>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9" name="tx449"/>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0" name="tx450"/>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1" name="tx451"/>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2" name="tx452"/>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3" name="tx453"/>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4" name="tx454"/>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5" name="tx455"/>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6" name="tx456"/>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8" name="tx458"/>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9" name="tx459"/>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0" name="tx460"/>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1" name="tx461"/>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2" name="tx462"/>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3" name="tx463"/>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4" name="tx464"/>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5" name="tx465"/>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6" name="tx466"/>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7" name="tx467"/>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8" name="tx468"/>
            <p:cNvSpPr/>
            <p:nvPr/>
          </p:nvSpPr>
          <p:spPr>
            <a:xfrm>
              <a:off x="7873239"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9" name="tx469"/>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0" name="tx470"/>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1" name="tx471"/>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2" name="tx472"/>
            <p:cNvSpPr/>
            <p:nvPr/>
          </p:nvSpPr>
          <p:spPr>
            <a:xfrm>
              <a:off x="2606443"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3" name="tx473"/>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4" name="tx474"/>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5" name="tx475"/>
            <p:cNvSpPr/>
            <p:nvPr/>
          </p:nvSpPr>
          <p:spPr>
            <a:xfrm>
              <a:off x="3539600"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6" name="tx476"/>
            <p:cNvSpPr/>
            <p:nvPr/>
          </p:nvSpPr>
          <p:spPr>
            <a:xfrm>
              <a:off x="3850652"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7" name="tx477"/>
            <p:cNvSpPr/>
            <p:nvPr/>
          </p:nvSpPr>
          <p:spPr>
            <a:xfrm>
              <a:off x="416170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8" name="tx478"/>
            <p:cNvSpPr/>
            <p:nvPr/>
          </p:nvSpPr>
          <p:spPr>
            <a:xfrm>
              <a:off x="4472757"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9" name="tx479"/>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0" name="tx480"/>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1" name="tx481"/>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2" name="tx482"/>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3" name="tx483"/>
            <p:cNvSpPr/>
            <p:nvPr/>
          </p:nvSpPr>
          <p:spPr>
            <a:xfrm>
              <a:off x="6028019"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4" name="tx484"/>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5" name="tx485"/>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86" name="tx486"/>
            <p:cNvSpPr/>
            <p:nvPr/>
          </p:nvSpPr>
          <p:spPr>
            <a:xfrm>
              <a:off x="6961175"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87" name="tx487"/>
            <p:cNvSpPr/>
            <p:nvPr/>
          </p:nvSpPr>
          <p:spPr>
            <a:xfrm>
              <a:off x="7272228"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88" name="tx488"/>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9" name="tx489"/>
            <p:cNvSpPr/>
            <p:nvPr/>
          </p:nvSpPr>
          <p:spPr>
            <a:xfrm>
              <a:off x="7873239"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0" name="tx490"/>
            <p:cNvSpPr/>
            <p:nvPr/>
          </p:nvSpPr>
          <p:spPr>
            <a:xfrm>
              <a:off x="820538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1" name="tx491"/>
            <p:cNvSpPr/>
            <p:nvPr/>
          </p:nvSpPr>
          <p:spPr>
            <a:xfrm>
              <a:off x="8516437"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2" name="tx492"/>
            <p:cNvSpPr/>
            <p:nvPr/>
          </p:nvSpPr>
          <p:spPr>
            <a:xfrm>
              <a:off x="8827489"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3" name="tx493"/>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4" name="tx494"/>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5" name="tx495"/>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6" name="tx496"/>
            <p:cNvSpPr/>
            <p:nvPr/>
          </p:nvSpPr>
          <p:spPr>
            <a:xfrm>
              <a:off x="602801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7" name="tx497"/>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8" name="tx498"/>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9" name="tx499"/>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0" name="tx500"/>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1" name="tx501"/>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2" name="tx502"/>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3" name="tx503"/>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4" name="tx504"/>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5" name="tx505"/>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6" name="tx506"/>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07" name="tx507"/>
            <p:cNvSpPr/>
            <p:nvPr/>
          </p:nvSpPr>
          <p:spPr>
            <a:xfrm>
              <a:off x="1362234"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08" name="tx508"/>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9" name="tx509"/>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0" name="tx510"/>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1" name="tx511"/>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12" name="tx512"/>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3" name="tx513"/>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4" name="tx514"/>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5" name="tx515"/>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6" name="tx516"/>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7" name="tx517"/>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8" name="tx518"/>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9" name="tx519"/>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0" name="tx520"/>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1" name="tx521"/>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2" name="tx522"/>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3" name="tx523"/>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5" name="tx525"/>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6" name="tx526"/>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7" name="tx527"/>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8" name="tx528"/>
            <p:cNvSpPr/>
            <p:nvPr/>
          </p:nvSpPr>
          <p:spPr>
            <a:xfrm>
              <a:off x="7873239"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9" name="tx529"/>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0" name="tx530"/>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31" name="tx531"/>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32" name="tx532"/>
            <p:cNvSpPr/>
            <p:nvPr/>
          </p:nvSpPr>
          <p:spPr>
            <a:xfrm>
              <a:off x="5073768"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33" name="tx533"/>
            <p:cNvSpPr/>
            <p:nvPr/>
          </p:nvSpPr>
          <p:spPr>
            <a:xfrm>
              <a:off x="5405914"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4" name="tx534"/>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5" name="tx535"/>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36" name="tx536"/>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37" name="tx537"/>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8" name="tx538"/>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9" name="tx539"/>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0" name="tx540"/>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1" name="tx541"/>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2" name="tx542"/>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3" name="tx543"/>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4" name="tx544"/>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5" name="tx545"/>
            <p:cNvSpPr/>
            <p:nvPr/>
          </p:nvSpPr>
          <p:spPr>
            <a:xfrm>
              <a:off x="540591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46" name="tx546"/>
            <p:cNvSpPr/>
            <p:nvPr/>
          </p:nvSpPr>
          <p:spPr>
            <a:xfrm>
              <a:off x="571696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47" name="tx547"/>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48" name="tx548"/>
            <p:cNvSpPr/>
            <p:nvPr/>
          </p:nvSpPr>
          <p:spPr>
            <a:xfrm>
              <a:off x="8516437"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49" name="tx549"/>
            <p:cNvSpPr/>
            <p:nvPr/>
          </p:nvSpPr>
          <p:spPr>
            <a:xfrm>
              <a:off x="8827489"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50" name="tx550"/>
            <p:cNvSpPr/>
            <p:nvPr/>
          </p:nvSpPr>
          <p:spPr>
            <a:xfrm>
              <a:off x="5094862"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51" name="tx551"/>
            <p:cNvSpPr/>
            <p:nvPr/>
          </p:nvSpPr>
          <p:spPr>
            <a:xfrm>
              <a:off x="6028019" y="54225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52" name="tx552"/>
            <p:cNvSpPr/>
            <p:nvPr/>
          </p:nvSpPr>
          <p:spPr>
            <a:xfrm>
              <a:off x="633907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53" name="tx553"/>
            <p:cNvSpPr/>
            <p:nvPr/>
          </p:nvSpPr>
          <p:spPr>
            <a:xfrm>
              <a:off x="6650123" y="542122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54" name="tx554"/>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55" name="tx555"/>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56" name="tx556"/>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57" name="tx557"/>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58" name="tx55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59" name="tx55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60" name="tx56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61" name="tx56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62" name="tx56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63" name="tx56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64" name="tx56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65" name="tx56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66" name="tx56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67" name="tx56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68" name="tx56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69" name="tx56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70" name="tx57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71" name="tx57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72" name="tx57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73" name="tx57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74" name="tx57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75" name="tx57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76" name="tx57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77" name="tx57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78" name="tx57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79" name="tx57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80" name="tx58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81" name="tx58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82" name="tx58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83" name="tx58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84" name="tx584"/>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85" name="tx585"/>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86" name="tx586"/>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87" name="tx587"/>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88" name="tx588"/>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89" name="tx589"/>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90" name="tx590"/>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91" name="tx591"/>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92" name="tx592"/>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93" name="tx593"/>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94" name="tx594"/>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95" name="tx595"/>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96" name="tx596"/>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97" name="tx597"/>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98" name="pic598"/>
            <p:cNvPicPr/>
            <p:nvPr/>
          </p:nvPicPr>
          <p:blipFill>
            <a:blip r:embed="rId2" cstate="print"/>
            <a:stretch>
              <a:fillRect/>
            </a:stretch>
          </p:blipFill>
          <p:spPr>
            <a:xfrm>
              <a:off x="4653227" y="5838594"/>
              <a:ext cx="2160000" cy="219455"/>
            </a:xfrm>
            <a:prstGeom prst="rect">
              <a:avLst/>
            </a:prstGeom>
          </p:spPr>
        </p:pic>
        <p:sp>
          <p:nvSpPr>
            <p:cNvPr id="599" name="pl599"/>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0" name="pl600"/>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1" name="pl601"/>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2" name="pl602"/>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3" name="pl603"/>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4" name="pl604"/>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5" name="pl605"/>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6" name="pl606"/>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7" name="pl607"/>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8" name="pl608"/>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09" name="pl609"/>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0" name="pl610"/>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1" name="tx611"/>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12" name="tx612"/>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13" name="tx613"/>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14" name="tx614"/>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15" name="tx615"/>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16" name="tx616"/>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17" name="tx617"/>
            <p:cNvSpPr/>
            <p:nvPr/>
          </p:nvSpPr>
          <p:spPr>
            <a:xfrm>
              <a:off x="924840" y="1332266"/>
              <a:ext cx="25347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Fiji, 2000-2025</a:t>
              </a:r>
            </a:p>
          </p:txBody>
        </p:sp>
        <p:sp>
          <p:nvSpPr>
            <p:cNvPr id="618" name="tx61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19" name="tx61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20" name="tx62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13 (85%) vaccines in the schedule achieved coverage of 90% or more. Vaccine coverage ranged from 75% to 95%.
Since 2001, estimates have been made for 6 new vaccines. IPV1 is the newest vaccine reported (2016), which achieved 94% coverage in 2025.
In 2025, Fiji did not report any stockouts of vaccines or supplies.</a:t>
            </a:r>
          </a:p>
        </p:txBody>
      </p:sp>
      <p:sp>
        <p:nvSpPr>
          <p:cNvPr id="6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remained unchanged since 2024 for all antigens, with 11 achieving at least 90% coverage, indicating good reach of at least some antigens.</a:t>
            </a:r>
          </a:p>
        </p:txBody>
      </p:sp>
      <p:grpSp xmlns:pic="http://schemas.openxmlformats.org/drawingml/2006/picture">
        <p:nvGrpSpPr>
          <p:cNvPr id="623" name=""/>
          <p:cNvGrpSpPr/>
          <p:nvPr/>
        </p:nvGrpSpPr>
        <p:grpSpPr>
          <a:xfrm>
            <a:off x="292608" y="1005840"/>
            <a:ext cx="8595360" cy="28575"/>
            <a:chOff x="292608" y="1005840"/>
            <a:chExt cx="8595360" cy="28575"/>
          </a:xfrm>
        </p:grpSpPr>
        <p:sp>
          <p:nvSpPr>
            <p:cNvPr id="62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2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79319"/>
            </a:xfrm>
            <a:custGeom>
              <a:avLst/>
              <a:pathLst>
                <a:path w="6481656" h="279319">
                  <a:moveTo>
                    <a:pt x="0" y="79805"/>
                  </a:moveTo>
                  <a:lnTo>
                    <a:pt x="259266" y="79805"/>
                  </a:lnTo>
                  <a:lnTo>
                    <a:pt x="518532" y="39902"/>
                  </a:lnTo>
                  <a:lnTo>
                    <a:pt x="777798" y="39902"/>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39902"/>
                  </a:lnTo>
                  <a:lnTo>
                    <a:pt x="4407526" y="279319"/>
                  </a:lnTo>
                  <a:lnTo>
                    <a:pt x="4666792" y="159610"/>
                  </a:lnTo>
                  <a:lnTo>
                    <a:pt x="4926059" y="79805"/>
                  </a:lnTo>
                  <a:lnTo>
                    <a:pt x="5185325" y="0"/>
                  </a:lnTo>
                  <a:lnTo>
                    <a:pt x="5444591" y="0"/>
                  </a:lnTo>
                  <a:lnTo>
                    <a:pt x="5703857" y="79805"/>
                  </a:lnTo>
                  <a:lnTo>
                    <a:pt x="5963124" y="0"/>
                  </a:lnTo>
                  <a:lnTo>
                    <a:pt x="6222390" y="159610"/>
                  </a:lnTo>
                  <a:lnTo>
                    <a:pt x="6481656" y="15961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359124"/>
            </a:xfrm>
            <a:custGeom>
              <a:avLst/>
              <a:pathLst>
                <a:path w="6481656" h="359124">
                  <a:moveTo>
                    <a:pt x="0" y="359124"/>
                  </a:moveTo>
                  <a:lnTo>
                    <a:pt x="259266" y="319221"/>
                  </a:lnTo>
                  <a:lnTo>
                    <a:pt x="518532" y="239416"/>
                  </a:lnTo>
                  <a:lnTo>
                    <a:pt x="777798" y="199513"/>
                  </a:lnTo>
                  <a:lnTo>
                    <a:pt x="1037065" y="159610"/>
                  </a:lnTo>
                  <a:lnTo>
                    <a:pt x="1296331" y="119708"/>
                  </a:lnTo>
                  <a:lnTo>
                    <a:pt x="1555597" y="39902"/>
                  </a:lnTo>
                  <a:lnTo>
                    <a:pt x="1814863" y="0"/>
                  </a:lnTo>
                  <a:lnTo>
                    <a:pt x="2074130" y="0"/>
                  </a:lnTo>
                  <a:lnTo>
                    <a:pt x="2333396" y="0"/>
                  </a:lnTo>
                  <a:lnTo>
                    <a:pt x="2592662" y="0"/>
                  </a:lnTo>
                  <a:lnTo>
                    <a:pt x="2851928" y="0"/>
                  </a:lnTo>
                  <a:lnTo>
                    <a:pt x="3111195" y="0"/>
                  </a:lnTo>
                  <a:lnTo>
                    <a:pt x="3370461" y="0"/>
                  </a:lnTo>
                  <a:lnTo>
                    <a:pt x="3629727" y="0"/>
                  </a:lnTo>
                  <a:lnTo>
                    <a:pt x="3888994" y="0"/>
                  </a:lnTo>
                  <a:lnTo>
                    <a:pt x="4148260" y="159610"/>
                  </a:lnTo>
                  <a:lnTo>
                    <a:pt x="4407526" y="319221"/>
                  </a:lnTo>
                  <a:lnTo>
                    <a:pt x="4666792" y="199513"/>
                  </a:lnTo>
                  <a:lnTo>
                    <a:pt x="4926059" y="79805"/>
                  </a:lnTo>
                  <a:lnTo>
                    <a:pt x="5185325" y="79805"/>
                  </a:lnTo>
                  <a:lnTo>
                    <a:pt x="5444591" y="39902"/>
                  </a:lnTo>
                  <a:lnTo>
                    <a:pt x="5703857" y="119708"/>
                  </a:lnTo>
                  <a:lnTo>
                    <a:pt x="5963124" y="79805"/>
                  </a:lnTo>
                  <a:lnTo>
                    <a:pt x="6222390" y="199513"/>
                  </a:lnTo>
                  <a:lnTo>
                    <a:pt x="6481656" y="199513"/>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718249"/>
            </a:xfrm>
            <a:custGeom>
              <a:avLst/>
              <a:pathLst>
                <a:path w="6481656" h="718249">
                  <a:moveTo>
                    <a:pt x="0" y="718249"/>
                  </a:moveTo>
                  <a:lnTo>
                    <a:pt x="259266" y="638443"/>
                  </a:lnTo>
                  <a:lnTo>
                    <a:pt x="518532" y="558638"/>
                  </a:lnTo>
                  <a:lnTo>
                    <a:pt x="777798" y="518735"/>
                  </a:lnTo>
                  <a:lnTo>
                    <a:pt x="1037065" y="438929"/>
                  </a:lnTo>
                  <a:lnTo>
                    <a:pt x="1296331" y="359124"/>
                  </a:lnTo>
                  <a:lnTo>
                    <a:pt x="1555597" y="279319"/>
                  </a:lnTo>
                  <a:lnTo>
                    <a:pt x="1814863" y="199513"/>
                  </a:lnTo>
                  <a:lnTo>
                    <a:pt x="2074130" y="159610"/>
                  </a:lnTo>
                  <a:lnTo>
                    <a:pt x="2333396" y="159610"/>
                  </a:lnTo>
                  <a:lnTo>
                    <a:pt x="2592662" y="119708"/>
                  </a:lnTo>
                  <a:lnTo>
                    <a:pt x="2851928" y="119708"/>
                  </a:lnTo>
                  <a:lnTo>
                    <a:pt x="3111195" y="39902"/>
                  </a:lnTo>
                  <a:lnTo>
                    <a:pt x="3370461" y="199513"/>
                  </a:lnTo>
                  <a:lnTo>
                    <a:pt x="3629727" y="0"/>
                  </a:lnTo>
                  <a:lnTo>
                    <a:pt x="3888994" y="39902"/>
                  </a:lnTo>
                  <a:lnTo>
                    <a:pt x="4148260" y="79805"/>
                  </a:lnTo>
                  <a:lnTo>
                    <a:pt x="4407526" y="0"/>
                  </a:lnTo>
                  <a:lnTo>
                    <a:pt x="4666792" y="159610"/>
                  </a:lnTo>
                  <a:lnTo>
                    <a:pt x="4926059" y="199513"/>
                  </a:lnTo>
                  <a:lnTo>
                    <a:pt x="5185325" y="279319"/>
                  </a:lnTo>
                  <a:lnTo>
                    <a:pt x="5444591" y="39902"/>
                  </a:lnTo>
                  <a:lnTo>
                    <a:pt x="5703857" y="0"/>
                  </a:lnTo>
                  <a:lnTo>
                    <a:pt x="5963124" y="39902"/>
                  </a:lnTo>
                  <a:lnTo>
                    <a:pt x="6222390" y="319221"/>
                  </a:lnTo>
                  <a:lnTo>
                    <a:pt x="6481656" y="319221"/>
                  </a:lnTo>
                </a:path>
              </a:pathLst>
            </a:custGeom>
            <a:ln w="27101" cap="flat">
              <a:solidFill>
                <a:srgbClr val="00BFC4">
                  <a:alpha val="100000"/>
                </a:srgbClr>
              </a:solidFill>
              <a:prstDash val="solid"/>
              <a:round/>
            </a:ln>
          </p:spPr>
          <p:txBody>
            <a:bodyPr/>
            <a:lstStyle/>
            <a:p/>
          </p:txBody>
        </p:sp>
        <p:sp>
          <p:nvSpPr>
            <p:cNvPr id="31" name="pl31"/>
            <p:cNvSpPr/>
            <p:nvPr/>
          </p:nvSpPr>
          <p:spPr>
            <a:xfrm>
              <a:off x="2735350" y="1518126"/>
              <a:ext cx="5185325" cy="917762"/>
            </a:xfrm>
            <a:custGeom>
              <a:avLst/>
              <a:pathLst>
                <a:path w="5185325" h="917762">
                  <a:moveTo>
                    <a:pt x="0" y="798054"/>
                  </a:moveTo>
                  <a:lnTo>
                    <a:pt x="259266" y="0"/>
                  </a:lnTo>
                  <a:lnTo>
                    <a:pt x="518532" y="0"/>
                  </a:lnTo>
                  <a:lnTo>
                    <a:pt x="777798" y="39902"/>
                  </a:lnTo>
                  <a:lnTo>
                    <a:pt x="1037065" y="39902"/>
                  </a:lnTo>
                  <a:lnTo>
                    <a:pt x="1296331" y="39902"/>
                  </a:lnTo>
                  <a:lnTo>
                    <a:pt x="1555597" y="39902"/>
                  </a:lnTo>
                  <a:lnTo>
                    <a:pt x="1814863" y="79805"/>
                  </a:lnTo>
                  <a:lnTo>
                    <a:pt x="2074130" y="79805"/>
                  </a:lnTo>
                  <a:lnTo>
                    <a:pt x="2333396" y="319221"/>
                  </a:lnTo>
                  <a:lnTo>
                    <a:pt x="2592662" y="0"/>
                  </a:lnTo>
                  <a:lnTo>
                    <a:pt x="2851928" y="438929"/>
                  </a:lnTo>
                  <a:lnTo>
                    <a:pt x="3111195" y="319221"/>
                  </a:lnTo>
                  <a:lnTo>
                    <a:pt x="3370461" y="199513"/>
                  </a:lnTo>
                  <a:lnTo>
                    <a:pt x="3629727" y="877859"/>
                  </a:lnTo>
                  <a:lnTo>
                    <a:pt x="3888994" y="917762"/>
                  </a:lnTo>
                  <a:lnTo>
                    <a:pt x="4148260" y="638443"/>
                  </a:lnTo>
                  <a:lnTo>
                    <a:pt x="4407526" y="399027"/>
                  </a:lnTo>
                  <a:lnTo>
                    <a:pt x="4666792" y="438929"/>
                  </a:lnTo>
                  <a:lnTo>
                    <a:pt x="4926059" y="758151"/>
                  </a:lnTo>
                  <a:lnTo>
                    <a:pt x="5185325" y="758151"/>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23790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9984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696974" y="22778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2270" y="1290248"/>
              <a:ext cx="247671" cy="179568"/>
            </a:xfrm>
            <a:custGeom>
              <a:avLst/>
              <a:pathLst>
                <a:path w="247671" h="179568">
                  <a:moveTo>
                    <a:pt x="247671" y="0"/>
                  </a:moveTo>
                  <a:lnTo>
                    <a:pt x="0" y="179568"/>
                  </a:lnTo>
                </a:path>
              </a:pathLst>
            </a:custGeom>
          </p:spPr>
          <p:txBody>
            <a:bodyPr/>
            <a:lstStyle/>
            <a:p/>
          </p:txBody>
        </p:sp>
        <p:sp>
          <p:nvSpPr>
            <p:cNvPr id="42" name="pl42"/>
            <p:cNvSpPr/>
            <p:nvPr/>
          </p:nvSpPr>
          <p:spPr>
            <a:xfrm>
              <a:off x="7938971" y="1519677"/>
              <a:ext cx="240970" cy="20430"/>
            </a:xfrm>
            <a:custGeom>
              <a:avLst/>
              <a:pathLst>
                <a:path w="240970" h="20430">
                  <a:moveTo>
                    <a:pt x="240970" y="20430"/>
                  </a:moveTo>
                  <a:lnTo>
                    <a:pt x="0" y="0"/>
                  </a:lnTo>
                </a:path>
              </a:pathLst>
            </a:custGeom>
          </p:spPr>
          <p:txBody>
            <a:bodyPr/>
            <a:lstStyle/>
            <a:p/>
          </p:txBody>
        </p:sp>
        <p:sp>
          <p:nvSpPr>
            <p:cNvPr id="43" name="pl43"/>
            <p:cNvSpPr/>
            <p:nvPr/>
          </p:nvSpPr>
          <p:spPr>
            <a:xfrm>
              <a:off x="7933715" y="1645485"/>
              <a:ext cx="246227" cy="144484"/>
            </a:xfrm>
            <a:custGeom>
              <a:avLst/>
              <a:pathLst>
                <a:path w="246227" h="144484">
                  <a:moveTo>
                    <a:pt x="246227" y="144484"/>
                  </a:moveTo>
                  <a:lnTo>
                    <a:pt x="0" y="0"/>
                  </a:lnTo>
                </a:path>
              </a:pathLst>
            </a:custGeom>
          </p:spPr>
          <p:txBody>
            <a:bodyPr/>
            <a:lstStyle/>
            <a:p/>
          </p:txBody>
        </p:sp>
        <p:sp>
          <p:nvSpPr>
            <p:cNvPr id="44" name="pl44"/>
            <p:cNvSpPr/>
            <p:nvPr/>
          </p:nvSpPr>
          <p:spPr>
            <a:xfrm>
              <a:off x="7939163" y="2276278"/>
              <a:ext cx="240778" cy="1"/>
            </a:xfrm>
            <a:custGeom>
              <a:avLst/>
              <a:pathLst>
                <a:path w="240778" h="1">
                  <a:moveTo>
                    <a:pt x="240778" y="1"/>
                  </a:moveTo>
                  <a:lnTo>
                    <a:pt x="0" y="0"/>
                  </a:lnTo>
                </a:path>
              </a:pathLst>
            </a:custGeom>
          </p:spPr>
          <p:txBody>
            <a:bodyPr/>
            <a:lstStyle/>
            <a:p/>
          </p:txBody>
        </p:sp>
        <p:sp>
          <p:nvSpPr>
            <p:cNvPr id="45" name="pg45"/>
            <p:cNvSpPr/>
            <p:nvPr/>
          </p:nvSpPr>
          <p:spPr>
            <a:xfrm>
              <a:off x="8111362" y="117596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1680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7" name="pg47"/>
            <p:cNvSpPr/>
            <p:nvPr/>
          </p:nvSpPr>
          <p:spPr>
            <a:xfrm>
              <a:off x="8111362" y="144935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49019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49" name="pg49"/>
            <p:cNvSpPr/>
            <p:nvPr/>
          </p:nvSpPr>
          <p:spPr>
            <a:xfrm>
              <a:off x="8111362" y="172189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76273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91%</a:t>
              </a:r>
            </a:p>
          </p:txBody>
        </p:sp>
        <p:sp>
          <p:nvSpPr>
            <p:cNvPr id="51" name="pg51"/>
            <p:cNvSpPr/>
            <p:nvPr/>
          </p:nvSpPr>
          <p:spPr>
            <a:xfrm>
              <a:off x="8111362" y="218529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22613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1932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Fiji,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91%.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366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142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918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897391"/>
              <a:ext cx="1585983" cy="160761"/>
            </a:xfrm>
            <a:prstGeom prst="rect">
              <a:avLst/>
            </a:prstGeom>
            <a:solidFill>
              <a:srgbClr val="D9D9D9">
                <a:alpha val="60000"/>
              </a:srgbClr>
            </a:solidFill>
          </p:spPr>
          <p:txBody>
            <a:bodyPr/>
            <a:lstStyle/>
            <a:p/>
          </p:txBody>
        </p:sp>
        <p:sp>
          <p:nvSpPr>
            <p:cNvPr id="10" name="pl10"/>
            <p:cNvSpPr/>
            <p:nvPr/>
          </p:nvSpPr>
          <p:spPr>
            <a:xfrm>
              <a:off x="169954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054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85777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29797" y="505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367559" y="48935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24201"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37485" y="45720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75247" y="44112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1300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0770" y="40897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726293" y="39289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26293" y="37682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26293" y="36074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26293" y="3446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6293" y="328595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45174" y="31251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64055" y="29644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64055" y="28036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64055"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64055"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64055"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8293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1816"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801816"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801816"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801816"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801816"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01816"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0181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000959"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472978"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510740" y="491388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567382"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354952" y="459236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352965" y="443160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421586"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454883" y="410814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570271" y="3948349"/>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508397" y="378661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512861" y="362585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508436" y="346606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543759" y="3305304"/>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540553" y="314551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546197" y="298281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585907" y="282399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532961" y="266128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550623" y="250048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559434" y="234073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569464" y="21809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588345" y="20201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583920" y="185744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592732" y="16986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583920" y="153790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561911" y="137519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597195" y="121540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579534"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3922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7698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474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999482" y="2772063"/>
              <a:ext cx="1585983" cy="160761"/>
            </a:xfrm>
            <a:prstGeom prst="rect">
              <a:avLst/>
            </a:prstGeom>
            <a:solidFill>
              <a:srgbClr val="D9D9D9">
                <a:alpha val="60000"/>
              </a:srgbClr>
            </a:solidFill>
          </p:spPr>
          <p:txBody>
            <a:bodyPr/>
            <a:lstStyle/>
            <a:p/>
          </p:txBody>
        </p:sp>
        <p:sp>
          <p:nvSpPr>
            <p:cNvPr id="73" name="pl73"/>
            <p:cNvSpPr/>
            <p:nvPr/>
          </p:nvSpPr>
          <p:spPr>
            <a:xfrm>
              <a:off x="331735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88835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40006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834324"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853205"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928728"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928728"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966489"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042012"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117535"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136416"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155297"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174178"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193058"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230820"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230820"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325224"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362985"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362985"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381866"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381866"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381866"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400747"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400747"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419628"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419628"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457389"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457389"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457389"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543247"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2977505" y="507367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2996386" y="491190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071909"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071909" y="459236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109670" y="442966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185193"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895253"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953882"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963874" y="3786617"/>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934273"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2979588" y="346703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052672" y="330627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034933"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120603" y="298475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206963" y="28230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149553" y="2661250"/>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163970" y="250048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163970"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199332"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169653" y="20182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182851" y="185942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201770" y="1696721"/>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197345"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243918"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248305"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252768"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047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425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8030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655055" y="2932824"/>
              <a:ext cx="1585983" cy="160761"/>
            </a:xfrm>
            <a:prstGeom prst="rect">
              <a:avLst/>
            </a:prstGeom>
            <a:solidFill>
              <a:srgbClr val="D9D9D9">
                <a:alpha val="60000"/>
              </a:srgbClr>
            </a:solidFill>
          </p:spPr>
          <p:txBody>
            <a:bodyPr/>
            <a:lstStyle/>
            <a:p/>
          </p:txBody>
        </p:sp>
        <p:sp>
          <p:nvSpPr>
            <p:cNvPr id="136" name="pl136"/>
            <p:cNvSpPr/>
            <p:nvPr/>
          </p:nvSpPr>
          <p:spPr>
            <a:xfrm>
              <a:off x="497293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454392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11228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4452135" y="5054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4489897"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603182"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622062"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69758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754228" y="42505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773108" y="40897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773108"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791989"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829751"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829751"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980797" y="32859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999678"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018558"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018558"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037439" y="26429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037439"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037439"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037439"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056320"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094081"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094081"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112962"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112962"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112962"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11296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255463"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595316"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633078" y="491291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746363" y="475312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765243" y="459236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840766" y="443063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562805" y="426890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550826" y="411008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590575" y="394931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613842" y="378855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589846" y="362585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633864" y="346509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776176" y="330627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777395" y="314551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862536"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805126" y="282201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819543"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824007" y="250052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806345" y="233976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854905" y="217997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838424"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876224" y="185748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880610" y="169866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899491" y="153790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903878" y="13771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895066" y="121637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908341"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7033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0809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4585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5310628" y="2932824"/>
              <a:ext cx="1585983" cy="160761"/>
            </a:xfrm>
            <a:prstGeom prst="rect">
              <a:avLst/>
            </a:prstGeom>
            <a:solidFill>
              <a:srgbClr val="D9D9D9">
                <a:alpha val="60000"/>
              </a:srgbClr>
            </a:solidFill>
          </p:spPr>
          <p:txBody>
            <a:bodyPr/>
            <a:lstStyle/>
            <a:p/>
          </p:txBody>
        </p:sp>
        <p:sp>
          <p:nvSpPr>
            <p:cNvPr id="199" name="pl199"/>
            <p:cNvSpPr/>
            <p:nvPr/>
          </p:nvSpPr>
          <p:spPr>
            <a:xfrm>
              <a:off x="66285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19949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01" name="pt201"/>
            <p:cNvSpPr/>
            <p:nvPr/>
          </p:nvSpPr>
          <p:spPr>
            <a:xfrm>
              <a:off x="57489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994424"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6051066" y="489356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239874" y="47328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5" name="pt205"/>
            <p:cNvSpPr/>
            <p:nvPr/>
          </p:nvSpPr>
          <p:spPr>
            <a:xfrm>
              <a:off x="6239874" y="45720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6258755" y="441127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6296516" y="425051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8" name="pt208"/>
            <p:cNvSpPr/>
            <p:nvPr/>
          </p:nvSpPr>
          <p:spPr>
            <a:xfrm>
              <a:off x="6334278" y="40897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9" name="pt209"/>
            <p:cNvSpPr/>
            <p:nvPr/>
          </p:nvSpPr>
          <p:spPr>
            <a:xfrm>
              <a:off x="6372039" y="39289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0" name="pt210"/>
            <p:cNvSpPr/>
            <p:nvPr/>
          </p:nvSpPr>
          <p:spPr>
            <a:xfrm>
              <a:off x="6428681" y="37682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6485324" y="36074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2" name="pt212"/>
            <p:cNvSpPr/>
            <p:nvPr/>
          </p:nvSpPr>
          <p:spPr>
            <a:xfrm>
              <a:off x="6504204" y="3446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3" name="pt213"/>
            <p:cNvSpPr/>
            <p:nvPr/>
          </p:nvSpPr>
          <p:spPr>
            <a:xfrm>
              <a:off x="6541966" y="32859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4" name="pt214"/>
            <p:cNvSpPr/>
            <p:nvPr/>
          </p:nvSpPr>
          <p:spPr>
            <a:xfrm>
              <a:off x="6560847"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5" name="pt215"/>
            <p:cNvSpPr/>
            <p:nvPr/>
          </p:nvSpPr>
          <p:spPr>
            <a:xfrm>
              <a:off x="6617489" y="296442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6" name="pt216"/>
            <p:cNvSpPr/>
            <p:nvPr/>
          </p:nvSpPr>
          <p:spPr>
            <a:xfrm>
              <a:off x="6655251" y="28036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7" name="pt217"/>
            <p:cNvSpPr/>
            <p:nvPr/>
          </p:nvSpPr>
          <p:spPr>
            <a:xfrm>
              <a:off x="6674131"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8" name="pt218"/>
            <p:cNvSpPr/>
            <p:nvPr/>
          </p:nvSpPr>
          <p:spPr>
            <a:xfrm>
              <a:off x="6693012" y="24821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6693012" y="23213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6693012"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6711893"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6730774"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6730774"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6749654"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6768535"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6768535"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676853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tx228"/>
            <p:cNvSpPr/>
            <p:nvPr/>
          </p:nvSpPr>
          <p:spPr>
            <a:xfrm>
              <a:off x="58921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29" name="tx229"/>
            <p:cNvSpPr/>
            <p:nvPr/>
          </p:nvSpPr>
          <p:spPr>
            <a:xfrm>
              <a:off x="6137605" y="507266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30" name="tx230"/>
            <p:cNvSpPr/>
            <p:nvPr/>
          </p:nvSpPr>
          <p:spPr>
            <a:xfrm>
              <a:off x="6194247" y="4911946"/>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31" name="tx231"/>
            <p:cNvSpPr/>
            <p:nvPr/>
          </p:nvSpPr>
          <p:spPr>
            <a:xfrm>
              <a:off x="6383055" y="475312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32" name="tx232"/>
            <p:cNvSpPr/>
            <p:nvPr/>
          </p:nvSpPr>
          <p:spPr>
            <a:xfrm>
              <a:off x="6383055" y="4591394"/>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33" name="tx233"/>
            <p:cNvSpPr/>
            <p:nvPr/>
          </p:nvSpPr>
          <p:spPr>
            <a:xfrm>
              <a:off x="6401936" y="443160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34" name="tx234"/>
            <p:cNvSpPr/>
            <p:nvPr/>
          </p:nvSpPr>
          <p:spPr>
            <a:xfrm>
              <a:off x="6439697" y="42698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35" name="tx235"/>
            <p:cNvSpPr/>
            <p:nvPr/>
          </p:nvSpPr>
          <p:spPr>
            <a:xfrm>
              <a:off x="6477459" y="410814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36" name="tx236"/>
            <p:cNvSpPr/>
            <p:nvPr/>
          </p:nvSpPr>
          <p:spPr>
            <a:xfrm>
              <a:off x="6515220"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37" name="tx237"/>
            <p:cNvSpPr/>
            <p:nvPr/>
          </p:nvSpPr>
          <p:spPr>
            <a:xfrm>
              <a:off x="6215249" y="378661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38" name="tx238"/>
            <p:cNvSpPr/>
            <p:nvPr/>
          </p:nvSpPr>
          <p:spPr>
            <a:xfrm>
              <a:off x="6307176" y="362779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39" name="tx239"/>
            <p:cNvSpPr/>
            <p:nvPr/>
          </p:nvSpPr>
          <p:spPr>
            <a:xfrm>
              <a:off x="6321671" y="346703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40" name="tx240"/>
            <p:cNvSpPr/>
            <p:nvPr/>
          </p:nvSpPr>
          <p:spPr>
            <a:xfrm>
              <a:off x="6319684" y="330627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41" name="tx241"/>
            <p:cNvSpPr/>
            <p:nvPr/>
          </p:nvSpPr>
          <p:spPr>
            <a:xfrm>
              <a:off x="6347376" y="31455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42" name="tx242"/>
            <p:cNvSpPr/>
            <p:nvPr/>
          </p:nvSpPr>
          <p:spPr>
            <a:xfrm>
              <a:off x="6461467" y="298378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43" name="tx243"/>
            <p:cNvSpPr/>
            <p:nvPr/>
          </p:nvSpPr>
          <p:spPr>
            <a:xfrm>
              <a:off x="6450630" y="282399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44" name="tx244"/>
            <p:cNvSpPr/>
            <p:nvPr/>
          </p:nvSpPr>
          <p:spPr>
            <a:xfrm>
              <a:off x="6456235" y="26632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45" name="tx245"/>
            <p:cNvSpPr/>
            <p:nvPr/>
          </p:nvSpPr>
          <p:spPr>
            <a:xfrm>
              <a:off x="6475155" y="250052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46" name="tx246"/>
            <p:cNvSpPr/>
            <p:nvPr/>
          </p:nvSpPr>
          <p:spPr>
            <a:xfrm>
              <a:off x="6475116" y="233976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47" name="tx247"/>
            <p:cNvSpPr/>
            <p:nvPr/>
          </p:nvSpPr>
          <p:spPr>
            <a:xfrm>
              <a:off x="6479580" y="21789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48" name="tx248"/>
            <p:cNvSpPr/>
            <p:nvPr/>
          </p:nvSpPr>
          <p:spPr>
            <a:xfrm>
              <a:off x="6493997" y="201820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49" name="tx249"/>
            <p:cNvSpPr/>
            <p:nvPr/>
          </p:nvSpPr>
          <p:spPr>
            <a:xfrm>
              <a:off x="6499680" y="1857482"/>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50" name="tx250"/>
            <p:cNvSpPr/>
            <p:nvPr/>
          </p:nvSpPr>
          <p:spPr>
            <a:xfrm>
              <a:off x="6526153" y="169769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51" name="tx251"/>
            <p:cNvSpPr/>
            <p:nvPr/>
          </p:nvSpPr>
          <p:spPr>
            <a:xfrm>
              <a:off x="6527372" y="153790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52" name="tx252"/>
            <p:cNvSpPr/>
            <p:nvPr/>
          </p:nvSpPr>
          <p:spPr>
            <a:xfrm>
              <a:off x="6555064"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53" name="tx253"/>
            <p:cNvSpPr/>
            <p:nvPr/>
          </p:nvSpPr>
          <p:spPr>
            <a:xfrm>
              <a:off x="6559451"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54" name="tx254"/>
            <p:cNvSpPr/>
            <p:nvPr/>
          </p:nvSpPr>
          <p:spPr>
            <a:xfrm>
              <a:off x="6586001"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55" name="rc255"/>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256" name="pl256"/>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358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7365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141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61" name="rc261"/>
            <p:cNvSpPr/>
            <p:nvPr/>
          </p:nvSpPr>
          <p:spPr>
            <a:xfrm>
              <a:off x="6966201" y="3254346"/>
              <a:ext cx="1585983" cy="160761"/>
            </a:xfrm>
            <a:prstGeom prst="rect">
              <a:avLst/>
            </a:prstGeom>
            <a:solidFill>
              <a:srgbClr val="D9D9D9">
                <a:alpha val="60000"/>
              </a:srgbClr>
            </a:solidFill>
          </p:spPr>
          <p:txBody>
            <a:bodyPr/>
            <a:lstStyle/>
            <a:p/>
          </p:txBody>
        </p:sp>
        <p:sp>
          <p:nvSpPr>
            <p:cNvPr id="262" name="pl262"/>
            <p:cNvSpPr/>
            <p:nvPr/>
          </p:nvSpPr>
          <p:spPr>
            <a:xfrm>
              <a:off x="820855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63" name="tx263"/>
            <p:cNvSpPr/>
            <p:nvPr/>
          </p:nvSpPr>
          <p:spPr>
            <a:xfrm>
              <a:off x="77795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264" name="pt264"/>
            <p:cNvSpPr/>
            <p:nvPr/>
          </p:nvSpPr>
          <p:spPr>
            <a:xfrm>
              <a:off x="7083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5" name="pt265"/>
            <p:cNvSpPr/>
            <p:nvPr/>
          </p:nvSpPr>
          <p:spPr>
            <a:xfrm>
              <a:off x="7310143" y="5054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442308" y="489356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7517832" y="473280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7631116" y="457204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7649997" y="44112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7687758" y="425051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7706639" y="40897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7801043" y="39289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7819924" y="37682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7838804" y="36074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5" name="pt275"/>
            <p:cNvSpPr/>
            <p:nvPr/>
          </p:nvSpPr>
          <p:spPr>
            <a:xfrm>
              <a:off x="7933208" y="3446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7970970" y="32859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7989851"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027612" y="296442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027612" y="28036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140897" y="26429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8197539" y="24821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329704" y="23213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8348585" y="21606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348585"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348585" y="183909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pt286"/>
            <p:cNvSpPr/>
            <p:nvPr/>
          </p:nvSpPr>
          <p:spPr>
            <a:xfrm>
              <a:off x="8405227" y="1678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7" name="pt287"/>
            <p:cNvSpPr/>
            <p:nvPr/>
          </p:nvSpPr>
          <p:spPr>
            <a:xfrm>
              <a:off x="8405227" y="15175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8" name="pt288"/>
            <p:cNvSpPr/>
            <p:nvPr/>
          </p:nvSpPr>
          <p:spPr>
            <a:xfrm>
              <a:off x="8424108"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9" name="pt289"/>
            <p:cNvSpPr/>
            <p:nvPr/>
          </p:nvSpPr>
          <p:spPr>
            <a:xfrm>
              <a:off x="8424108" y="11960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0" name="pt290"/>
            <p:cNvSpPr/>
            <p:nvPr/>
          </p:nvSpPr>
          <p:spPr>
            <a:xfrm>
              <a:off x="842410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1" name="tx291"/>
            <p:cNvSpPr/>
            <p:nvPr/>
          </p:nvSpPr>
          <p:spPr>
            <a:xfrm>
              <a:off x="7226755"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92" name="tx292"/>
            <p:cNvSpPr/>
            <p:nvPr/>
          </p:nvSpPr>
          <p:spPr>
            <a:xfrm>
              <a:off x="7453324" y="507367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93" name="tx293"/>
            <p:cNvSpPr/>
            <p:nvPr/>
          </p:nvSpPr>
          <p:spPr>
            <a:xfrm>
              <a:off x="7585489" y="491388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94" name="tx294"/>
            <p:cNvSpPr/>
            <p:nvPr/>
          </p:nvSpPr>
          <p:spPr>
            <a:xfrm>
              <a:off x="7661013" y="47521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95" name="tx295"/>
            <p:cNvSpPr/>
            <p:nvPr/>
          </p:nvSpPr>
          <p:spPr>
            <a:xfrm>
              <a:off x="7774297" y="459042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96" name="tx296"/>
            <p:cNvSpPr/>
            <p:nvPr/>
          </p:nvSpPr>
          <p:spPr>
            <a:xfrm>
              <a:off x="7793178" y="44296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97" name="tx297"/>
            <p:cNvSpPr/>
            <p:nvPr/>
          </p:nvSpPr>
          <p:spPr>
            <a:xfrm>
              <a:off x="7830939" y="4268901"/>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98" name="tx298"/>
            <p:cNvSpPr/>
            <p:nvPr/>
          </p:nvSpPr>
          <p:spPr>
            <a:xfrm>
              <a:off x="7849820" y="411008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99" name="tx299"/>
            <p:cNvSpPr/>
            <p:nvPr/>
          </p:nvSpPr>
          <p:spPr>
            <a:xfrm>
              <a:off x="7944224" y="394737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00" name="tx300"/>
            <p:cNvSpPr/>
            <p:nvPr/>
          </p:nvSpPr>
          <p:spPr>
            <a:xfrm>
              <a:off x="7963105" y="378855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01" name="tx301"/>
            <p:cNvSpPr/>
            <p:nvPr/>
          </p:nvSpPr>
          <p:spPr>
            <a:xfrm>
              <a:off x="7981985" y="3627797"/>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02" name="tx302"/>
            <p:cNvSpPr/>
            <p:nvPr/>
          </p:nvSpPr>
          <p:spPr>
            <a:xfrm>
              <a:off x="8076389" y="346703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03" name="tx303"/>
            <p:cNvSpPr/>
            <p:nvPr/>
          </p:nvSpPr>
          <p:spPr>
            <a:xfrm>
              <a:off x="8114151" y="3305304"/>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04" name="tx304"/>
            <p:cNvSpPr/>
            <p:nvPr/>
          </p:nvSpPr>
          <p:spPr>
            <a:xfrm>
              <a:off x="8133032" y="3143572"/>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05" name="tx305"/>
            <p:cNvSpPr/>
            <p:nvPr/>
          </p:nvSpPr>
          <p:spPr>
            <a:xfrm>
              <a:off x="8170793" y="298475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06" name="tx306"/>
            <p:cNvSpPr/>
            <p:nvPr/>
          </p:nvSpPr>
          <p:spPr>
            <a:xfrm>
              <a:off x="8170793" y="282399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07" name="tx307"/>
            <p:cNvSpPr/>
            <p:nvPr/>
          </p:nvSpPr>
          <p:spPr>
            <a:xfrm>
              <a:off x="7923001" y="26612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08" name="tx308"/>
            <p:cNvSpPr/>
            <p:nvPr/>
          </p:nvSpPr>
          <p:spPr>
            <a:xfrm>
              <a:off x="7992918" y="25024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09" name="tx309"/>
            <p:cNvSpPr/>
            <p:nvPr/>
          </p:nvSpPr>
          <p:spPr>
            <a:xfrm>
              <a:off x="8111847" y="2339766"/>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10" name="tx310"/>
            <p:cNvSpPr/>
            <p:nvPr/>
          </p:nvSpPr>
          <p:spPr>
            <a:xfrm>
              <a:off x="8117491" y="2179005"/>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11" name="tx311"/>
            <p:cNvSpPr/>
            <p:nvPr/>
          </p:nvSpPr>
          <p:spPr>
            <a:xfrm>
              <a:off x="8143964" y="201921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12" name="tx312"/>
            <p:cNvSpPr/>
            <p:nvPr/>
          </p:nvSpPr>
          <p:spPr>
            <a:xfrm>
              <a:off x="8126303" y="185942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13" name="tx313"/>
            <p:cNvSpPr/>
            <p:nvPr/>
          </p:nvSpPr>
          <p:spPr>
            <a:xfrm>
              <a:off x="8187331" y="169668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14" name="tx314"/>
            <p:cNvSpPr/>
            <p:nvPr/>
          </p:nvSpPr>
          <p:spPr>
            <a:xfrm>
              <a:off x="8191795" y="153592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15" name="tx315"/>
            <p:cNvSpPr/>
            <p:nvPr/>
          </p:nvSpPr>
          <p:spPr>
            <a:xfrm>
              <a:off x="8210637" y="137713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16" name="tx316"/>
            <p:cNvSpPr/>
            <p:nvPr/>
          </p:nvSpPr>
          <p:spPr>
            <a:xfrm>
              <a:off x="8215024" y="121637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17" name="tx317"/>
            <p:cNvSpPr/>
            <p:nvPr/>
          </p:nvSpPr>
          <p:spPr>
            <a:xfrm>
              <a:off x="8241574" y="1054646"/>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18" name="rc318"/>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319" name="pl319"/>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0" name="pl320"/>
            <p:cNvSpPr/>
            <p:nvPr/>
          </p:nvSpPr>
          <p:spPr>
            <a:xfrm>
              <a:off x="90144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1" name="pl321"/>
            <p:cNvSpPr/>
            <p:nvPr/>
          </p:nvSpPr>
          <p:spPr>
            <a:xfrm>
              <a:off x="93921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2" name="pl322"/>
            <p:cNvSpPr/>
            <p:nvPr/>
          </p:nvSpPr>
          <p:spPr>
            <a:xfrm>
              <a:off x="97697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3" name="pl323"/>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4" name="rc324"/>
            <p:cNvSpPr/>
            <p:nvPr/>
          </p:nvSpPr>
          <p:spPr>
            <a:xfrm>
              <a:off x="8621774" y="2377815"/>
              <a:ext cx="1585983" cy="199037"/>
            </a:xfrm>
            <a:prstGeom prst="rect">
              <a:avLst/>
            </a:prstGeom>
            <a:solidFill>
              <a:srgbClr val="D9D9D9">
                <a:alpha val="60000"/>
              </a:srgbClr>
            </a:solidFill>
          </p:spPr>
          <p:txBody>
            <a:bodyPr/>
            <a:lstStyle/>
            <a:p/>
          </p:txBody>
        </p:sp>
        <p:sp>
          <p:nvSpPr>
            <p:cNvPr id="325" name="pl325"/>
            <p:cNvSpPr/>
            <p:nvPr/>
          </p:nvSpPr>
          <p:spPr>
            <a:xfrm>
              <a:off x="88256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26" name="tx326"/>
            <p:cNvSpPr/>
            <p:nvPr/>
          </p:nvSpPr>
          <p:spPr>
            <a:xfrm>
              <a:off x="839667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27" name="pt327"/>
            <p:cNvSpPr/>
            <p:nvPr/>
          </p:nvSpPr>
          <p:spPr>
            <a:xfrm>
              <a:off x="90412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8" name="pt328"/>
            <p:cNvSpPr/>
            <p:nvPr/>
          </p:nvSpPr>
          <p:spPr>
            <a:xfrm>
              <a:off x="9324451"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9" name="pt329"/>
            <p:cNvSpPr/>
            <p:nvPr/>
          </p:nvSpPr>
          <p:spPr>
            <a:xfrm>
              <a:off x="9381093" y="48170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0" name="pt330"/>
            <p:cNvSpPr/>
            <p:nvPr/>
          </p:nvSpPr>
          <p:spPr>
            <a:xfrm>
              <a:off x="9381093" y="461797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1" name="pt331"/>
            <p:cNvSpPr/>
            <p:nvPr/>
          </p:nvSpPr>
          <p:spPr>
            <a:xfrm>
              <a:off x="9456616" y="44189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2" name="pt332"/>
            <p:cNvSpPr/>
            <p:nvPr/>
          </p:nvSpPr>
          <p:spPr>
            <a:xfrm>
              <a:off x="9513258" y="421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3" name="pt333"/>
            <p:cNvSpPr/>
            <p:nvPr/>
          </p:nvSpPr>
          <p:spPr>
            <a:xfrm>
              <a:off x="9513258" y="40208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4" name="pt334"/>
            <p:cNvSpPr/>
            <p:nvPr/>
          </p:nvSpPr>
          <p:spPr>
            <a:xfrm>
              <a:off x="9551020" y="38218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5" name="pt335"/>
            <p:cNvSpPr/>
            <p:nvPr/>
          </p:nvSpPr>
          <p:spPr>
            <a:xfrm>
              <a:off x="9645424" y="362278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6" name="pt336"/>
            <p:cNvSpPr/>
            <p:nvPr/>
          </p:nvSpPr>
          <p:spPr>
            <a:xfrm>
              <a:off x="9720947" y="34237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7" name="pt337"/>
            <p:cNvSpPr/>
            <p:nvPr/>
          </p:nvSpPr>
          <p:spPr>
            <a:xfrm>
              <a:off x="9758708" y="3224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8" name="pt338"/>
            <p:cNvSpPr/>
            <p:nvPr/>
          </p:nvSpPr>
          <p:spPr>
            <a:xfrm>
              <a:off x="9853112" y="30256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9871993" y="2826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0" name="pt340"/>
            <p:cNvSpPr/>
            <p:nvPr/>
          </p:nvSpPr>
          <p:spPr>
            <a:xfrm>
              <a:off x="9890873" y="26275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9947516" y="2428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2" name="pt342"/>
            <p:cNvSpPr/>
            <p:nvPr/>
          </p:nvSpPr>
          <p:spPr>
            <a:xfrm>
              <a:off x="9966397" y="222951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3" name="pt343"/>
            <p:cNvSpPr/>
            <p:nvPr/>
          </p:nvSpPr>
          <p:spPr>
            <a:xfrm>
              <a:off x="9985277" y="20304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4" name="pt344"/>
            <p:cNvSpPr/>
            <p:nvPr/>
          </p:nvSpPr>
          <p:spPr>
            <a:xfrm>
              <a:off x="10004158" y="18314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10004158"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10023039" y="14333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10041920" y="12343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pt348"/>
            <p:cNvSpPr/>
            <p:nvPr/>
          </p:nvSpPr>
          <p:spPr>
            <a:xfrm>
              <a:off x="1007968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9" name="tx349"/>
            <p:cNvSpPr/>
            <p:nvPr/>
          </p:nvSpPr>
          <p:spPr>
            <a:xfrm>
              <a:off x="9184420" y="52334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50" name="tx350"/>
            <p:cNvSpPr/>
            <p:nvPr/>
          </p:nvSpPr>
          <p:spPr>
            <a:xfrm>
              <a:off x="9467632" y="50363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51" name="tx351"/>
            <p:cNvSpPr/>
            <p:nvPr/>
          </p:nvSpPr>
          <p:spPr>
            <a:xfrm>
              <a:off x="9524274" y="483535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52" name="tx352"/>
            <p:cNvSpPr/>
            <p:nvPr/>
          </p:nvSpPr>
          <p:spPr>
            <a:xfrm>
              <a:off x="9524274" y="463829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53" name="tx353"/>
            <p:cNvSpPr/>
            <p:nvPr/>
          </p:nvSpPr>
          <p:spPr>
            <a:xfrm>
              <a:off x="9599797" y="443828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54" name="tx354"/>
            <p:cNvSpPr/>
            <p:nvPr/>
          </p:nvSpPr>
          <p:spPr>
            <a:xfrm>
              <a:off x="9656439" y="424022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55" name="tx355"/>
            <p:cNvSpPr/>
            <p:nvPr/>
          </p:nvSpPr>
          <p:spPr>
            <a:xfrm>
              <a:off x="9656439" y="403924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56" name="tx356"/>
            <p:cNvSpPr/>
            <p:nvPr/>
          </p:nvSpPr>
          <p:spPr>
            <a:xfrm>
              <a:off x="9694201" y="3842145"/>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57" name="tx357"/>
            <p:cNvSpPr/>
            <p:nvPr/>
          </p:nvSpPr>
          <p:spPr>
            <a:xfrm>
              <a:off x="9788605" y="364213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58" name="tx358"/>
            <p:cNvSpPr/>
            <p:nvPr/>
          </p:nvSpPr>
          <p:spPr>
            <a:xfrm>
              <a:off x="9498664" y="344407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59" name="tx359"/>
            <p:cNvSpPr/>
            <p:nvPr/>
          </p:nvSpPr>
          <p:spPr>
            <a:xfrm>
              <a:off x="9567285" y="324309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60" name="tx360"/>
            <p:cNvSpPr/>
            <p:nvPr/>
          </p:nvSpPr>
          <p:spPr>
            <a:xfrm>
              <a:off x="9674964" y="30459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61" name="tx361"/>
            <p:cNvSpPr/>
            <p:nvPr/>
          </p:nvSpPr>
          <p:spPr>
            <a:xfrm>
              <a:off x="9676106" y="284501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62" name="tx362"/>
            <p:cNvSpPr/>
            <p:nvPr/>
          </p:nvSpPr>
          <p:spPr>
            <a:xfrm>
              <a:off x="9650968" y="2645978"/>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63" name="tx363"/>
            <p:cNvSpPr/>
            <p:nvPr/>
          </p:nvSpPr>
          <p:spPr>
            <a:xfrm>
              <a:off x="9791494" y="244791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64" name="tx364"/>
            <p:cNvSpPr/>
            <p:nvPr/>
          </p:nvSpPr>
          <p:spPr>
            <a:xfrm>
              <a:off x="9748501" y="22479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65" name="tx365"/>
            <p:cNvSpPr/>
            <p:nvPr/>
          </p:nvSpPr>
          <p:spPr>
            <a:xfrm>
              <a:off x="9771845" y="204882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66" name="tx366"/>
            <p:cNvSpPr/>
            <p:nvPr/>
          </p:nvSpPr>
          <p:spPr>
            <a:xfrm>
              <a:off x="9821624" y="1850797"/>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67" name="tx367"/>
            <p:cNvSpPr/>
            <p:nvPr/>
          </p:nvSpPr>
          <p:spPr>
            <a:xfrm>
              <a:off x="9786262" y="165273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68" name="tx368"/>
            <p:cNvSpPr/>
            <p:nvPr/>
          </p:nvSpPr>
          <p:spPr>
            <a:xfrm>
              <a:off x="9791945" y="1451751"/>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69" name="tx369"/>
            <p:cNvSpPr/>
            <p:nvPr/>
          </p:nvSpPr>
          <p:spPr>
            <a:xfrm>
              <a:off x="9837299" y="125368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70" name="tx370"/>
            <p:cNvSpPr/>
            <p:nvPr/>
          </p:nvSpPr>
          <p:spPr>
            <a:xfrm>
              <a:off x="9861785" y="105363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71" name="rc371"/>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372" name="pl372"/>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6700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0476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4252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rc377"/>
            <p:cNvSpPr/>
            <p:nvPr/>
          </p:nvSpPr>
          <p:spPr>
            <a:xfrm>
              <a:off x="10277347" y="1475925"/>
              <a:ext cx="1585983" cy="261237"/>
            </a:xfrm>
            <a:prstGeom prst="rect">
              <a:avLst/>
            </a:prstGeom>
            <a:solidFill>
              <a:srgbClr val="D9D9D9">
                <a:alpha val="60000"/>
              </a:srgbClr>
            </a:solidFill>
          </p:spPr>
          <p:txBody>
            <a:bodyPr/>
            <a:lstStyle/>
            <a:p/>
          </p:txBody>
        </p:sp>
        <p:sp>
          <p:nvSpPr>
            <p:cNvPr id="378" name="pl378"/>
            <p:cNvSpPr/>
            <p:nvPr/>
          </p:nvSpPr>
          <p:spPr>
            <a:xfrm>
              <a:off x="1033021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79" name="tx379"/>
            <p:cNvSpPr/>
            <p:nvPr/>
          </p:nvSpPr>
          <p:spPr>
            <a:xfrm>
              <a:off x="990120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380" name="pt380"/>
            <p:cNvSpPr/>
            <p:nvPr/>
          </p:nvSpPr>
          <p:spPr>
            <a:xfrm>
              <a:off x="1037583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1" name="pt381"/>
            <p:cNvSpPr/>
            <p:nvPr/>
          </p:nvSpPr>
          <p:spPr>
            <a:xfrm>
              <a:off x="10413601" y="495384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2" name="pt382"/>
            <p:cNvSpPr/>
            <p:nvPr/>
          </p:nvSpPr>
          <p:spPr>
            <a:xfrm>
              <a:off x="10696812" y="46926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3" name="pt383"/>
            <p:cNvSpPr/>
            <p:nvPr/>
          </p:nvSpPr>
          <p:spPr>
            <a:xfrm>
              <a:off x="11093308" y="44313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4" name="pt384"/>
            <p:cNvSpPr/>
            <p:nvPr/>
          </p:nvSpPr>
          <p:spPr>
            <a:xfrm>
              <a:off x="11131070" y="41701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5" name="pt385"/>
            <p:cNvSpPr/>
            <p:nvPr/>
          </p:nvSpPr>
          <p:spPr>
            <a:xfrm>
              <a:off x="11206593" y="39089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6" name="pt386"/>
            <p:cNvSpPr/>
            <p:nvPr/>
          </p:nvSpPr>
          <p:spPr>
            <a:xfrm>
              <a:off x="11282116" y="36476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7" name="pt387"/>
            <p:cNvSpPr/>
            <p:nvPr/>
          </p:nvSpPr>
          <p:spPr>
            <a:xfrm>
              <a:off x="11357639" y="33864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8" name="pt388"/>
            <p:cNvSpPr/>
            <p:nvPr/>
          </p:nvSpPr>
          <p:spPr>
            <a:xfrm>
              <a:off x="11357639"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1376520" y="28639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1470923" y="260271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1508685" y="23414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1584208" y="20802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11603089" y="18190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11640850" y="15577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11659731" y="12965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1173525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tx397"/>
            <p:cNvSpPr/>
            <p:nvPr/>
          </p:nvSpPr>
          <p:spPr>
            <a:xfrm>
              <a:off x="10519020" y="523346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8" name="tx398"/>
            <p:cNvSpPr/>
            <p:nvPr/>
          </p:nvSpPr>
          <p:spPr>
            <a:xfrm>
              <a:off x="10556782" y="497223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9" name="tx399"/>
            <p:cNvSpPr/>
            <p:nvPr/>
          </p:nvSpPr>
          <p:spPr>
            <a:xfrm>
              <a:off x="10839993" y="47129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400" name="tx400"/>
            <p:cNvSpPr/>
            <p:nvPr/>
          </p:nvSpPr>
          <p:spPr>
            <a:xfrm>
              <a:off x="11236489" y="445072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401" name="tx401"/>
            <p:cNvSpPr/>
            <p:nvPr/>
          </p:nvSpPr>
          <p:spPr>
            <a:xfrm>
              <a:off x="11274251" y="419046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02" name="tx402"/>
            <p:cNvSpPr/>
            <p:nvPr/>
          </p:nvSpPr>
          <p:spPr>
            <a:xfrm>
              <a:off x="11349774" y="392922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03" name="tx403"/>
            <p:cNvSpPr/>
            <p:nvPr/>
          </p:nvSpPr>
          <p:spPr>
            <a:xfrm>
              <a:off x="11425297" y="366798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404" name="tx404"/>
            <p:cNvSpPr/>
            <p:nvPr/>
          </p:nvSpPr>
          <p:spPr>
            <a:xfrm>
              <a:off x="11500820" y="340480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5" name="tx405"/>
            <p:cNvSpPr/>
            <p:nvPr/>
          </p:nvSpPr>
          <p:spPr>
            <a:xfrm>
              <a:off x="11500820" y="31435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06" name="tx406"/>
            <p:cNvSpPr/>
            <p:nvPr/>
          </p:nvSpPr>
          <p:spPr>
            <a:xfrm>
              <a:off x="1117189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407" name="tx407"/>
            <p:cNvSpPr/>
            <p:nvPr/>
          </p:nvSpPr>
          <p:spPr>
            <a:xfrm>
              <a:off x="11253027" y="262303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8" name="tx408"/>
            <p:cNvSpPr/>
            <p:nvPr/>
          </p:nvSpPr>
          <p:spPr>
            <a:xfrm>
              <a:off x="11295253" y="235982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9" name="tx409"/>
            <p:cNvSpPr/>
            <p:nvPr/>
          </p:nvSpPr>
          <p:spPr>
            <a:xfrm>
              <a:off x="11406060" y="210056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410" name="tx410"/>
            <p:cNvSpPr/>
            <p:nvPr/>
          </p:nvSpPr>
          <p:spPr>
            <a:xfrm>
              <a:off x="11385193" y="1837348"/>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11" name="tx411"/>
            <p:cNvSpPr/>
            <p:nvPr/>
          </p:nvSpPr>
          <p:spPr>
            <a:xfrm>
              <a:off x="11484828" y="1577120"/>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12" name="tx412"/>
            <p:cNvSpPr/>
            <p:nvPr/>
          </p:nvSpPr>
          <p:spPr>
            <a:xfrm>
              <a:off x="11477197" y="131588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13" name="tx413"/>
            <p:cNvSpPr/>
            <p:nvPr/>
          </p:nvSpPr>
          <p:spPr>
            <a:xfrm>
              <a:off x="11530633" y="105464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14" name="rc414"/>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415" name="rc41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6" name="tx41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(95%)</a:t>
              </a:r>
            </a:p>
          </p:txBody>
        </p:sp>
        <p:sp>
          <p:nvSpPr>
            <p:cNvPr id="417" name="rc41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8" name="tx41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(94%)</a:t>
              </a:r>
            </a:p>
          </p:txBody>
        </p:sp>
        <p:sp>
          <p:nvSpPr>
            <p:cNvPr id="419" name="rc41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0" name="tx42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(94%)</a:t>
              </a:r>
            </a:p>
          </p:txBody>
        </p:sp>
        <p:sp>
          <p:nvSpPr>
            <p:cNvPr id="421" name="rc42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2" name="tx42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(91%)</a:t>
              </a:r>
            </a:p>
          </p:txBody>
        </p:sp>
        <p:sp>
          <p:nvSpPr>
            <p:cNvPr id="423" name="rc42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4" name="tx42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(75%)</a:t>
              </a:r>
            </a:p>
          </p:txBody>
        </p:sp>
        <p:sp>
          <p:nvSpPr>
            <p:cNvPr id="425" name="rc42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6" name="tx42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(92%)</a:t>
              </a:r>
            </a:p>
          </p:txBody>
        </p:sp>
        <p:sp>
          <p:nvSpPr>
            <p:cNvPr id="427" name="rc42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8" name="tx428"/>
            <p:cNvSpPr/>
            <p:nvPr/>
          </p:nvSpPr>
          <p:spPr>
            <a:xfrm>
              <a:off x="10710174"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(94%)</a:t>
              </a:r>
            </a:p>
          </p:txBody>
        </p:sp>
        <p:sp>
          <p:nvSpPr>
            <p:cNvPr id="429" name="pl429"/>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0" name="pl430"/>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7366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2" name="pl432"/>
            <p:cNvSpPr/>
            <p:nvPr/>
          </p:nvSpPr>
          <p:spPr>
            <a:xfrm>
              <a:off x="11142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3" name="pl433"/>
            <p:cNvSpPr/>
            <p:nvPr/>
          </p:nvSpPr>
          <p:spPr>
            <a:xfrm>
              <a:off x="14918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4" name="pl434"/>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35" name="tx435"/>
            <p:cNvSpPr/>
            <p:nvPr/>
          </p:nvSpPr>
          <p:spPr>
            <a:xfrm rot="-5400000">
              <a:off x="2960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36" name="tx436"/>
            <p:cNvSpPr/>
            <p:nvPr/>
          </p:nvSpPr>
          <p:spPr>
            <a:xfrm rot="-5400000">
              <a:off x="6736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37" name="tx437"/>
            <p:cNvSpPr/>
            <p:nvPr/>
          </p:nvSpPr>
          <p:spPr>
            <a:xfrm rot="-5400000">
              <a:off x="10512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38" name="tx438"/>
            <p:cNvSpPr/>
            <p:nvPr/>
          </p:nvSpPr>
          <p:spPr>
            <a:xfrm rot="-5400000">
              <a:off x="14288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39" name="tx439"/>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40" name="pl440"/>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41" name="pl441"/>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23922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3" name="pl443"/>
            <p:cNvSpPr/>
            <p:nvPr/>
          </p:nvSpPr>
          <p:spPr>
            <a:xfrm>
              <a:off x="27698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31474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46" name="tx446"/>
            <p:cNvSpPr/>
            <p:nvPr/>
          </p:nvSpPr>
          <p:spPr>
            <a:xfrm rot="-5400000">
              <a:off x="1951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47" name="tx447"/>
            <p:cNvSpPr/>
            <p:nvPr/>
          </p:nvSpPr>
          <p:spPr>
            <a:xfrm rot="-5400000">
              <a:off x="23292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48" name="tx448"/>
            <p:cNvSpPr/>
            <p:nvPr/>
          </p:nvSpPr>
          <p:spPr>
            <a:xfrm rot="-5400000">
              <a:off x="27068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49" name="tx449"/>
            <p:cNvSpPr/>
            <p:nvPr/>
          </p:nvSpPr>
          <p:spPr>
            <a:xfrm rot="-5400000">
              <a:off x="30844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50" name="tx450"/>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51" name="pl451"/>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52" name="pl452"/>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4047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4425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48030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7" name="tx457"/>
            <p:cNvSpPr/>
            <p:nvPr/>
          </p:nvSpPr>
          <p:spPr>
            <a:xfrm rot="-5400000">
              <a:off x="36071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8" name="tx458"/>
            <p:cNvSpPr/>
            <p:nvPr/>
          </p:nvSpPr>
          <p:spPr>
            <a:xfrm rot="-5400000">
              <a:off x="3984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9" name="tx459"/>
            <p:cNvSpPr/>
            <p:nvPr/>
          </p:nvSpPr>
          <p:spPr>
            <a:xfrm rot="-5400000">
              <a:off x="4362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0" name="tx460"/>
            <p:cNvSpPr/>
            <p:nvPr/>
          </p:nvSpPr>
          <p:spPr>
            <a:xfrm rot="-5400000">
              <a:off x="474000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1" name="tx461"/>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2" name="pl462"/>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63" name="pl463"/>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57033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60809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6" name="pl466"/>
            <p:cNvSpPr/>
            <p:nvPr/>
          </p:nvSpPr>
          <p:spPr>
            <a:xfrm>
              <a:off x="64585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7" name="pl46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8" name="tx468"/>
            <p:cNvSpPr/>
            <p:nvPr/>
          </p:nvSpPr>
          <p:spPr>
            <a:xfrm rot="-5400000">
              <a:off x="526273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9" name="tx469"/>
            <p:cNvSpPr/>
            <p:nvPr/>
          </p:nvSpPr>
          <p:spPr>
            <a:xfrm rot="-5400000">
              <a:off x="56403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0" name="tx470"/>
            <p:cNvSpPr/>
            <p:nvPr/>
          </p:nvSpPr>
          <p:spPr>
            <a:xfrm rot="-5400000">
              <a:off x="60179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1" name="tx471"/>
            <p:cNvSpPr/>
            <p:nvPr/>
          </p:nvSpPr>
          <p:spPr>
            <a:xfrm rot="-5400000">
              <a:off x="63955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72" name="tx472"/>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3" name="pl473"/>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74" name="pl474"/>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7358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77365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7" name="pl477"/>
            <p:cNvSpPr/>
            <p:nvPr/>
          </p:nvSpPr>
          <p:spPr>
            <a:xfrm>
              <a:off x="81141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9" name="tx479"/>
            <p:cNvSpPr/>
            <p:nvPr/>
          </p:nvSpPr>
          <p:spPr>
            <a:xfrm rot="-5400000">
              <a:off x="69183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0" name="tx480"/>
            <p:cNvSpPr/>
            <p:nvPr/>
          </p:nvSpPr>
          <p:spPr>
            <a:xfrm rot="-5400000">
              <a:off x="729591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1" name="tx481"/>
            <p:cNvSpPr/>
            <p:nvPr/>
          </p:nvSpPr>
          <p:spPr>
            <a:xfrm rot="-5400000">
              <a:off x="7673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2" name="tx482"/>
            <p:cNvSpPr/>
            <p:nvPr/>
          </p:nvSpPr>
          <p:spPr>
            <a:xfrm rot="-5400000">
              <a:off x="8051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3" name="tx483"/>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4" name="pl484"/>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85" name="pl485"/>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90144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93921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97697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8573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1" name="tx491"/>
            <p:cNvSpPr/>
            <p:nvPr/>
          </p:nvSpPr>
          <p:spPr>
            <a:xfrm rot="-5400000">
              <a:off x="89514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2" name="tx492"/>
            <p:cNvSpPr/>
            <p:nvPr/>
          </p:nvSpPr>
          <p:spPr>
            <a:xfrm rot="-5400000">
              <a:off x="93291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3" name="tx493"/>
            <p:cNvSpPr/>
            <p:nvPr/>
          </p:nvSpPr>
          <p:spPr>
            <a:xfrm rot="-5400000">
              <a:off x="970672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4" name="tx494"/>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5" name="pl495"/>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96" name="pl496"/>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106700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110476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9" name="pl499"/>
            <p:cNvSpPr/>
            <p:nvPr/>
          </p:nvSpPr>
          <p:spPr>
            <a:xfrm>
              <a:off x="114252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0" name="pl500"/>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1" name="tx501"/>
            <p:cNvSpPr/>
            <p:nvPr/>
          </p:nvSpPr>
          <p:spPr>
            <a:xfrm rot="-5400000">
              <a:off x="102294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2" name="tx502"/>
            <p:cNvSpPr/>
            <p:nvPr/>
          </p:nvSpPr>
          <p:spPr>
            <a:xfrm rot="-5400000">
              <a:off x="106070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03" name="tx503"/>
            <p:cNvSpPr/>
            <p:nvPr/>
          </p:nvSpPr>
          <p:spPr>
            <a:xfrm rot="-5400000">
              <a:off x="109846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4" name="tx504"/>
            <p:cNvSpPr/>
            <p:nvPr/>
          </p:nvSpPr>
          <p:spPr>
            <a:xfrm rot="-5400000">
              <a:off x="113622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5" name="tx505"/>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6" name="tx5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7" name="tx5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8" name="pt50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9" name="pt50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0" name="pt51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1" name="pt51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2" name="pt51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3" name="pt51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4" name="tx5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5" name="tx5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16" name="tx5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17" name="tx5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18" name="tx5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19" name="tx5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0" name="tx520"/>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21" name="tx5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2" name="tx522"/>
            <p:cNvSpPr/>
            <p:nvPr/>
          </p:nvSpPr>
          <p:spPr>
            <a:xfrm>
              <a:off x="5495412" y="6568512"/>
              <a:ext cx="636791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fji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86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39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793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646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013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86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719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44739"/>
              <a:ext cx="239888" cy="371258"/>
            </a:xfrm>
            <a:prstGeom prst="rect">
              <a:avLst/>
            </a:prstGeom>
            <a:solidFill>
              <a:srgbClr val="1CABE2">
                <a:alpha val="85098"/>
              </a:srgbClr>
            </a:solidFill>
          </p:spPr>
          <p:txBody>
            <a:bodyPr/>
            <a:lstStyle/>
            <a:p/>
          </p:txBody>
        </p:sp>
        <p:sp>
          <p:nvSpPr>
            <p:cNvPr id="25" name="rc25"/>
            <p:cNvSpPr/>
            <p:nvPr/>
          </p:nvSpPr>
          <p:spPr>
            <a:xfrm>
              <a:off x="1562816" y="3741665"/>
              <a:ext cx="239888" cy="374331"/>
            </a:xfrm>
            <a:prstGeom prst="rect">
              <a:avLst/>
            </a:prstGeom>
            <a:solidFill>
              <a:srgbClr val="1CABE2">
                <a:alpha val="85098"/>
              </a:srgbClr>
            </a:solidFill>
          </p:spPr>
          <p:txBody>
            <a:bodyPr/>
            <a:lstStyle/>
            <a:p/>
          </p:txBody>
        </p:sp>
        <p:sp>
          <p:nvSpPr>
            <p:cNvPr id="26" name="rc26"/>
            <p:cNvSpPr/>
            <p:nvPr/>
          </p:nvSpPr>
          <p:spPr>
            <a:xfrm>
              <a:off x="1829360" y="3863369"/>
              <a:ext cx="239888" cy="252627"/>
            </a:xfrm>
            <a:prstGeom prst="rect">
              <a:avLst/>
            </a:prstGeom>
            <a:solidFill>
              <a:srgbClr val="1CABE2">
                <a:alpha val="85098"/>
              </a:srgbClr>
            </a:solidFill>
          </p:spPr>
          <p:txBody>
            <a:bodyPr/>
            <a:lstStyle/>
            <a:p/>
          </p:txBody>
        </p:sp>
        <p:sp>
          <p:nvSpPr>
            <p:cNvPr id="27" name="rc27"/>
            <p:cNvSpPr/>
            <p:nvPr/>
          </p:nvSpPr>
          <p:spPr>
            <a:xfrm>
              <a:off x="2095903" y="3861525"/>
              <a:ext cx="239888" cy="254471"/>
            </a:xfrm>
            <a:prstGeom prst="rect">
              <a:avLst/>
            </a:prstGeom>
            <a:solidFill>
              <a:srgbClr val="1CABE2">
                <a:alpha val="85098"/>
              </a:srgbClr>
            </a:solidFill>
          </p:spPr>
          <p:txBody>
            <a:bodyPr/>
            <a:lstStyle/>
            <a:p/>
          </p:txBody>
        </p:sp>
        <p:sp>
          <p:nvSpPr>
            <p:cNvPr id="28" name="rc28"/>
            <p:cNvSpPr/>
            <p:nvPr/>
          </p:nvSpPr>
          <p:spPr>
            <a:xfrm>
              <a:off x="2362446" y="3988761"/>
              <a:ext cx="239888" cy="127235"/>
            </a:xfrm>
            <a:prstGeom prst="rect">
              <a:avLst/>
            </a:prstGeom>
            <a:solidFill>
              <a:srgbClr val="1CABE2">
                <a:alpha val="85098"/>
              </a:srgbClr>
            </a:solidFill>
          </p:spPr>
          <p:txBody>
            <a:bodyPr/>
            <a:lstStyle/>
            <a:p/>
          </p:txBody>
        </p:sp>
        <p:sp>
          <p:nvSpPr>
            <p:cNvPr id="29" name="rc29"/>
            <p:cNvSpPr/>
            <p:nvPr/>
          </p:nvSpPr>
          <p:spPr>
            <a:xfrm>
              <a:off x="2628989" y="3988147"/>
              <a:ext cx="239888" cy="127850"/>
            </a:xfrm>
            <a:prstGeom prst="rect">
              <a:avLst/>
            </a:prstGeom>
            <a:solidFill>
              <a:srgbClr val="1CABE2">
                <a:alpha val="85098"/>
              </a:srgbClr>
            </a:solidFill>
          </p:spPr>
          <p:txBody>
            <a:bodyPr/>
            <a:lstStyle/>
            <a:p/>
          </p:txBody>
        </p:sp>
        <p:sp>
          <p:nvSpPr>
            <p:cNvPr id="30" name="rc30"/>
            <p:cNvSpPr/>
            <p:nvPr/>
          </p:nvSpPr>
          <p:spPr>
            <a:xfrm>
              <a:off x="2895532" y="3986917"/>
              <a:ext cx="239888" cy="129079"/>
            </a:xfrm>
            <a:prstGeom prst="rect">
              <a:avLst/>
            </a:prstGeom>
            <a:solidFill>
              <a:srgbClr val="1CABE2">
                <a:alpha val="85098"/>
              </a:srgbClr>
            </a:solidFill>
          </p:spPr>
          <p:txBody>
            <a:bodyPr/>
            <a:lstStyle/>
            <a:p/>
          </p:txBody>
        </p:sp>
        <p:sp>
          <p:nvSpPr>
            <p:cNvPr id="31" name="rc31"/>
            <p:cNvSpPr/>
            <p:nvPr/>
          </p:nvSpPr>
          <p:spPr>
            <a:xfrm>
              <a:off x="3162075" y="3987532"/>
              <a:ext cx="239888" cy="128465"/>
            </a:xfrm>
            <a:prstGeom prst="rect">
              <a:avLst/>
            </a:prstGeom>
            <a:solidFill>
              <a:srgbClr val="1CABE2">
                <a:alpha val="85098"/>
              </a:srgbClr>
            </a:solidFill>
          </p:spPr>
          <p:txBody>
            <a:bodyPr/>
            <a:lstStyle/>
            <a:p/>
          </p:txBody>
        </p:sp>
        <p:sp>
          <p:nvSpPr>
            <p:cNvPr id="32" name="rc32"/>
            <p:cNvSpPr/>
            <p:nvPr/>
          </p:nvSpPr>
          <p:spPr>
            <a:xfrm>
              <a:off x="3428618" y="3988761"/>
              <a:ext cx="239888" cy="127235"/>
            </a:xfrm>
            <a:prstGeom prst="rect">
              <a:avLst/>
            </a:prstGeom>
            <a:solidFill>
              <a:srgbClr val="1CABE2">
                <a:alpha val="85098"/>
              </a:srgbClr>
            </a:solidFill>
          </p:spPr>
          <p:txBody>
            <a:bodyPr/>
            <a:lstStyle/>
            <a:p/>
          </p:txBody>
        </p:sp>
        <p:sp>
          <p:nvSpPr>
            <p:cNvPr id="33" name="rc33"/>
            <p:cNvSpPr/>
            <p:nvPr/>
          </p:nvSpPr>
          <p:spPr>
            <a:xfrm>
              <a:off x="3695161" y="3990605"/>
              <a:ext cx="239888" cy="125391"/>
            </a:xfrm>
            <a:prstGeom prst="rect">
              <a:avLst/>
            </a:prstGeom>
            <a:solidFill>
              <a:srgbClr val="1CABE2">
                <a:alpha val="85098"/>
              </a:srgbClr>
            </a:solidFill>
          </p:spPr>
          <p:txBody>
            <a:bodyPr/>
            <a:lstStyle/>
            <a:p/>
          </p:txBody>
        </p:sp>
        <p:sp>
          <p:nvSpPr>
            <p:cNvPr id="34" name="rc34"/>
            <p:cNvSpPr/>
            <p:nvPr/>
          </p:nvSpPr>
          <p:spPr>
            <a:xfrm>
              <a:off x="3961705" y="3993064"/>
              <a:ext cx="239888" cy="122933"/>
            </a:xfrm>
            <a:prstGeom prst="rect">
              <a:avLst/>
            </a:prstGeom>
            <a:solidFill>
              <a:srgbClr val="1CABE2">
                <a:alpha val="85098"/>
              </a:srgbClr>
            </a:solidFill>
          </p:spPr>
          <p:txBody>
            <a:bodyPr/>
            <a:lstStyle/>
            <a:p/>
          </p:txBody>
        </p:sp>
        <p:sp>
          <p:nvSpPr>
            <p:cNvPr id="35" name="rc35"/>
            <p:cNvSpPr/>
            <p:nvPr/>
          </p:nvSpPr>
          <p:spPr>
            <a:xfrm>
              <a:off x="4228248" y="3995523"/>
              <a:ext cx="239888" cy="120474"/>
            </a:xfrm>
            <a:prstGeom prst="rect">
              <a:avLst/>
            </a:prstGeom>
            <a:solidFill>
              <a:srgbClr val="1CABE2">
                <a:alpha val="85098"/>
              </a:srgbClr>
            </a:solidFill>
          </p:spPr>
          <p:txBody>
            <a:bodyPr/>
            <a:lstStyle/>
            <a:p/>
          </p:txBody>
        </p:sp>
        <p:sp>
          <p:nvSpPr>
            <p:cNvPr id="36" name="rc36"/>
            <p:cNvSpPr/>
            <p:nvPr/>
          </p:nvSpPr>
          <p:spPr>
            <a:xfrm>
              <a:off x="4494791" y="3996752"/>
              <a:ext cx="239888" cy="119245"/>
            </a:xfrm>
            <a:prstGeom prst="rect">
              <a:avLst/>
            </a:prstGeom>
            <a:solidFill>
              <a:srgbClr val="1CABE2">
                <a:alpha val="85098"/>
              </a:srgbClr>
            </a:solidFill>
          </p:spPr>
          <p:txBody>
            <a:bodyPr/>
            <a:lstStyle/>
            <a:p/>
          </p:txBody>
        </p:sp>
        <p:sp>
          <p:nvSpPr>
            <p:cNvPr id="37" name="rc37"/>
            <p:cNvSpPr/>
            <p:nvPr/>
          </p:nvSpPr>
          <p:spPr>
            <a:xfrm>
              <a:off x="4761334" y="3996752"/>
              <a:ext cx="239888" cy="119245"/>
            </a:xfrm>
            <a:prstGeom prst="rect">
              <a:avLst/>
            </a:prstGeom>
            <a:solidFill>
              <a:srgbClr val="1CABE2">
                <a:alpha val="85098"/>
              </a:srgbClr>
            </a:solidFill>
          </p:spPr>
          <p:txBody>
            <a:bodyPr/>
            <a:lstStyle/>
            <a:p/>
          </p:txBody>
        </p:sp>
        <p:sp>
          <p:nvSpPr>
            <p:cNvPr id="38" name="rc38"/>
            <p:cNvSpPr/>
            <p:nvPr/>
          </p:nvSpPr>
          <p:spPr>
            <a:xfrm>
              <a:off x="5027877" y="3997981"/>
              <a:ext cx="239888" cy="118015"/>
            </a:xfrm>
            <a:prstGeom prst="rect">
              <a:avLst/>
            </a:prstGeom>
            <a:solidFill>
              <a:srgbClr val="1CABE2">
                <a:alpha val="85098"/>
              </a:srgbClr>
            </a:solidFill>
          </p:spPr>
          <p:txBody>
            <a:bodyPr/>
            <a:lstStyle/>
            <a:p/>
          </p:txBody>
        </p:sp>
        <p:sp>
          <p:nvSpPr>
            <p:cNvPr id="39" name="rc39"/>
            <p:cNvSpPr/>
            <p:nvPr/>
          </p:nvSpPr>
          <p:spPr>
            <a:xfrm>
              <a:off x="5294420" y="3999211"/>
              <a:ext cx="239888" cy="116786"/>
            </a:xfrm>
            <a:prstGeom prst="rect">
              <a:avLst/>
            </a:prstGeom>
            <a:solidFill>
              <a:srgbClr val="1CABE2">
                <a:alpha val="85098"/>
              </a:srgbClr>
            </a:solidFill>
          </p:spPr>
          <p:txBody>
            <a:bodyPr/>
            <a:lstStyle/>
            <a:p/>
          </p:txBody>
        </p:sp>
        <p:sp>
          <p:nvSpPr>
            <p:cNvPr id="40" name="rc40"/>
            <p:cNvSpPr/>
            <p:nvPr/>
          </p:nvSpPr>
          <p:spPr>
            <a:xfrm>
              <a:off x="5560963" y="3887341"/>
              <a:ext cx="239888" cy="228655"/>
            </a:xfrm>
            <a:prstGeom prst="rect">
              <a:avLst/>
            </a:prstGeom>
            <a:solidFill>
              <a:srgbClr val="1CABE2">
                <a:alpha val="85098"/>
              </a:srgbClr>
            </a:solidFill>
          </p:spPr>
          <p:txBody>
            <a:bodyPr/>
            <a:lstStyle/>
            <a:p/>
          </p:txBody>
        </p:sp>
        <p:sp>
          <p:nvSpPr>
            <p:cNvPr id="41" name="rc41"/>
            <p:cNvSpPr/>
            <p:nvPr/>
          </p:nvSpPr>
          <p:spPr>
            <a:xfrm>
              <a:off x="5827506" y="3225961"/>
              <a:ext cx="239888" cy="890036"/>
            </a:xfrm>
            <a:prstGeom prst="rect">
              <a:avLst/>
            </a:prstGeom>
            <a:solidFill>
              <a:srgbClr val="1CABE2">
                <a:alpha val="85098"/>
              </a:srgbClr>
            </a:solidFill>
          </p:spPr>
          <p:txBody>
            <a:bodyPr/>
            <a:lstStyle/>
            <a:p/>
          </p:txBody>
        </p:sp>
        <p:sp>
          <p:nvSpPr>
            <p:cNvPr id="42" name="rc42"/>
            <p:cNvSpPr/>
            <p:nvPr/>
          </p:nvSpPr>
          <p:spPr>
            <a:xfrm>
              <a:off x="6094049" y="3573247"/>
              <a:ext cx="239888" cy="542750"/>
            </a:xfrm>
            <a:prstGeom prst="rect">
              <a:avLst/>
            </a:prstGeom>
            <a:solidFill>
              <a:srgbClr val="1CABE2">
                <a:alpha val="85098"/>
              </a:srgbClr>
            </a:solidFill>
          </p:spPr>
          <p:txBody>
            <a:bodyPr/>
            <a:lstStyle/>
            <a:p/>
          </p:txBody>
        </p:sp>
        <p:sp>
          <p:nvSpPr>
            <p:cNvPr id="43" name="rc43"/>
            <p:cNvSpPr/>
            <p:nvPr/>
          </p:nvSpPr>
          <p:spPr>
            <a:xfrm>
              <a:off x="6360593" y="3797600"/>
              <a:ext cx="239888" cy="318397"/>
            </a:xfrm>
            <a:prstGeom prst="rect">
              <a:avLst/>
            </a:prstGeom>
            <a:solidFill>
              <a:srgbClr val="1CABE2">
                <a:alpha val="85098"/>
              </a:srgbClr>
            </a:solidFill>
          </p:spPr>
          <p:txBody>
            <a:bodyPr/>
            <a:lstStyle/>
            <a:p/>
          </p:txBody>
        </p:sp>
        <p:sp>
          <p:nvSpPr>
            <p:cNvPr id="44" name="rc44"/>
            <p:cNvSpPr/>
            <p:nvPr/>
          </p:nvSpPr>
          <p:spPr>
            <a:xfrm>
              <a:off x="6627136" y="4012119"/>
              <a:ext cx="239888" cy="103878"/>
            </a:xfrm>
            <a:prstGeom prst="rect">
              <a:avLst/>
            </a:prstGeom>
            <a:solidFill>
              <a:srgbClr val="1CABE2">
                <a:alpha val="85098"/>
              </a:srgbClr>
            </a:solidFill>
          </p:spPr>
          <p:txBody>
            <a:bodyPr/>
            <a:lstStyle/>
            <a:p/>
          </p:txBody>
        </p:sp>
        <p:sp>
          <p:nvSpPr>
            <p:cNvPr id="45" name="rc45"/>
            <p:cNvSpPr/>
            <p:nvPr/>
          </p:nvSpPr>
          <p:spPr>
            <a:xfrm>
              <a:off x="6893679" y="4013348"/>
              <a:ext cx="239888" cy="102649"/>
            </a:xfrm>
            <a:prstGeom prst="rect">
              <a:avLst/>
            </a:prstGeom>
            <a:solidFill>
              <a:srgbClr val="1CABE2">
                <a:alpha val="85098"/>
              </a:srgbClr>
            </a:solidFill>
          </p:spPr>
          <p:txBody>
            <a:bodyPr/>
            <a:lstStyle/>
            <a:p/>
          </p:txBody>
        </p:sp>
        <p:sp>
          <p:nvSpPr>
            <p:cNvPr id="46" name="rc46"/>
            <p:cNvSpPr/>
            <p:nvPr/>
          </p:nvSpPr>
          <p:spPr>
            <a:xfrm>
              <a:off x="7160222" y="3812967"/>
              <a:ext cx="239888" cy="303030"/>
            </a:xfrm>
            <a:prstGeom prst="rect">
              <a:avLst/>
            </a:prstGeom>
            <a:solidFill>
              <a:srgbClr val="1CABE2">
                <a:alpha val="85098"/>
              </a:srgbClr>
            </a:solidFill>
          </p:spPr>
          <p:txBody>
            <a:bodyPr/>
            <a:lstStyle/>
            <a:p/>
          </p:txBody>
        </p:sp>
        <p:sp>
          <p:nvSpPr>
            <p:cNvPr id="47" name="rc47"/>
            <p:cNvSpPr/>
            <p:nvPr/>
          </p:nvSpPr>
          <p:spPr>
            <a:xfrm>
              <a:off x="7426765" y="4015807"/>
              <a:ext cx="239888" cy="100190"/>
            </a:xfrm>
            <a:prstGeom prst="rect">
              <a:avLst/>
            </a:prstGeom>
            <a:solidFill>
              <a:srgbClr val="1CABE2">
                <a:alpha val="85098"/>
              </a:srgbClr>
            </a:solidFill>
          </p:spPr>
          <p:txBody>
            <a:bodyPr/>
            <a:lstStyle/>
            <a:p/>
          </p:txBody>
        </p:sp>
        <p:sp>
          <p:nvSpPr>
            <p:cNvPr id="48" name="rc48"/>
            <p:cNvSpPr/>
            <p:nvPr/>
          </p:nvSpPr>
          <p:spPr>
            <a:xfrm>
              <a:off x="7693308" y="3613200"/>
              <a:ext cx="239888" cy="502796"/>
            </a:xfrm>
            <a:prstGeom prst="rect">
              <a:avLst/>
            </a:prstGeom>
            <a:solidFill>
              <a:srgbClr val="1CABE2">
                <a:alpha val="85098"/>
              </a:srgbClr>
            </a:solidFill>
          </p:spPr>
          <p:txBody>
            <a:bodyPr/>
            <a:lstStyle/>
            <a:p/>
          </p:txBody>
        </p:sp>
        <p:sp>
          <p:nvSpPr>
            <p:cNvPr id="49" name="rc49"/>
            <p:cNvSpPr/>
            <p:nvPr/>
          </p:nvSpPr>
          <p:spPr>
            <a:xfrm>
              <a:off x="7959851" y="3617503"/>
              <a:ext cx="239888" cy="498494"/>
            </a:xfrm>
            <a:prstGeom prst="rect">
              <a:avLst/>
            </a:prstGeom>
            <a:solidFill>
              <a:srgbClr val="1CABE2">
                <a:alpha val="85098"/>
              </a:srgbClr>
            </a:solidFill>
          </p:spPr>
          <p:txBody>
            <a:bodyPr/>
            <a:lstStyle/>
            <a:p/>
          </p:txBody>
        </p:sp>
        <p:sp>
          <p:nvSpPr>
            <p:cNvPr id="50" name="rc50"/>
            <p:cNvSpPr/>
            <p:nvPr/>
          </p:nvSpPr>
          <p:spPr>
            <a:xfrm>
              <a:off x="1296273" y="2879289"/>
              <a:ext cx="239888" cy="865449"/>
            </a:xfrm>
            <a:prstGeom prst="rect">
              <a:avLst/>
            </a:prstGeom>
            <a:solidFill>
              <a:srgbClr val="B3B3B3">
                <a:alpha val="85098"/>
              </a:srgbClr>
            </a:solidFill>
          </p:spPr>
          <p:txBody>
            <a:bodyPr/>
            <a:lstStyle/>
            <a:p/>
          </p:txBody>
        </p:sp>
        <p:sp>
          <p:nvSpPr>
            <p:cNvPr id="51" name="rc51"/>
            <p:cNvSpPr/>
            <p:nvPr/>
          </p:nvSpPr>
          <p:spPr>
            <a:xfrm>
              <a:off x="1562816" y="2993617"/>
              <a:ext cx="239888" cy="748048"/>
            </a:xfrm>
            <a:prstGeom prst="rect">
              <a:avLst/>
            </a:prstGeom>
            <a:solidFill>
              <a:srgbClr val="B3B3B3">
                <a:alpha val="85098"/>
              </a:srgbClr>
            </a:solidFill>
          </p:spPr>
          <p:txBody>
            <a:bodyPr/>
            <a:lstStyle/>
            <a:p/>
          </p:txBody>
        </p:sp>
        <p:sp>
          <p:nvSpPr>
            <p:cNvPr id="52" name="rc52"/>
            <p:cNvSpPr/>
            <p:nvPr/>
          </p:nvSpPr>
          <p:spPr>
            <a:xfrm>
              <a:off x="1829360" y="3232107"/>
              <a:ext cx="239888" cy="631262"/>
            </a:xfrm>
            <a:prstGeom prst="rect">
              <a:avLst/>
            </a:prstGeom>
            <a:solidFill>
              <a:srgbClr val="B3B3B3">
                <a:alpha val="85098"/>
              </a:srgbClr>
            </a:solidFill>
          </p:spPr>
          <p:txBody>
            <a:bodyPr/>
            <a:lstStyle/>
            <a:p/>
          </p:txBody>
        </p:sp>
        <p:sp>
          <p:nvSpPr>
            <p:cNvPr id="53" name="rc53"/>
            <p:cNvSpPr/>
            <p:nvPr/>
          </p:nvSpPr>
          <p:spPr>
            <a:xfrm>
              <a:off x="2095903" y="3353196"/>
              <a:ext cx="239888" cy="508328"/>
            </a:xfrm>
            <a:prstGeom prst="rect">
              <a:avLst/>
            </a:prstGeom>
            <a:solidFill>
              <a:srgbClr val="B3B3B3">
                <a:alpha val="85098"/>
              </a:srgbClr>
            </a:solidFill>
          </p:spPr>
          <p:txBody>
            <a:bodyPr/>
            <a:lstStyle/>
            <a:p/>
          </p:txBody>
        </p:sp>
        <p:sp>
          <p:nvSpPr>
            <p:cNvPr id="54" name="rc54"/>
            <p:cNvSpPr/>
            <p:nvPr/>
          </p:nvSpPr>
          <p:spPr>
            <a:xfrm>
              <a:off x="2362446" y="3478588"/>
              <a:ext cx="239888" cy="510172"/>
            </a:xfrm>
            <a:prstGeom prst="rect">
              <a:avLst/>
            </a:prstGeom>
            <a:solidFill>
              <a:srgbClr val="B3B3B3">
                <a:alpha val="85098"/>
              </a:srgbClr>
            </a:solidFill>
          </p:spPr>
          <p:txBody>
            <a:bodyPr/>
            <a:lstStyle/>
            <a:p/>
          </p:txBody>
        </p:sp>
        <p:sp>
          <p:nvSpPr>
            <p:cNvPr id="55" name="rc55"/>
            <p:cNvSpPr/>
            <p:nvPr/>
          </p:nvSpPr>
          <p:spPr>
            <a:xfrm>
              <a:off x="2628989" y="3603980"/>
              <a:ext cx="239888" cy="384166"/>
            </a:xfrm>
            <a:prstGeom prst="rect">
              <a:avLst/>
            </a:prstGeom>
            <a:solidFill>
              <a:srgbClr val="B3B3B3">
                <a:alpha val="85098"/>
              </a:srgbClr>
            </a:solidFill>
          </p:spPr>
          <p:txBody>
            <a:bodyPr/>
            <a:lstStyle/>
            <a:p/>
          </p:txBody>
        </p:sp>
        <p:sp>
          <p:nvSpPr>
            <p:cNvPr id="56" name="rc56"/>
            <p:cNvSpPr/>
            <p:nvPr/>
          </p:nvSpPr>
          <p:spPr>
            <a:xfrm>
              <a:off x="2895532" y="3857837"/>
              <a:ext cx="239888" cy="129079"/>
            </a:xfrm>
            <a:prstGeom prst="rect">
              <a:avLst/>
            </a:prstGeom>
            <a:solidFill>
              <a:srgbClr val="B3B3B3">
                <a:alpha val="85098"/>
              </a:srgbClr>
            </a:solidFill>
          </p:spPr>
          <p:txBody>
            <a:bodyPr/>
            <a:lstStyle/>
            <a:p/>
          </p:txBody>
        </p:sp>
        <p:sp>
          <p:nvSpPr>
            <p:cNvPr id="57" name="rc57"/>
            <p:cNvSpPr/>
            <p:nvPr/>
          </p:nvSpPr>
          <p:spPr>
            <a:xfrm>
              <a:off x="3162075" y="3987532"/>
              <a:ext cx="239888" cy="0"/>
            </a:xfrm>
            <a:prstGeom prst="rect">
              <a:avLst/>
            </a:prstGeom>
            <a:solidFill>
              <a:srgbClr val="B3B3B3">
                <a:alpha val="85098"/>
              </a:srgbClr>
            </a:solidFill>
          </p:spPr>
          <p:txBody>
            <a:bodyPr/>
            <a:lstStyle/>
            <a:p/>
          </p:txBody>
        </p:sp>
        <p:sp>
          <p:nvSpPr>
            <p:cNvPr id="58" name="rc58"/>
            <p:cNvSpPr/>
            <p:nvPr/>
          </p:nvSpPr>
          <p:spPr>
            <a:xfrm>
              <a:off x="3428618" y="3988761"/>
              <a:ext cx="239888" cy="0"/>
            </a:xfrm>
            <a:prstGeom prst="rect">
              <a:avLst/>
            </a:prstGeom>
            <a:solidFill>
              <a:srgbClr val="B3B3B3">
                <a:alpha val="85098"/>
              </a:srgbClr>
            </a:solidFill>
          </p:spPr>
          <p:txBody>
            <a:bodyPr/>
            <a:lstStyle/>
            <a:p/>
          </p:txBody>
        </p:sp>
        <p:sp>
          <p:nvSpPr>
            <p:cNvPr id="59" name="rc59"/>
            <p:cNvSpPr/>
            <p:nvPr/>
          </p:nvSpPr>
          <p:spPr>
            <a:xfrm>
              <a:off x="3695161" y="3990605"/>
              <a:ext cx="239888" cy="0"/>
            </a:xfrm>
            <a:prstGeom prst="rect">
              <a:avLst/>
            </a:prstGeom>
            <a:solidFill>
              <a:srgbClr val="B3B3B3">
                <a:alpha val="85098"/>
              </a:srgbClr>
            </a:solidFill>
          </p:spPr>
          <p:txBody>
            <a:bodyPr/>
            <a:lstStyle/>
            <a:p/>
          </p:txBody>
        </p:sp>
        <p:sp>
          <p:nvSpPr>
            <p:cNvPr id="60" name="rc60"/>
            <p:cNvSpPr/>
            <p:nvPr/>
          </p:nvSpPr>
          <p:spPr>
            <a:xfrm>
              <a:off x="3961705" y="3993064"/>
              <a:ext cx="239888" cy="0"/>
            </a:xfrm>
            <a:prstGeom prst="rect">
              <a:avLst/>
            </a:prstGeom>
            <a:solidFill>
              <a:srgbClr val="B3B3B3">
                <a:alpha val="85098"/>
              </a:srgbClr>
            </a:solidFill>
          </p:spPr>
          <p:txBody>
            <a:bodyPr/>
            <a:lstStyle/>
            <a:p/>
          </p:txBody>
        </p:sp>
        <p:sp>
          <p:nvSpPr>
            <p:cNvPr id="61" name="rc61"/>
            <p:cNvSpPr/>
            <p:nvPr/>
          </p:nvSpPr>
          <p:spPr>
            <a:xfrm>
              <a:off x="4228248" y="3995523"/>
              <a:ext cx="239888" cy="0"/>
            </a:xfrm>
            <a:prstGeom prst="rect">
              <a:avLst/>
            </a:prstGeom>
            <a:solidFill>
              <a:srgbClr val="B3B3B3">
                <a:alpha val="85098"/>
              </a:srgbClr>
            </a:solidFill>
          </p:spPr>
          <p:txBody>
            <a:bodyPr/>
            <a:lstStyle/>
            <a:p/>
          </p:txBody>
        </p:sp>
        <p:sp>
          <p:nvSpPr>
            <p:cNvPr id="62" name="rc62"/>
            <p:cNvSpPr/>
            <p:nvPr/>
          </p:nvSpPr>
          <p:spPr>
            <a:xfrm>
              <a:off x="4494791" y="3996752"/>
              <a:ext cx="239888" cy="0"/>
            </a:xfrm>
            <a:prstGeom prst="rect">
              <a:avLst/>
            </a:prstGeom>
            <a:solidFill>
              <a:srgbClr val="B3B3B3">
                <a:alpha val="85098"/>
              </a:srgbClr>
            </a:solidFill>
          </p:spPr>
          <p:txBody>
            <a:bodyPr/>
            <a:lstStyle/>
            <a:p/>
          </p:txBody>
        </p:sp>
        <p:sp>
          <p:nvSpPr>
            <p:cNvPr id="63" name="rc63"/>
            <p:cNvSpPr/>
            <p:nvPr/>
          </p:nvSpPr>
          <p:spPr>
            <a:xfrm>
              <a:off x="4761334" y="3996752"/>
              <a:ext cx="239888" cy="0"/>
            </a:xfrm>
            <a:prstGeom prst="rect">
              <a:avLst/>
            </a:prstGeom>
            <a:solidFill>
              <a:srgbClr val="B3B3B3">
                <a:alpha val="85098"/>
              </a:srgbClr>
            </a:solidFill>
          </p:spPr>
          <p:txBody>
            <a:bodyPr/>
            <a:lstStyle/>
            <a:p/>
          </p:txBody>
        </p:sp>
        <p:sp>
          <p:nvSpPr>
            <p:cNvPr id="64" name="rc64"/>
            <p:cNvSpPr/>
            <p:nvPr/>
          </p:nvSpPr>
          <p:spPr>
            <a:xfrm>
              <a:off x="5027877" y="3997981"/>
              <a:ext cx="239888" cy="0"/>
            </a:xfrm>
            <a:prstGeom prst="rect">
              <a:avLst/>
            </a:prstGeom>
            <a:solidFill>
              <a:srgbClr val="B3B3B3">
                <a:alpha val="85098"/>
              </a:srgbClr>
            </a:solidFill>
          </p:spPr>
          <p:txBody>
            <a:bodyPr/>
            <a:lstStyle/>
            <a:p/>
          </p:txBody>
        </p:sp>
        <p:sp>
          <p:nvSpPr>
            <p:cNvPr id="65" name="rc65"/>
            <p:cNvSpPr/>
            <p:nvPr/>
          </p:nvSpPr>
          <p:spPr>
            <a:xfrm>
              <a:off x="5294420" y="3999211"/>
              <a:ext cx="239888" cy="0"/>
            </a:xfrm>
            <a:prstGeom prst="rect">
              <a:avLst/>
            </a:prstGeom>
            <a:solidFill>
              <a:srgbClr val="B3B3B3">
                <a:alpha val="85098"/>
              </a:srgbClr>
            </a:solidFill>
          </p:spPr>
          <p:txBody>
            <a:bodyPr/>
            <a:lstStyle/>
            <a:p/>
          </p:txBody>
        </p:sp>
        <p:sp>
          <p:nvSpPr>
            <p:cNvPr id="66" name="rc66"/>
            <p:cNvSpPr/>
            <p:nvPr/>
          </p:nvSpPr>
          <p:spPr>
            <a:xfrm>
              <a:off x="5560963" y="3544972"/>
              <a:ext cx="239888" cy="342369"/>
            </a:xfrm>
            <a:prstGeom prst="rect">
              <a:avLst/>
            </a:prstGeom>
            <a:solidFill>
              <a:srgbClr val="B3B3B3">
                <a:alpha val="85098"/>
              </a:srgbClr>
            </a:solidFill>
          </p:spPr>
          <p:txBody>
            <a:bodyPr/>
            <a:lstStyle/>
            <a:p/>
          </p:txBody>
        </p:sp>
        <p:sp>
          <p:nvSpPr>
            <p:cNvPr id="67" name="rc67"/>
            <p:cNvSpPr/>
            <p:nvPr/>
          </p:nvSpPr>
          <p:spPr>
            <a:xfrm>
              <a:off x="5827506" y="3114706"/>
              <a:ext cx="239888" cy="111254"/>
            </a:xfrm>
            <a:prstGeom prst="rect">
              <a:avLst/>
            </a:prstGeom>
            <a:solidFill>
              <a:srgbClr val="B3B3B3">
                <a:alpha val="85098"/>
              </a:srgbClr>
            </a:solidFill>
          </p:spPr>
          <p:txBody>
            <a:bodyPr/>
            <a:lstStyle/>
            <a:p/>
          </p:txBody>
        </p:sp>
        <p:sp>
          <p:nvSpPr>
            <p:cNvPr id="68" name="rc68"/>
            <p:cNvSpPr/>
            <p:nvPr/>
          </p:nvSpPr>
          <p:spPr>
            <a:xfrm>
              <a:off x="6094049" y="3464451"/>
              <a:ext cx="239888" cy="108795"/>
            </a:xfrm>
            <a:prstGeom prst="rect">
              <a:avLst/>
            </a:prstGeom>
            <a:solidFill>
              <a:srgbClr val="B3B3B3">
                <a:alpha val="85098"/>
              </a:srgbClr>
            </a:solidFill>
          </p:spPr>
          <p:txBody>
            <a:bodyPr/>
            <a:lstStyle/>
            <a:p/>
          </p:txBody>
        </p:sp>
        <p:sp>
          <p:nvSpPr>
            <p:cNvPr id="69" name="rc69"/>
            <p:cNvSpPr/>
            <p:nvPr/>
          </p:nvSpPr>
          <p:spPr>
            <a:xfrm>
              <a:off x="6360593" y="3797600"/>
              <a:ext cx="239888" cy="0"/>
            </a:xfrm>
            <a:prstGeom prst="rect">
              <a:avLst/>
            </a:prstGeom>
            <a:solidFill>
              <a:srgbClr val="B3B3B3">
                <a:alpha val="85098"/>
              </a:srgbClr>
            </a:solidFill>
          </p:spPr>
          <p:txBody>
            <a:bodyPr/>
            <a:lstStyle/>
            <a:p/>
          </p:txBody>
        </p:sp>
        <p:sp>
          <p:nvSpPr>
            <p:cNvPr id="70" name="rc70"/>
            <p:cNvSpPr/>
            <p:nvPr/>
          </p:nvSpPr>
          <p:spPr>
            <a:xfrm>
              <a:off x="6627136" y="3804361"/>
              <a:ext cx="239888" cy="207757"/>
            </a:xfrm>
            <a:prstGeom prst="rect">
              <a:avLst/>
            </a:prstGeom>
            <a:solidFill>
              <a:srgbClr val="B3B3B3">
                <a:alpha val="85098"/>
              </a:srgbClr>
            </a:solidFill>
          </p:spPr>
          <p:txBody>
            <a:bodyPr/>
            <a:lstStyle/>
            <a:p/>
          </p:txBody>
        </p:sp>
        <p:sp>
          <p:nvSpPr>
            <p:cNvPr id="71" name="rc71"/>
            <p:cNvSpPr/>
            <p:nvPr/>
          </p:nvSpPr>
          <p:spPr>
            <a:xfrm>
              <a:off x="6893679" y="3910699"/>
              <a:ext cx="239888" cy="102649"/>
            </a:xfrm>
            <a:prstGeom prst="rect">
              <a:avLst/>
            </a:prstGeom>
            <a:solidFill>
              <a:srgbClr val="B3B3B3">
                <a:alpha val="85098"/>
              </a:srgbClr>
            </a:solidFill>
          </p:spPr>
          <p:txBody>
            <a:bodyPr/>
            <a:lstStyle/>
            <a:p/>
          </p:txBody>
        </p:sp>
        <p:sp>
          <p:nvSpPr>
            <p:cNvPr id="72" name="rc72"/>
            <p:cNvSpPr/>
            <p:nvPr/>
          </p:nvSpPr>
          <p:spPr>
            <a:xfrm>
              <a:off x="7160222" y="3711547"/>
              <a:ext cx="239888" cy="101419"/>
            </a:xfrm>
            <a:prstGeom prst="rect">
              <a:avLst/>
            </a:prstGeom>
            <a:solidFill>
              <a:srgbClr val="B3B3B3">
                <a:alpha val="85098"/>
              </a:srgbClr>
            </a:solidFill>
          </p:spPr>
          <p:txBody>
            <a:bodyPr/>
            <a:lstStyle/>
            <a:p/>
          </p:txBody>
        </p:sp>
        <p:sp>
          <p:nvSpPr>
            <p:cNvPr id="73" name="rc73"/>
            <p:cNvSpPr/>
            <p:nvPr/>
          </p:nvSpPr>
          <p:spPr>
            <a:xfrm>
              <a:off x="7426765" y="3815425"/>
              <a:ext cx="239888" cy="200381"/>
            </a:xfrm>
            <a:prstGeom prst="rect">
              <a:avLst/>
            </a:prstGeom>
            <a:solidFill>
              <a:srgbClr val="B3B3B3">
                <a:alpha val="85098"/>
              </a:srgbClr>
            </a:solidFill>
          </p:spPr>
          <p:txBody>
            <a:bodyPr/>
            <a:lstStyle/>
            <a:p/>
          </p:txBody>
        </p:sp>
        <p:sp>
          <p:nvSpPr>
            <p:cNvPr id="74" name="rc74"/>
            <p:cNvSpPr/>
            <p:nvPr/>
          </p:nvSpPr>
          <p:spPr>
            <a:xfrm>
              <a:off x="7693308" y="3513010"/>
              <a:ext cx="239888" cy="100190"/>
            </a:xfrm>
            <a:prstGeom prst="rect">
              <a:avLst/>
            </a:prstGeom>
            <a:solidFill>
              <a:srgbClr val="B3B3B3">
                <a:alpha val="85098"/>
              </a:srgbClr>
            </a:solidFill>
          </p:spPr>
          <p:txBody>
            <a:bodyPr/>
            <a:lstStyle/>
            <a:p/>
          </p:txBody>
        </p:sp>
        <p:sp>
          <p:nvSpPr>
            <p:cNvPr id="75" name="rc75"/>
            <p:cNvSpPr/>
            <p:nvPr/>
          </p:nvSpPr>
          <p:spPr>
            <a:xfrm>
              <a:off x="7959851" y="3517927"/>
              <a:ext cx="239888" cy="99575"/>
            </a:xfrm>
            <a:prstGeom prst="rect">
              <a:avLst/>
            </a:prstGeom>
            <a:solidFill>
              <a:srgbClr val="B3B3B3">
                <a:alpha val="85098"/>
              </a:srgbClr>
            </a:solidFill>
          </p:spPr>
          <p:txBody>
            <a:bodyPr/>
            <a:lstStyle/>
            <a:p/>
          </p:txBody>
        </p:sp>
        <p:sp>
          <p:nvSpPr>
            <p:cNvPr id="76" name="pl76"/>
            <p:cNvSpPr/>
            <p:nvPr/>
          </p:nvSpPr>
          <p:spPr>
            <a:xfrm>
              <a:off x="1416218" y="2075428"/>
              <a:ext cx="6663577" cy="144282"/>
            </a:xfrm>
            <a:custGeom>
              <a:avLst/>
              <a:pathLst>
                <a:path w="6663577" h="144282">
                  <a:moveTo>
                    <a:pt x="0" y="41223"/>
                  </a:moveTo>
                  <a:lnTo>
                    <a:pt x="266543" y="41223"/>
                  </a:lnTo>
                  <a:lnTo>
                    <a:pt x="533086" y="20611"/>
                  </a:lnTo>
                  <a:lnTo>
                    <a:pt x="799629" y="20611"/>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20611"/>
                  </a:lnTo>
                  <a:lnTo>
                    <a:pt x="4531233" y="144282"/>
                  </a:lnTo>
                  <a:lnTo>
                    <a:pt x="4797776" y="82447"/>
                  </a:lnTo>
                  <a:lnTo>
                    <a:pt x="5064319" y="41223"/>
                  </a:lnTo>
                  <a:lnTo>
                    <a:pt x="5330862" y="0"/>
                  </a:lnTo>
                  <a:lnTo>
                    <a:pt x="5597405" y="0"/>
                  </a:lnTo>
                  <a:lnTo>
                    <a:pt x="5863948" y="41223"/>
                  </a:lnTo>
                  <a:lnTo>
                    <a:pt x="6130491" y="0"/>
                  </a:lnTo>
                  <a:lnTo>
                    <a:pt x="6397034" y="82447"/>
                  </a:lnTo>
                  <a:lnTo>
                    <a:pt x="6663577" y="82447"/>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185506"/>
            </a:xfrm>
            <a:custGeom>
              <a:avLst/>
              <a:pathLst>
                <a:path w="6663577" h="185506">
                  <a:moveTo>
                    <a:pt x="0" y="185506"/>
                  </a:moveTo>
                  <a:lnTo>
                    <a:pt x="266543" y="164894"/>
                  </a:lnTo>
                  <a:lnTo>
                    <a:pt x="533086" y="123670"/>
                  </a:lnTo>
                  <a:lnTo>
                    <a:pt x="799629" y="103059"/>
                  </a:lnTo>
                  <a:lnTo>
                    <a:pt x="1066172" y="82447"/>
                  </a:lnTo>
                  <a:lnTo>
                    <a:pt x="1332715" y="61835"/>
                  </a:lnTo>
                  <a:lnTo>
                    <a:pt x="1599258" y="20611"/>
                  </a:lnTo>
                  <a:lnTo>
                    <a:pt x="1865801" y="0"/>
                  </a:lnTo>
                  <a:lnTo>
                    <a:pt x="2132344" y="0"/>
                  </a:lnTo>
                  <a:lnTo>
                    <a:pt x="2398888" y="0"/>
                  </a:lnTo>
                  <a:lnTo>
                    <a:pt x="2665431" y="0"/>
                  </a:lnTo>
                  <a:lnTo>
                    <a:pt x="2931974" y="0"/>
                  </a:lnTo>
                  <a:lnTo>
                    <a:pt x="3198517" y="0"/>
                  </a:lnTo>
                  <a:lnTo>
                    <a:pt x="3465060" y="0"/>
                  </a:lnTo>
                  <a:lnTo>
                    <a:pt x="3731603" y="0"/>
                  </a:lnTo>
                  <a:lnTo>
                    <a:pt x="3998146" y="0"/>
                  </a:lnTo>
                  <a:lnTo>
                    <a:pt x="4264689" y="82447"/>
                  </a:lnTo>
                  <a:lnTo>
                    <a:pt x="4531233" y="164894"/>
                  </a:lnTo>
                  <a:lnTo>
                    <a:pt x="4797776" y="103059"/>
                  </a:lnTo>
                  <a:lnTo>
                    <a:pt x="5064319" y="41223"/>
                  </a:lnTo>
                  <a:lnTo>
                    <a:pt x="5330862" y="41223"/>
                  </a:lnTo>
                  <a:lnTo>
                    <a:pt x="5597405" y="20611"/>
                  </a:lnTo>
                  <a:lnTo>
                    <a:pt x="5863948" y="61835"/>
                  </a:lnTo>
                  <a:lnTo>
                    <a:pt x="6130491" y="41223"/>
                  </a:lnTo>
                  <a:lnTo>
                    <a:pt x="6397034" y="103059"/>
                  </a:lnTo>
                  <a:lnTo>
                    <a:pt x="6663577" y="103059"/>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801950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1355928"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0" name="tx90"/>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1" name="tx91"/>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42024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4" name="tx94"/>
            <p:cNvSpPr/>
            <p:nvPr/>
          </p:nvSpPr>
          <p:spPr>
            <a:xfrm>
              <a:off x="668679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695333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6" name="tx96"/>
            <p:cNvSpPr/>
            <p:nvPr/>
          </p:nvSpPr>
          <p:spPr>
            <a:xfrm>
              <a:off x="721987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7" name="tx97"/>
            <p:cNvSpPr/>
            <p:nvPr/>
          </p:nvSpPr>
          <p:spPr>
            <a:xfrm>
              <a:off x="748642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8" name="tx98"/>
            <p:cNvSpPr/>
            <p:nvPr/>
          </p:nvSpPr>
          <p:spPr>
            <a:xfrm>
              <a:off x="7752963"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9" name="tx99"/>
            <p:cNvSpPr/>
            <p:nvPr/>
          </p:nvSpPr>
          <p:spPr>
            <a:xfrm>
              <a:off x="8019506"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100" name="tx100"/>
            <p:cNvSpPr/>
            <p:nvPr/>
          </p:nvSpPr>
          <p:spPr>
            <a:xfrm>
              <a:off x="1340869" y="36441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1" name="tx101"/>
            <p:cNvSpPr/>
            <p:nvPr/>
          </p:nvSpPr>
          <p:spPr>
            <a:xfrm>
              <a:off x="1386073" y="27625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2" name="tx102"/>
            <p:cNvSpPr/>
            <p:nvPr/>
          </p:nvSpPr>
          <p:spPr>
            <a:xfrm>
              <a:off x="2687135" y="348726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3" name="tx103"/>
            <p:cNvSpPr/>
            <p:nvPr/>
          </p:nvSpPr>
          <p:spPr>
            <a:xfrm>
              <a:off x="3974647" y="387502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4" name="tx104"/>
            <p:cNvSpPr/>
            <p:nvPr/>
          </p:nvSpPr>
          <p:spPr>
            <a:xfrm>
              <a:off x="5307362" y="388117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5" name="tx105"/>
            <p:cNvSpPr/>
            <p:nvPr/>
          </p:nvSpPr>
          <p:spPr>
            <a:xfrm>
              <a:off x="6418739" y="368088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6" name="tx106"/>
            <p:cNvSpPr/>
            <p:nvPr/>
          </p:nvSpPr>
          <p:spPr>
            <a:xfrm>
              <a:off x="6685282" y="368764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7" name="tx107"/>
            <p:cNvSpPr/>
            <p:nvPr/>
          </p:nvSpPr>
          <p:spPr>
            <a:xfrm>
              <a:off x="6906621" y="379266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8" name="tx108"/>
            <p:cNvSpPr/>
            <p:nvPr/>
          </p:nvSpPr>
          <p:spPr>
            <a:xfrm>
              <a:off x="7218368" y="359483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9" name="tx109"/>
            <p:cNvSpPr/>
            <p:nvPr/>
          </p:nvSpPr>
          <p:spPr>
            <a:xfrm>
              <a:off x="7439707" y="3697387"/>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0" name="tx110"/>
            <p:cNvSpPr/>
            <p:nvPr/>
          </p:nvSpPr>
          <p:spPr>
            <a:xfrm>
              <a:off x="7751454" y="33962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1" name="tx111"/>
            <p:cNvSpPr/>
            <p:nvPr/>
          </p:nvSpPr>
          <p:spPr>
            <a:xfrm>
              <a:off x="8017997" y="340121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2" name="tx112"/>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3" name="tx113"/>
            <p:cNvSpPr/>
            <p:nvPr/>
          </p:nvSpPr>
          <p:spPr>
            <a:xfrm>
              <a:off x="717597" y="3450922"/>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14" name="tx114"/>
            <p:cNvSpPr/>
            <p:nvPr/>
          </p:nvSpPr>
          <p:spPr>
            <a:xfrm>
              <a:off x="717597" y="28362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5" name="tx115"/>
            <p:cNvSpPr/>
            <p:nvPr/>
          </p:nvSpPr>
          <p:spPr>
            <a:xfrm>
              <a:off x="717597" y="2219816"/>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16" name="tx11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3" name="tx13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4" name="pl134"/>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pl135"/>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6" name="tx136"/>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7" name="tx137"/>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8" name="rc138"/>
            <p:cNvSpPr/>
            <p:nvPr/>
          </p:nvSpPr>
          <p:spPr>
            <a:xfrm>
              <a:off x="4663170" y="4979579"/>
              <a:ext cx="201456" cy="201456"/>
            </a:xfrm>
            <a:prstGeom prst="rect">
              <a:avLst/>
            </a:prstGeom>
            <a:solidFill>
              <a:srgbClr val="B3B3B3">
                <a:alpha val="85098"/>
              </a:srgbClr>
            </a:solidFill>
          </p:spPr>
          <p:txBody>
            <a:bodyPr/>
            <a:lstStyle/>
            <a:p/>
          </p:txBody>
        </p:sp>
        <p:sp>
          <p:nvSpPr>
            <p:cNvPr id="139" name="rc139"/>
            <p:cNvSpPr/>
            <p:nvPr/>
          </p:nvSpPr>
          <p:spPr>
            <a:xfrm>
              <a:off x="5565324" y="4979579"/>
              <a:ext cx="201456" cy="201456"/>
            </a:xfrm>
            <a:prstGeom prst="rect">
              <a:avLst/>
            </a:prstGeom>
            <a:solidFill>
              <a:srgbClr val="1CABE2">
                <a:alpha val="85098"/>
              </a:srgbClr>
            </a:solidFill>
          </p:spPr>
          <p:txBody>
            <a:bodyPr/>
            <a:lstStyle/>
            <a:p/>
          </p:txBody>
        </p:sp>
        <p:sp>
          <p:nvSpPr>
            <p:cNvPr id="140" name="tx140"/>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1" name="tx141"/>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2" name="tx142"/>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3" name="tx143"/>
            <p:cNvSpPr/>
            <p:nvPr/>
          </p:nvSpPr>
          <p:spPr>
            <a:xfrm>
              <a:off x="951100" y="1582906"/>
              <a:ext cx="11089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Fiji, 2000-2025</a:t>
              </a:r>
            </a:p>
          </p:txBody>
        </p:sp>
        <p:sp>
          <p:nvSpPr>
            <p:cNvPr id="144" name="pl144"/>
            <p:cNvSpPr/>
            <p:nvPr/>
          </p:nvSpPr>
          <p:spPr>
            <a:xfrm>
              <a:off x="217592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393521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569450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45380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05556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81486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57415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33344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726143"/>
              <a:ext cx="3645255" cy="119033"/>
            </a:xfrm>
            <a:prstGeom prst="rect">
              <a:avLst/>
            </a:prstGeom>
            <a:solidFill>
              <a:srgbClr val="1CABE2">
                <a:alpha val="85098"/>
              </a:srgbClr>
            </a:solidFill>
          </p:spPr>
          <p:txBody>
            <a:bodyPr/>
            <a:lstStyle/>
            <a:p/>
          </p:txBody>
        </p:sp>
        <p:sp>
          <p:nvSpPr>
            <p:cNvPr id="157" name="rc157"/>
            <p:cNvSpPr/>
            <p:nvPr/>
          </p:nvSpPr>
          <p:spPr>
            <a:xfrm>
              <a:off x="1296273" y="5577352"/>
              <a:ext cx="5756407" cy="119033"/>
            </a:xfrm>
            <a:prstGeom prst="rect">
              <a:avLst/>
            </a:prstGeom>
            <a:solidFill>
              <a:srgbClr val="1CABE2">
                <a:alpha val="85098"/>
              </a:srgbClr>
            </a:solidFill>
          </p:spPr>
          <p:txBody>
            <a:bodyPr/>
            <a:lstStyle/>
            <a:p/>
          </p:txBody>
        </p:sp>
        <p:sp>
          <p:nvSpPr>
            <p:cNvPr id="158" name="rc158"/>
            <p:cNvSpPr/>
            <p:nvPr/>
          </p:nvSpPr>
          <p:spPr>
            <a:xfrm>
              <a:off x="1296273" y="5428560"/>
              <a:ext cx="5707147" cy="119033"/>
            </a:xfrm>
            <a:prstGeom prst="rect">
              <a:avLst/>
            </a:prstGeom>
            <a:solidFill>
              <a:srgbClr val="1CABE2">
                <a:alpha val="85098"/>
              </a:srgbClr>
            </a:solidFill>
          </p:spPr>
          <p:txBody>
            <a:bodyPr/>
            <a:lstStyle/>
            <a:p/>
          </p:txBody>
        </p:sp>
        <p:sp>
          <p:nvSpPr>
            <p:cNvPr id="159" name="rc159"/>
            <p:cNvSpPr/>
            <p:nvPr/>
          </p:nvSpPr>
          <p:spPr>
            <a:xfrm>
              <a:off x="4941529" y="5726143"/>
              <a:ext cx="0" cy="119033"/>
            </a:xfrm>
            <a:prstGeom prst="rect">
              <a:avLst/>
            </a:prstGeom>
            <a:solidFill>
              <a:srgbClr val="B3B3B3">
                <a:alpha val="85098"/>
              </a:srgbClr>
            </a:solidFill>
          </p:spPr>
          <p:txBody>
            <a:bodyPr/>
            <a:lstStyle/>
            <a:p/>
          </p:txBody>
        </p:sp>
        <p:sp>
          <p:nvSpPr>
            <p:cNvPr id="160" name="rc160"/>
            <p:cNvSpPr/>
            <p:nvPr/>
          </p:nvSpPr>
          <p:spPr>
            <a:xfrm>
              <a:off x="7052681" y="5577352"/>
              <a:ext cx="1147059" cy="119033"/>
            </a:xfrm>
            <a:prstGeom prst="rect">
              <a:avLst/>
            </a:prstGeom>
            <a:solidFill>
              <a:srgbClr val="B3B3B3">
                <a:alpha val="85098"/>
              </a:srgbClr>
            </a:solidFill>
          </p:spPr>
          <p:txBody>
            <a:bodyPr/>
            <a:lstStyle/>
            <a:p/>
          </p:txBody>
        </p:sp>
        <p:sp>
          <p:nvSpPr>
            <p:cNvPr id="161" name="rc161"/>
            <p:cNvSpPr/>
            <p:nvPr/>
          </p:nvSpPr>
          <p:spPr>
            <a:xfrm>
              <a:off x="7003421" y="5428560"/>
              <a:ext cx="1140022" cy="119033"/>
            </a:xfrm>
            <a:prstGeom prst="rect">
              <a:avLst/>
            </a:prstGeom>
            <a:solidFill>
              <a:srgbClr val="B3B3B3">
                <a:alpha val="85098"/>
              </a:srgbClr>
            </a:solidFill>
          </p:spPr>
          <p:txBody>
            <a:bodyPr/>
            <a:lstStyle/>
            <a:p/>
          </p:txBody>
        </p:sp>
        <p:sp>
          <p:nvSpPr>
            <p:cNvPr id="162" name="tx162"/>
            <p:cNvSpPr/>
            <p:nvPr/>
          </p:nvSpPr>
          <p:spPr>
            <a:xfrm>
              <a:off x="5119974" y="5727561"/>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3" name="tx163"/>
            <p:cNvSpPr/>
            <p:nvPr/>
          </p:nvSpPr>
          <p:spPr>
            <a:xfrm>
              <a:off x="8378185" y="557877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4" name="tx164"/>
            <p:cNvSpPr/>
            <p:nvPr/>
          </p:nvSpPr>
          <p:spPr>
            <a:xfrm>
              <a:off x="8321888" y="542997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5" name="tx165"/>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9" name="tx169"/>
            <p:cNvSpPr/>
            <p:nvPr/>
          </p:nvSpPr>
          <p:spPr>
            <a:xfrm>
              <a:off x="2939025"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70" name="tx170"/>
            <p:cNvSpPr/>
            <p:nvPr/>
          </p:nvSpPr>
          <p:spPr>
            <a:xfrm>
              <a:off x="4698318"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71" name="tx171"/>
            <p:cNvSpPr/>
            <p:nvPr/>
          </p:nvSpPr>
          <p:spPr>
            <a:xfrm>
              <a:off x="6457611"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72" name="tx172"/>
            <p:cNvSpPr/>
            <p:nvPr/>
          </p:nvSpPr>
          <p:spPr>
            <a:xfrm>
              <a:off x="8158651" y="591737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73" name="tx173"/>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4" name="tx17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6" name="tx17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Fiji.
In 2025, DTP1 coverage in Fiji remained constant 95%. There were &lt;1,000 children who missed out on any DTP vaccination (zero-dose children).
DTP3 coverage remained constant at 94% in 2025, leaving &lt;1,000 children vulnerable to vaccine-preventable diseases.</a:t>
            </a:r>
          </a:p>
        </p:txBody>
      </p:sp>
      <p:sp>
        <p:nvSpPr>
          <p:cNvPr id="1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95% and DTP3 was 94%, leaving &lt;1,000 children un- or under-vaccinated, including &lt;1,000 zero-dose and &lt;200 with only partial protection.</a:t>
            </a:r>
          </a:p>
        </p:txBody>
      </p:sp>
      <p:grpSp xmlns:pic="http://schemas.openxmlformats.org/drawingml/2006/picture">
        <p:nvGrpSpPr>
          <p:cNvPr id="179" name=""/>
          <p:cNvGrpSpPr/>
          <p:nvPr/>
        </p:nvGrpSpPr>
        <p:grpSpPr>
          <a:xfrm>
            <a:off x="292608" y="1005840"/>
            <a:ext cx="8595360" cy="28575"/>
            <a:chOff x="292608" y="1005840"/>
            <a:chExt cx="8595360" cy="28575"/>
          </a:xfrm>
        </p:grpSpPr>
        <p:sp>
          <p:nvSpPr>
            <p:cNvPr id="18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53099"/>
            </a:xfrm>
            <a:custGeom>
              <a:avLst/>
              <a:pathLst>
                <a:path w="3397293" h="153099">
                  <a:moveTo>
                    <a:pt x="0" y="43742"/>
                  </a:moveTo>
                  <a:lnTo>
                    <a:pt x="135891" y="43742"/>
                  </a:lnTo>
                  <a:lnTo>
                    <a:pt x="271783" y="21871"/>
                  </a:lnTo>
                  <a:lnTo>
                    <a:pt x="407675" y="21871"/>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21871"/>
                  </a:lnTo>
                  <a:lnTo>
                    <a:pt x="2310159" y="153099"/>
                  </a:lnTo>
                  <a:lnTo>
                    <a:pt x="2446051" y="87485"/>
                  </a:lnTo>
                  <a:lnTo>
                    <a:pt x="2581942" y="43742"/>
                  </a:lnTo>
                  <a:lnTo>
                    <a:pt x="2717834" y="0"/>
                  </a:lnTo>
                  <a:lnTo>
                    <a:pt x="2853726" y="0"/>
                  </a:lnTo>
                  <a:lnTo>
                    <a:pt x="2989618" y="43742"/>
                  </a:lnTo>
                  <a:lnTo>
                    <a:pt x="3125509" y="0"/>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53099"/>
            </a:xfrm>
            <a:custGeom>
              <a:avLst/>
              <a:pathLst>
                <a:path w="3397293" h="153099">
                  <a:moveTo>
                    <a:pt x="0" y="43742"/>
                  </a:moveTo>
                  <a:lnTo>
                    <a:pt x="135891" y="43742"/>
                  </a:lnTo>
                  <a:lnTo>
                    <a:pt x="271783" y="21871"/>
                  </a:lnTo>
                  <a:lnTo>
                    <a:pt x="407675" y="21871"/>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21871"/>
                  </a:lnTo>
                  <a:lnTo>
                    <a:pt x="2310159" y="153099"/>
                  </a:lnTo>
                  <a:lnTo>
                    <a:pt x="2446051" y="87485"/>
                  </a:lnTo>
                  <a:lnTo>
                    <a:pt x="2581942" y="43742"/>
                  </a:lnTo>
                  <a:lnTo>
                    <a:pt x="2717834" y="0"/>
                  </a:lnTo>
                  <a:lnTo>
                    <a:pt x="2853726" y="0"/>
                  </a:lnTo>
                  <a:lnTo>
                    <a:pt x="2989618" y="43742"/>
                  </a:lnTo>
                  <a:lnTo>
                    <a:pt x="3125509" y="0"/>
                  </a:lnTo>
                  <a:lnTo>
                    <a:pt x="3261401" y="87485"/>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53099"/>
            </a:xfrm>
            <a:custGeom>
              <a:avLst/>
              <a:pathLst>
                <a:path w="3397293" h="153099">
                  <a:moveTo>
                    <a:pt x="0" y="43742"/>
                  </a:moveTo>
                  <a:lnTo>
                    <a:pt x="135891" y="43742"/>
                  </a:lnTo>
                  <a:lnTo>
                    <a:pt x="271783" y="21871"/>
                  </a:lnTo>
                  <a:lnTo>
                    <a:pt x="407675" y="21871"/>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21871"/>
                  </a:lnTo>
                  <a:lnTo>
                    <a:pt x="2310159" y="153099"/>
                  </a:lnTo>
                  <a:lnTo>
                    <a:pt x="2446051" y="87485"/>
                  </a:lnTo>
                  <a:lnTo>
                    <a:pt x="2581942" y="43742"/>
                  </a:lnTo>
                  <a:lnTo>
                    <a:pt x="2717834" y="0"/>
                  </a:lnTo>
                  <a:lnTo>
                    <a:pt x="2853726" y="0"/>
                  </a:lnTo>
                  <a:lnTo>
                    <a:pt x="2989618" y="43742"/>
                  </a:lnTo>
                  <a:lnTo>
                    <a:pt x="3125509" y="0"/>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570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570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941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565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124155" y="4962980"/>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Fiji</a:t>
              </a:r>
            </a:p>
          </p:txBody>
        </p:sp>
        <p:sp>
          <p:nvSpPr>
            <p:cNvPr id="60" name="tx60"/>
            <p:cNvSpPr/>
            <p:nvPr/>
          </p:nvSpPr>
          <p:spPr>
            <a:xfrm>
              <a:off x="26612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2368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743770" y="1405107"/>
              <a:ext cx="215168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Fiji, 2000-2025</a:t>
              </a:r>
            </a:p>
          </p:txBody>
        </p:sp>
        <p:sp>
          <p:nvSpPr>
            <p:cNvPr id="63" name="pl63"/>
            <p:cNvSpPr/>
            <p:nvPr/>
          </p:nvSpPr>
          <p:spPr>
            <a:xfrm>
              <a:off x="5267799" y="389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88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2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2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81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856770"/>
              <a:ext cx="3397293" cy="765497"/>
            </a:xfrm>
            <a:custGeom>
              <a:avLst/>
              <a:pathLst>
                <a:path w="3397293" h="765497">
                  <a:moveTo>
                    <a:pt x="0" y="218713"/>
                  </a:moveTo>
                  <a:lnTo>
                    <a:pt x="135891" y="218713"/>
                  </a:lnTo>
                  <a:lnTo>
                    <a:pt x="271783" y="109356"/>
                  </a:lnTo>
                  <a:lnTo>
                    <a:pt x="407675" y="109356"/>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109356"/>
                  </a:lnTo>
                  <a:lnTo>
                    <a:pt x="2310159" y="765497"/>
                  </a:lnTo>
                  <a:lnTo>
                    <a:pt x="2446051" y="437426"/>
                  </a:lnTo>
                  <a:lnTo>
                    <a:pt x="2581942" y="218713"/>
                  </a:lnTo>
                  <a:lnTo>
                    <a:pt x="2717834" y="0"/>
                  </a:lnTo>
                  <a:lnTo>
                    <a:pt x="2853726" y="0"/>
                  </a:lnTo>
                  <a:lnTo>
                    <a:pt x="2989618" y="218713"/>
                  </a:lnTo>
                  <a:lnTo>
                    <a:pt x="3125509" y="0"/>
                  </a:lnTo>
                  <a:lnTo>
                    <a:pt x="3261401" y="437426"/>
                  </a:lnTo>
                  <a:lnTo>
                    <a:pt x="3397293" y="437426"/>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75484"/>
              <a:ext cx="3397293" cy="984210"/>
            </a:xfrm>
            <a:custGeom>
              <a:avLst/>
              <a:pathLst>
                <a:path w="3397293" h="984210">
                  <a:moveTo>
                    <a:pt x="0" y="984210"/>
                  </a:moveTo>
                  <a:lnTo>
                    <a:pt x="135891" y="874853"/>
                  </a:lnTo>
                  <a:lnTo>
                    <a:pt x="271783" y="874853"/>
                  </a:lnTo>
                  <a:lnTo>
                    <a:pt x="407675" y="765497"/>
                  </a:lnTo>
                  <a:lnTo>
                    <a:pt x="543566" y="656140"/>
                  </a:lnTo>
                  <a:lnTo>
                    <a:pt x="679458" y="546783"/>
                  </a:lnTo>
                  <a:lnTo>
                    <a:pt x="815350" y="437426"/>
                  </a:lnTo>
                  <a:lnTo>
                    <a:pt x="951242" y="437426"/>
                  </a:lnTo>
                  <a:lnTo>
                    <a:pt x="1087133" y="328070"/>
                  </a:lnTo>
                  <a:lnTo>
                    <a:pt x="1223025" y="218713"/>
                  </a:lnTo>
                  <a:lnTo>
                    <a:pt x="1358917" y="218713"/>
                  </a:lnTo>
                  <a:lnTo>
                    <a:pt x="1494809" y="109356"/>
                  </a:lnTo>
                  <a:lnTo>
                    <a:pt x="1630700" y="218713"/>
                  </a:lnTo>
                  <a:lnTo>
                    <a:pt x="1766592" y="218713"/>
                  </a:lnTo>
                  <a:lnTo>
                    <a:pt x="1902484" y="218713"/>
                  </a:lnTo>
                  <a:lnTo>
                    <a:pt x="2038375" y="218713"/>
                  </a:lnTo>
                  <a:lnTo>
                    <a:pt x="2174267" y="109356"/>
                  </a:lnTo>
                  <a:lnTo>
                    <a:pt x="2310159" y="109356"/>
                  </a:lnTo>
                  <a:lnTo>
                    <a:pt x="2446051" y="109356"/>
                  </a:lnTo>
                  <a:lnTo>
                    <a:pt x="2581942" y="0"/>
                  </a:lnTo>
                  <a:lnTo>
                    <a:pt x="2717834" y="328070"/>
                  </a:lnTo>
                  <a:lnTo>
                    <a:pt x="2853726" y="546783"/>
                  </a:lnTo>
                  <a:lnTo>
                    <a:pt x="2989618" y="218713"/>
                  </a:lnTo>
                  <a:lnTo>
                    <a:pt x="3125509" y="218713"/>
                  </a:lnTo>
                  <a:lnTo>
                    <a:pt x="3261401" y="218713"/>
                  </a:lnTo>
                  <a:lnTo>
                    <a:pt x="3397293" y="10935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56770"/>
              <a:ext cx="3397293" cy="1093567"/>
            </a:xfrm>
            <a:custGeom>
              <a:avLst/>
              <a:pathLst>
                <a:path w="3397293" h="1093567">
                  <a:moveTo>
                    <a:pt x="0" y="546783"/>
                  </a:moveTo>
                  <a:lnTo>
                    <a:pt x="135891" y="656140"/>
                  </a:lnTo>
                  <a:lnTo>
                    <a:pt x="271783" y="765497"/>
                  </a:lnTo>
                  <a:lnTo>
                    <a:pt x="407675" y="656140"/>
                  </a:lnTo>
                  <a:lnTo>
                    <a:pt x="543566" y="546783"/>
                  </a:lnTo>
                  <a:lnTo>
                    <a:pt x="679458" y="546783"/>
                  </a:lnTo>
                  <a:lnTo>
                    <a:pt x="815350" y="218713"/>
                  </a:lnTo>
                  <a:lnTo>
                    <a:pt x="951242" y="218713"/>
                  </a:lnTo>
                  <a:lnTo>
                    <a:pt x="1087133" y="109356"/>
                  </a:lnTo>
                  <a:lnTo>
                    <a:pt x="1223025" y="109356"/>
                  </a:lnTo>
                  <a:lnTo>
                    <a:pt x="1358917" y="109356"/>
                  </a:lnTo>
                  <a:lnTo>
                    <a:pt x="1494809" y="109356"/>
                  </a:lnTo>
                  <a:lnTo>
                    <a:pt x="1630700" y="0"/>
                  </a:lnTo>
                  <a:lnTo>
                    <a:pt x="1766592" y="109356"/>
                  </a:lnTo>
                  <a:lnTo>
                    <a:pt x="1902484" y="109356"/>
                  </a:lnTo>
                  <a:lnTo>
                    <a:pt x="2038375" y="109356"/>
                  </a:lnTo>
                  <a:lnTo>
                    <a:pt x="2174267" y="109356"/>
                  </a:lnTo>
                  <a:lnTo>
                    <a:pt x="2310159" y="109356"/>
                  </a:lnTo>
                  <a:lnTo>
                    <a:pt x="2446051" y="218713"/>
                  </a:lnTo>
                  <a:lnTo>
                    <a:pt x="2581942" y="218713"/>
                  </a:lnTo>
                  <a:lnTo>
                    <a:pt x="2717834" y="437426"/>
                  </a:lnTo>
                  <a:lnTo>
                    <a:pt x="2853726" y="1093567"/>
                  </a:lnTo>
                  <a:lnTo>
                    <a:pt x="2989618" y="328070"/>
                  </a:lnTo>
                  <a:lnTo>
                    <a:pt x="3125509" y="656140"/>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856770"/>
              <a:ext cx="3397293" cy="765497"/>
            </a:xfrm>
            <a:custGeom>
              <a:avLst/>
              <a:pathLst>
                <a:path w="3397293" h="765497">
                  <a:moveTo>
                    <a:pt x="0" y="218713"/>
                  </a:moveTo>
                  <a:lnTo>
                    <a:pt x="135891" y="218713"/>
                  </a:lnTo>
                  <a:lnTo>
                    <a:pt x="271783" y="109356"/>
                  </a:lnTo>
                  <a:lnTo>
                    <a:pt x="407675" y="109356"/>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109356"/>
                  </a:lnTo>
                  <a:lnTo>
                    <a:pt x="2310159" y="765497"/>
                  </a:lnTo>
                  <a:lnTo>
                    <a:pt x="2446051" y="437426"/>
                  </a:lnTo>
                  <a:lnTo>
                    <a:pt x="2581942" y="218713"/>
                  </a:lnTo>
                  <a:lnTo>
                    <a:pt x="2717834" y="0"/>
                  </a:lnTo>
                  <a:lnTo>
                    <a:pt x="2853726" y="0"/>
                  </a:lnTo>
                  <a:lnTo>
                    <a:pt x="2989618" y="218713"/>
                  </a:lnTo>
                  <a:lnTo>
                    <a:pt x="3125509" y="0"/>
                  </a:lnTo>
                  <a:lnTo>
                    <a:pt x="3261401" y="437426"/>
                  </a:lnTo>
                  <a:lnTo>
                    <a:pt x="3397293" y="437426"/>
                  </a:lnTo>
                </a:path>
              </a:pathLst>
            </a:custGeom>
            <a:ln w="43362" cap="flat">
              <a:solidFill>
                <a:srgbClr val="000000">
                  <a:alpha val="100000"/>
                </a:srgbClr>
              </a:solidFill>
              <a:prstDash val="solid"/>
              <a:round/>
            </a:ln>
          </p:spPr>
          <p:txBody>
            <a:bodyPr/>
            <a:lstStyle/>
            <a:p/>
          </p:txBody>
        </p:sp>
        <p:sp>
          <p:nvSpPr>
            <p:cNvPr id="85" name="pl85"/>
            <p:cNvSpPr/>
            <p:nvPr/>
          </p:nvSpPr>
          <p:spPr>
            <a:xfrm>
              <a:off x="5437664" y="2353729"/>
              <a:ext cx="0" cy="721754"/>
            </a:xfrm>
            <a:custGeom>
              <a:avLst/>
              <a:pathLst>
                <a:path w="0" h="721754">
                  <a:moveTo>
                    <a:pt x="0" y="72175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353729"/>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353729"/>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353729"/>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353729"/>
              <a:ext cx="0" cy="721754"/>
            </a:xfrm>
            <a:custGeom>
              <a:avLst/>
              <a:pathLst>
                <a:path w="0" h="721754">
                  <a:moveTo>
                    <a:pt x="0" y="7217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353729"/>
              <a:ext cx="0" cy="940468"/>
            </a:xfrm>
            <a:custGeom>
              <a:avLst/>
              <a:pathLst>
                <a:path w="0" h="940468">
                  <a:moveTo>
                    <a:pt x="0" y="94046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353729"/>
              <a:ext cx="0" cy="940468"/>
            </a:xfrm>
            <a:custGeom>
              <a:avLst/>
              <a:pathLst>
                <a:path w="0" h="940468">
                  <a:moveTo>
                    <a:pt x="0" y="94046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856770"/>
              <a:ext cx="3397293" cy="765497"/>
            </a:xfrm>
            <a:custGeom>
              <a:avLst/>
              <a:pathLst>
                <a:path w="3397293" h="765497">
                  <a:moveTo>
                    <a:pt x="0" y="218713"/>
                  </a:moveTo>
                  <a:lnTo>
                    <a:pt x="135891" y="218713"/>
                  </a:lnTo>
                  <a:lnTo>
                    <a:pt x="271783" y="109356"/>
                  </a:lnTo>
                  <a:lnTo>
                    <a:pt x="407675" y="109356"/>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109356"/>
                  </a:lnTo>
                  <a:lnTo>
                    <a:pt x="2310159" y="765497"/>
                  </a:lnTo>
                  <a:lnTo>
                    <a:pt x="2446051" y="437426"/>
                  </a:lnTo>
                  <a:lnTo>
                    <a:pt x="2581942" y="218713"/>
                  </a:lnTo>
                  <a:lnTo>
                    <a:pt x="2717834" y="0"/>
                  </a:lnTo>
                  <a:lnTo>
                    <a:pt x="2853726" y="0"/>
                  </a:lnTo>
                  <a:lnTo>
                    <a:pt x="2989618" y="218713"/>
                  </a:lnTo>
                  <a:lnTo>
                    <a:pt x="3125509" y="0"/>
                  </a:lnTo>
                  <a:lnTo>
                    <a:pt x="3261401" y="437426"/>
                  </a:lnTo>
                  <a:lnTo>
                    <a:pt x="3397293" y="437426"/>
                  </a:lnTo>
                </a:path>
              </a:pathLst>
            </a:custGeom>
            <a:ln w="27101" cap="flat">
              <a:solidFill>
                <a:srgbClr val="0058AB">
                  <a:alpha val="100000"/>
                </a:srgbClr>
              </a:solidFill>
              <a:prstDash val="solid"/>
              <a:round/>
            </a:ln>
          </p:spPr>
          <p:txBody>
            <a:bodyPr/>
            <a:lstStyle/>
            <a:p/>
          </p:txBody>
        </p:sp>
        <p:sp>
          <p:nvSpPr>
            <p:cNvPr id="93" name="tx93"/>
            <p:cNvSpPr/>
            <p:nvPr/>
          </p:nvSpPr>
          <p:spPr>
            <a:xfrm>
              <a:off x="5407519" y="22695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86977" y="22708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66436" y="22708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445895" y="22708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989462" y="22695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2708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786762" y="22708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7411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6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7192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29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1737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1737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1083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4732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440854" y="4962980"/>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Fiji</a:t>
              </a:r>
            </a:p>
          </p:txBody>
        </p:sp>
        <p:sp>
          <p:nvSpPr>
            <p:cNvPr id="120" name="tx120"/>
            <p:cNvSpPr/>
            <p:nvPr/>
          </p:nvSpPr>
          <p:spPr>
            <a:xfrm>
              <a:off x="69779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40388"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1223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0234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7924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5825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072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8974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68751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4776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4636394"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7258910"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87420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3" name="tx143"/>
            <p:cNvSpPr/>
            <p:nvPr/>
          </p:nvSpPr>
          <p:spPr>
            <a:xfrm>
              <a:off x="466432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4" name="tx144"/>
            <p:cNvSpPr/>
            <p:nvPr/>
          </p:nvSpPr>
          <p:spPr>
            <a:xfrm>
              <a:off x="645443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5" name="tx145"/>
            <p:cNvSpPr/>
            <p:nvPr/>
          </p:nvSpPr>
          <p:spPr>
            <a:xfrm>
              <a:off x="824454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46" name="tx146"/>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Fiji (95%) was 5 percentage points higher than the global average (90%) and 4 percentage points higher than the average across all EAPR countries (91%).
National DTP1 coverage was 2 percentage points lower than in 2019 (97%).
The number of zero-dose children remained approximately the same (&lt;1,000) as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Fiji DTP1 coverage was 95% - this is 2 percentage points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Fiji ranked number 9 out of 27 countries for lowest DTP1 coverage (based on tied ranks).
Fiji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Fiji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F26A21">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Fiji ranked number 17 out of 27 countries with &lt;200 zero-dose children.
In 2025, Fiji ranked number 15 out of 27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6697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3016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309334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45652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181971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04857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41175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77493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13811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71992" y="3532047"/>
              <a:ext cx="204851" cy="1153339"/>
            </a:xfrm>
            <a:prstGeom prst="rect">
              <a:avLst/>
            </a:prstGeom>
            <a:solidFill>
              <a:srgbClr val="80BD41">
                <a:alpha val="100000"/>
              </a:srgbClr>
            </a:solidFill>
          </p:spPr>
          <p:txBody>
            <a:bodyPr/>
            <a:lstStyle/>
            <a:p/>
          </p:txBody>
        </p:sp>
        <p:sp>
          <p:nvSpPr>
            <p:cNvPr id="29" name="rc29"/>
            <p:cNvSpPr/>
            <p:nvPr/>
          </p:nvSpPr>
          <p:spPr>
            <a:xfrm>
              <a:off x="1271992" y="3403920"/>
              <a:ext cx="204851" cy="38463"/>
            </a:xfrm>
            <a:prstGeom prst="rect">
              <a:avLst/>
            </a:prstGeom>
            <a:solidFill>
              <a:srgbClr val="0058AB">
                <a:alpha val="100000"/>
              </a:srgbClr>
            </a:solidFill>
          </p:spPr>
          <p:txBody>
            <a:bodyPr/>
            <a:lstStyle/>
            <a:p/>
          </p:txBody>
        </p:sp>
        <p:sp>
          <p:nvSpPr>
            <p:cNvPr id="30" name="rc30"/>
            <p:cNvSpPr/>
            <p:nvPr/>
          </p:nvSpPr>
          <p:spPr>
            <a:xfrm>
              <a:off x="1271992" y="3442384"/>
              <a:ext cx="204851" cy="89663"/>
            </a:xfrm>
            <a:prstGeom prst="rect">
              <a:avLst/>
            </a:prstGeom>
            <a:solidFill>
              <a:srgbClr val="1CABE2">
                <a:alpha val="100000"/>
              </a:srgbClr>
            </a:solidFill>
          </p:spPr>
          <p:txBody>
            <a:bodyPr/>
            <a:lstStyle/>
            <a:p/>
          </p:txBody>
        </p:sp>
        <p:sp>
          <p:nvSpPr>
            <p:cNvPr id="31" name="rc31"/>
            <p:cNvSpPr/>
            <p:nvPr/>
          </p:nvSpPr>
          <p:spPr>
            <a:xfrm>
              <a:off x="1499604" y="3509759"/>
              <a:ext cx="204851" cy="1175627"/>
            </a:xfrm>
            <a:prstGeom prst="rect">
              <a:avLst/>
            </a:prstGeom>
            <a:solidFill>
              <a:srgbClr val="80BD41">
                <a:alpha val="100000"/>
              </a:srgbClr>
            </a:solidFill>
          </p:spPr>
          <p:txBody>
            <a:bodyPr/>
            <a:lstStyle/>
            <a:p/>
          </p:txBody>
        </p:sp>
        <p:sp>
          <p:nvSpPr>
            <p:cNvPr id="32" name="rc32"/>
            <p:cNvSpPr/>
            <p:nvPr/>
          </p:nvSpPr>
          <p:spPr>
            <a:xfrm>
              <a:off x="1499604" y="3393476"/>
              <a:ext cx="204851" cy="38782"/>
            </a:xfrm>
            <a:prstGeom prst="rect">
              <a:avLst/>
            </a:prstGeom>
            <a:solidFill>
              <a:srgbClr val="0058AB">
                <a:alpha val="100000"/>
              </a:srgbClr>
            </a:solidFill>
          </p:spPr>
          <p:txBody>
            <a:bodyPr/>
            <a:lstStyle/>
            <a:p/>
          </p:txBody>
        </p:sp>
        <p:sp>
          <p:nvSpPr>
            <p:cNvPr id="33" name="rc33"/>
            <p:cNvSpPr/>
            <p:nvPr/>
          </p:nvSpPr>
          <p:spPr>
            <a:xfrm>
              <a:off x="1499604" y="3432258"/>
              <a:ext cx="204851" cy="77500"/>
            </a:xfrm>
            <a:prstGeom prst="rect">
              <a:avLst/>
            </a:prstGeom>
            <a:solidFill>
              <a:srgbClr val="1CABE2">
                <a:alpha val="100000"/>
              </a:srgbClr>
            </a:solidFill>
          </p:spPr>
          <p:txBody>
            <a:bodyPr/>
            <a:lstStyle/>
            <a:p/>
          </p:txBody>
        </p:sp>
        <p:sp>
          <p:nvSpPr>
            <p:cNvPr id="34" name="rc34"/>
            <p:cNvSpPr/>
            <p:nvPr/>
          </p:nvSpPr>
          <p:spPr>
            <a:xfrm>
              <a:off x="1727217" y="3468620"/>
              <a:ext cx="204851" cy="1216766"/>
            </a:xfrm>
            <a:prstGeom prst="rect">
              <a:avLst/>
            </a:prstGeom>
            <a:solidFill>
              <a:srgbClr val="80BD41">
                <a:alpha val="100000"/>
              </a:srgbClr>
            </a:solidFill>
          </p:spPr>
          <p:txBody>
            <a:bodyPr/>
            <a:lstStyle/>
            <a:p/>
          </p:txBody>
        </p:sp>
        <p:sp>
          <p:nvSpPr>
            <p:cNvPr id="35" name="rc35"/>
            <p:cNvSpPr/>
            <p:nvPr/>
          </p:nvSpPr>
          <p:spPr>
            <a:xfrm>
              <a:off x="1727217" y="3377046"/>
              <a:ext cx="204851" cy="26173"/>
            </a:xfrm>
            <a:prstGeom prst="rect">
              <a:avLst/>
            </a:prstGeom>
            <a:solidFill>
              <a:srgbClr val="0058AB">
                <a:alpha val="100000"/>
              </a:srgbClr>
            </a:solidFill>
          </p:spPr>
          <p:txBody>
            <a:bodyPr/>
            <a:lstStyle/>
            <a:p/>
          </p:txBody>
        </p:sp>
        <p:sp>
          <p:nvSpPr>
            <p:cNvPr id="36" name="rc36"/>
            <p:cNvSpPr/>
            <p:nvPr/>
          </p:nvSpPr>
          <p:spPr>
            <a:xfrm>
              <a:off x="1727217" y="3403219"/>
              <a:ext cx="204851" cy="65401"/>
            </a:xfrm>
            <a:prstGeom prst="rect">
              <a:avLst/>
            </a:prstGeom>
            <a:solidFill>
              <a:srgbClr val="1CABE2">
                <a:alpha val="100000"/>
              </a:srgbClr>
            </a:solidFill>
          </p:spPr>
          <p:txBody>
            <a:bodyPr/>
            <a:lstStyle/>
            <a:p/>
          </p:txBody>
        </p:sp>
        <p:sp>
          <p:nvSpPr>
            <p:cNvPr id="37" name="rc37"/>
            <p:cNvSpPr/>
            <p:nvPr/>
          </p:nvSpPr>
          <p:spPr>
            <a:xfrm>
              <a:off x="1954829" y="3447669"/>
              <a:ext cx="204851" cy="1237717"/>
            </a:xfrm>
            <a:prstGeom prst="rect">
              <a:avLst/>
            </a:prstGeom>
            <a:solidFill>
              <a:srgbClr val="80BD41">
                <a:alpha val="100000"/>
              </a:srgbClr>
            </a:solidFill>
          </p:spPr>
          <p:txBody>
            <a:bodyPr/>
            <a:lstStyle/>
            <a:p/>
          </p:txBody>
        </p:sp>
        <p:sp>
          <p:nvSpPr>
            <p:cNvPr id="38" name="rc38"/>
            <p:cNvSpPr/>
            <p:nvPr/>
          </p:nvSpPr>
          <p:spPr>
            <a:xfrm>
              <a:off x="1954829" y="3368640"/>
              <a:ext cx="204851" cy="26364"/>
            </a:xfrm>
            <a:prstGeom prst="rect">
              <a:avLst/>
            </a:prstGeom>
            <a:solidFill>
              <a:srgbClr val="0058AB">
                <a:alpha val="100000"/>
              </a:srgbClr>
            </a:solidFill>
          </p:spPr>
          <p:txBody>
            <a:bodyPr/>
            <a:lstStyle/>
            <a:p/>
          </p:txBody>
        </p:sp>
        <p:sp>
          <p:nvSpPr>
            <p:cNvPr id="39" name="rc39"/>
            <p:cNvSpPr/>
            <p:nvPr/>
          </p:nvSpPr>
          <p:spPr>
            <a:xfrm>
              <a:off x="1954829" y="3395004"/>
              <a:ext cx="204851" cy="52664"/>
            </a:xfrm>
            <a:prstGeom prst="rect">
              <a:avLst/>
            </a:prstGeom>
            <a:solidFill>
              <a:srgbClr val="1CABE2">
                <a:alpha val="100000"/>
              </a:srgbClr>
            </a:solidFill>
          </p:spPr>
          <p:txBody>
            <a:bodyPr/>
            <a:lstStyle/>
            <a:p/>
          </p:txBody>
        </p:sp>
        <p:sp>
          <p:nvSpPr>
            <p:cNvPr id="40" name="rc40"/>
            <p:cNvSpPr/>
            <p:nvPr/>
          </p:nvSpPr>
          <p:spPr>
            <a:xfrm>
              <a:off x="2182442" y="3430093"/>
              <a:ext cx="204851" cy="1255293"/>
            </a:xfrm>
            <a:prstGeom prst="rect">
              <a:avLst/>
            </a:prstGeom>
            <a:solidFill>
              <a:srgbClr val="80BD41">
                <a:alpha val="100000"/>
              </a:srgbClr>
            </a:solidFill>
          </p:spPr>
          <p:txBody>
            <a:bodyPr/>
            <a:lstStyle/>
            <a:p/>
          </p:txBody>
        </p:sp>
        <p:sp>
          <p:nvSpPr>
            <p:cNvPr id="41" name="rc41"/>
            <p:cNvSpPr/>
            <p:nvPr/>
          </p:nvSpPr>
          <p:spPr>
            <a:xfrm>
              <a:off x="2182442" y="3364055"/>
              <a:ext cx="204851" cy="13182"/>
            </a:xfrm>
            <a:prstGeom prst="rect">
              <a:avLst/>
            </a:prstGeom>
            <a:solidFill>
              <a:srgbClr val="0058AB">
                <a:alpha val="100000"/>
              </a:srgbClr>
            </a:solidFill>
          </p:spPr>
          <p:txBody>
            <a:bodyPr/>
            <a:lstStyle/>
            <a:p/>
          </p:txBody>
        </p:sp>
        <p:sp>
          <p:nvSpPr>
            <p:cNvPr id="42" name="rc42"/>
            <p:cNvSpPr/>
            <p:nvPr/>
          </p:nvSpPr>
          <p:spPr>
            <a:xfrm>
              <a:off x="2182442" y="3377237"/>
              <a:ext cx="204851" cy="52855"/>
            </a:xfrm>
            <a:prstGeom prst="rect">
              <a:avLst/>
            </a:prstGeom>
            <a:solidFill>
              <a:srgbClr val="1CABE2">
                <a:alpha val="100000"/>
              </a:srgbClr>
            </a:solidFill>
          </p:spPr>
          <p:txBody>
            <a:bodyPr/>
            <a:lstStyle/>
            <a:p/>
          </p:txBody>
        </p:sp>
        <p:sp>
          <p:nvSpPr>
            <p:cNvPr id="43" name="rc43"/>
            <p:cNvSpPr/>
            <p:nvPr/>
          </p:nvSpPr>
          <p:spPr>
            <a:xfrm>
              <a:off x="2410055" y="3411816"/>
              <a:ext cx="204851" cy="1273570"/>
            </a:xfrm>
            <a:prstGeom prst="rect">
              <a:avLst/>
            </a:prstGeom>
            <a:solidFill>
              <a:srgbClr val="80BD41">
                <a:alpha val="100000"/>
              </a:srgbClr>
            </a:solidFill>
          </p:spPr>
          <p:txBody>
            <a:bodyPr/>
            <a:lstStyle/>
            <a:p/>
          </p:txBody>
        </p:sp>
        <p:sp>
          <p:nvSpPr>
            <p:cNvPr id="44" name="rc44"/>
            <p:cNvSpPr/>
            <p:nvPr/>
          </p:nvSpPr>
          <p:spPr>
            <a:xfrm>
              <a:off x="2410055" y="3358769"/>
              <a:ext cx="204851" cy="13245"/>
            </a:xfrm>
            <a:prstGeom prst="rect">
              <a:avLst/>
            </a:prstGeom>
            <a:solidFill>
              <a:srgbClr val="0058AB">
                <a:alpha val="100000"/>
              </a:srgbClr>
            </a:solidFill>
          </p:spPr>
          <p:txBody>
            <a:bodyPr/>
            <a:lstStyle/>
            <a:p/>
          </p:txBody>
        </p:sp>
        <p:sp>
          <p:nvSpPr>
            <p:cNvPr id="45" name="rc45"/>
            <p:cNvSpPr/>
            <p:nvPr/>
          </p:nvSpPr>
          <p:spPr>
            <a:xfrm>
              <a:off x="2410055" y="3372015"/>
              <a:ext cx="204851" cy="39801"/>
            </a:xfrm>
            <a:prstGeom prst="rect">
              <a:avLst/>
            </a:prstGeom>
            <a:solidFill>
              <a:srgbClr val="1CABE2">
                <a:alpha val="100000"/>
              </a:srgbClr>
            </a:solidFill>
          </p:spPr>
          <p:txBody>
            <a:bodyPr/>
            <a:lstStyle/>
            <a:p/>
          </p:txBody>
        </p:sp>
        <p:sp>
          <p:nvSpPr>
            <p:cNvPr id="46" name="rc46"/>
            <p:cNvSpPr/>
            <p:nvPr/>
          </p:nvSpPr>
          <p:spPr>
            <a:xfrm>
              <a:off x="2637667" y="3375836"/>
              <a:ext cx="204851" cy="1309550"/>
            </a:xfrm>
            <a:prstGeom prst="rect">
              <a:avLst/>
            </a:prstGeom>
            <a:solidFill>
              <a:srgbClr val="80BD41">
                <a:alpha val="100000"/>
              </a:srgbClr>
            </a:solidFill>
          </p:spPr>
          <p:txBody>
            <a:bodyPr/>
            <a:lstStyle/>
            <a:p/>
          </p:txBody>
        </p:sp>
        <p:sp>
          <p:nvSpPr>
            <p:cNvPr id="47" name="rc47"/>
            <p:cNvSpPr/>
            <p:nvPr/>
          </p:nvSpPr>
          <p:spPr>
            <a:xfrm>
              <a:off x="2637667" y="3349090"/>
              <a:ext cx="204851" cy="13373"/>
            </a:xfrm>
            <a:prstGeom prst="rect">
              <a:avLst/>
            </a:prstGeom>
            <a:solidFill>
              <a:srgbClr val="0058AB">
                <a:alpha val="100000"/>
              </a:srgbClr>
            </a:solidFill>
          </p:spPr>
          <p:txBody>
            <a:bodyPr/>
            <a:lstStyle/>
            <a:p/>
          </p:txBody>
        </p:sp>
        <p:sp>
          <p:nvSpPr>
            <p:cNvPr id="48" name="rc48"/>
            <p:cNvSpPr/>
            <p:nvPr/>
          </p:nvSpPr>
          <p:spPr>
            <a:xfrm>
              <a:off x="2637667" y="3362463"/>
              <a:ext cx="204851" cy="13373"/>
            </a:xfrm>
            <a:prstGeom prst="rect">
              <a:avLst/>
            </a:prstGeom>
            <a:solidFill>
              <a:srgbClr val="1CABE2">
                <a:alpha val="100000"/>
              </a:srgbClr>
            </a:solidFill>
          </p:spPr>
          <p:txBody>
            <a:bodyPr/>
            <a:lstStyle/>
            <a:p/>
          </p:txBody>
        </p:sp>
        <p:sp>
          <p:nvSpPr>
            <p:cNvPr id="49" name="rc49"/>
            <p:cNvSpPr/>
            <p:nvPr/>
          </p:nvSpPr>
          <p:spPr>
            <a:xfrm>
              <a:off x="2865280" y="3365010"/>
              <a:ext cx="204851" cy="1320376"/>
            </a:xfrm>
            <a:prstGeom prst="rect">
              <a:avLst/>
            </a:prstGeom>
            <a:solidFill>
              <a:srgbClr val="80BD41">
                <a:alpha val="100000"/>
              </a:srgbClr>
            </a:solidFill>
          </p:spPr>
          <p:txBody>
            <a:bodyPr/>
            <a:lstStyle/>
            <a:p/>
          </p:txBody>
        </p:sp>
        <p:sp>
          <p:nvSpPr>
            <p:cNvPr id="50" name="rc50"/>
            <p:cNvSpPr/>
            <p:nvPr/>
          </p:nvSpPr>
          <p:spPr>
            <a:xfrm>
              <a:off x="2865280" y="3351701"/>
              <a:ext cx="204851" cy="13309"/>
            </a:xfrm>
            <a:prstGeom prst="rect">
              <a:avLst/>
            </a:prstGeom>
            <a:solidFill>
              <a:srgbClr val="0058AB">
                <a:alpha val="100000"/>
              </a:srgbClr>
            </a:solidFill>
          </p:spPr>
          <p:txBody>
            <a:bodyPr/>
            <a:lstStyle/>
            <a:p/>
          </p:txBody>
        </p:sp>
        <p:sp>
          <p:nvSpPr>
            <p:cNvPr id="51" name="rc51"/>
            <p:cNvSpPr/>
            <p:nvPr/>
          </p:nvSpPr>
          <p:spPr>
            <a:xfrm>
              <a:off x="2865280" y="3365010"/>
              <a:ext cx="204851" cy="0"/>
            </a:xfrm>
            <a:prstGeom prst="rect">
              <a:avLst/>
            </a:prstGeom>
            <a:solidFill>
              <a:srgbClr val="1CABE2">
                <a:alpha val="100000"/>
              </a:srgbClr>
            </a:solidFill>
          </p:spPr>
          <p:txBody>
            <a:bodyPr/>
            <a:lstStyle/>
            <a:p/>
          </p:txBody>
        </p:sp>
        <p:sp>
          <p:nvSpPr>
            <p:cNvPr id="52" name="rc52"/>
            <p:cNvSpPr/>
            <p:nvPr/>
          </p:nvSpPr>
          <p:spPr>
            <a:xfrm>
              <a:off x="3092892" y="3380294"/>
              <a:ext cx="204851" cy="1305092"/>
            </a:xfrm>
            <a:prstGeom prst="rect">
              <a:avLst/>
            </a:prstGeom>
            <a:solidFill>
              <a:srgbClr val="80BD41">
                <a:alpha val="100000"/>
              </a:srgbClr>
            </a:solidFill>
          </p:spPr>
          <p:txBody>
            <a:bodyPr/>
            <a:lstStyle/>
            <a:p/>
          </p:txBody>
        </p:sp>
        <p:sp>
          <p:nvSpPr>
            <p:cNvPr id="53" name="rc53"/>
            <p:cNvSpPr/>
            <p:nvPr/>
          </p:nvSpPr>
          <p:spPr>
            <a:xfrm>
              <a:off x="3092892" y="3367112"/>
              <a:ext cx="204851" cy="13182"/>
            </a:xfrm>
            <a:prstGeom prst="rect">
              <a:avLst/>
            </a:prstGeom>
            <a:solidFill>
              <a:srgbClr val="0058AB">
                <a:alpha val="100000"/>
              </a:srgbClr>
            </a:solidFill>
          </p:spPr>
          <p:txBody>
            <a:bodyPr/>
            <a:lstStyle/>
            <a:p/>
          </p:txBody>
        </p:sp>
        <p:sp>
          <p:nvSpPr>
            <p:cNvPr id="54" name="rc54"/>
            <p:cNvSpPr/>
            <p:nvPr/>
          </p:nvSpPr>
          <p:spPr>
            <a:xfrm>
              <a:off x="3092892" y="3380294"/>
              <a:ext cx="204851" cy="0"/>
            </a:xfrm>
            <a:prstGeom prst="rect">
              <a:avLst/>
            </a:prstGeom>
            <a:solidFill>
              <a:srgbClr val="1CABE2">
                <a:alpha val="100000"/>
              </a:srgbClr>
            </a:solidFill>
          </p:spPr>
          <p:txBody>
            <a:bodyPr/>
            <a:lstStyle/>
            <a:p/>
          </p:txBody>
        </p:sp>
        <p:sp>
          <p:nvSpPr>
            <p:cNvPr id="55" name="rc55"/>
            <p:cNvSpPr/>
            <p:nvPr/>
          </p:nvSpPr>
          <p:spPr>
            <a:xfrm>
              <a:off x="3320505" y="3400226"/>
              <a:ext cx="204851" cy="1285160"/>
            </a:xfrm>
            <a:prstGeom prst="rect">
              <a:avLst/>
            </a:prstGeom>
            <a:solidFill>
              <a:srgbClr val="80BD41">
                <a:alpha val="100000"/>
              </a:srgbClr>
            </a:solidFill>
          </p:spPr>
          <p:txBody>
            <a:bodyPr/>
            <a:lstStyle/>
            <a:p/>
          </p:txBody>
        </p:sp>
        <p:sp>
          <p:nvSpPr>
            <p:cNvPr id="56" name="rc56"/>
            <p:cNvSpPr/>
            <p:nvPr/>
          </p:nvSpPr>
          <p:spPr>
            <a:xfrm>
              <a:off x="3320505" y="3387235"/>
              <a:ext cx="204851" cy="12991"/>
            </a:xfrm>
            <a:prstGeom prst="rect">
              <a:avLst/>
            </a:prstGeom>
            <a:solidFill>
              <a:srgbClr val="0058AB">
                <a:alpha val="100000"/>
              </a:srgbClr>
            </a:solidFill>
          </p:spPr>
          <p:txBody>
            <a:bodyPr/>
            <a:lstStyle/>
            <a:p/>
          </p:txBody>
        </p:sp>
        <p:sp>
          <p:nvSpPr>
            <p:cNvPr id="57" name="rc57"/>
            <p:cNvSpPr/>
            <p:nvPr/>
          </p:nvSpPr>
          <p:spPr>
            <a:xfrm>
              <a:off x="3320505" y="3400226"/>
              <a:ext cx="204851" cy="0"/>
            </a:xfrm>
            <a:prstGeom prst="rect">
              <a:avLst/>
            </a:prstGeom>
            <a:solidFill>
              <a:srgbClr val="1CABE2">
                <a:alpha val="100000"/>
              </a:srgbClr>
            </a:solidFill>
          </p:spPr>
          <p:txBody>
            <a:bodyPr/>
            <a:lstStyle/>
            <a:p/>
          </p:txBody>
        </p:sp>
        <p:sp>
          <p:nvSpPr>
            <p:cNvPr id="58" name="rc58"/>
            <p:cNvSpPr/>
            <p:nvPr/>
          </p:nvSpPr>
          <p:spPr>
            <a:xfrm>
              <a:off x="3548117" y="3424043"/>
              <a:ext cx="204851" cy="1261343"/>
            </a:xfrm>
            <a:prstGeom prst="rect">
              <a:avLst/>
            </a:prstGeom>
            <a:solidFill>
              <a:srgbClr val="80BD41">
                <a:alpha val="100000"/>
              </a:srgbClr>
            </a:solidFill>
          </p:spPr>
          <p:txBody>
            <a:bodyPr/>
            <a:lstStyle/>
            <a:p/>
          </p:txBody>
        </p:sp>
        <p:sp>
          <p:nvSpPr>
            <p:cNvPr id="59" name="rc59"/>
            <p:cNvSpPr/>
            <p:nvPr/>
          </p:nvSpPr>
          <p:spPr>
            <a:xfrm>
              <a:off x="3548117" y="3411307"/>
              <a:ext cx="204851" cy="12736"/>
            </a:xfrm>
            <a:prstGeom prst="rect">
              <a:avLst/>
            </a:prstGeom>
            <a:solidFill>
              <a:srgbClr val="0058AB">
                <a:alpha val="100000"/>
              </a:srgbClr>
            </a:solidFill>
          </p:spPr>
          <p:txBody>
            <a:bodyPr/>
            <a:lstStyle/>
            <a:p/>
          </p:txBody>
        </p:sp>
        <p:sp>
          <p:nvSpPr>
            <p:cNvPr id="60" name="rc60"/>
            <p:cNvSpPr/>
            <p:nvPr/>
          </p:nvSpPr>
          <p:spPr>
            <a:xfrm>
              <a:off x="3548117" y="3424043"/>
              <a:ext cx="204851" cy="0"/>
            </a:xfrm>
            <a:prstGeom prst="rect">
              <a:avLst/>
            </a:prstGeom>
            <a:solidFill>
              <a:srgbClr val="1CABE2">
                <a:alpha val="100000"/>
              </a:srgbClr>
            </a:solidFill>
          </p:spPr>
          <p:txBody>
            <a:bodyPr/>
            <a:lstStyle/>
            <a:p/>
          </p:txBody>
        </p:sp>
        <p:sp>
          <p:nvSpPr>
            <p:cNvPr id="61" name="rc61"/>
            <p:cNvSpPr/>
            <p:nvPr/>
          </p:nvSpPr>
          <p:spPr>
            <a:xfrm>
              <a:off x="3775730" y="3452318"/>
              <a:ext cx="204851" cy="1233068"/>
            </a:xfrm>
            <a:prstGeom prst="rect">
              <a:avLst/>
            </a:prstGeom>
            <a:solidFill>
              <a:srgbClr val="80BD41">
                <a:alpha val="100000"/>
              </a:srgbClr>
            </a:solidFill>
          </p:spPr>
          <p:txBody>
            <a:bodyPr/>
            <a:lstStyle/>
            <a:p/>
          </p:txBody>
        </p:sp>
        <p:sp>
          <p:nvSpPr>
            <p:cNvPr id="62" name="rc62"/>
            <p:cNvSpPr/>
            <p:nvPr/>
          </p:nvSpPr>
          <p:spPr>
            <a:xfrm>
              <a:off x="3775730" y="3439836"/>
              <a:ext cx="204851" cy="12481"/>
            </a:xfrm>
            <a:prstGeom prst="rect">
              <a:avLst/>
            </a:prstGeom>
            <a:solidFill>
              <a:srgbClr val="0058AB">
                <a:alpha val="100000"/>
              </a:srgbClr>
            </a:solidFill>
          </p:spPr>
          <p:txBody>
            <a:bodyPr/>
            <a:lstStyle/>
            <a:p/>
          </p:txBody>
        </p:sp>
        <p:sp>
          <p:nvSpPr>
            <p:cNvPr id="63" name="rc63"/>
            <p:cNvSpPr/>
            <p:nvPr/>
          </p:nvSpPr>
          <p:spPr>
            <a:xfrm>
              <a:off x="3775730" y="3452318"/>
              <a:ext cx="204851" cy="0"/>
            </a:xfrm>
            <a:prstGeom prst="rect">
              <a:avLst/>
            </a:prstGeom>
            <a:solidFill>
              <a:srgbClr val="1CABE2">
                <a:alpha val="100000"/>
              </a:srgbClr>
            </a:solidFill>
          </p:spPr>
          <p:txBody>
            <a:bodyPr/>
            <a:lstStyle/>
            <a:p/>
          </p:txBody>
        </p:sp>
        <p:sp>
          <p:nvSpPr>
            <p:cNvPr id="64" name="rc64"/>
            <p:cNvSpPr/>
            <p:nvPr/>
          </p:nvSpPr>
          <p:spPr>
            <a:xfrm>
              <a:off x="4003342" y="3459705"/>
              <a:ext cx="204851" cy="1225681"/>
            </a:xfrm>
            <a:prstGeom prst="rect">
              <a:avLst/>
            </a:prstGeom>
            <a:solidFill>
              <a:srgbClr val="80BD41">
                <a:alpha val="100000"/>
              </a:srgbClr>
            </a:solidFill>
          </p:spPr>
          <p:txBody>
            <a:bodyPr/>
            <a:lstStyle/>
            <a:p/>
          </p:txBody>
        </p:sp>
        <p:sp>
          <p:nvSpPr>
            <p:cNvPr id="65" name="rc65"/>
            <p:cNvSpPr/>
            <p:nvPr/>
          </p:nvSpPr>
          <p:spPr>
            <a:xfrm>
              <a:off x="4003342" y="3447351"/>
              <a:ext cx="204851" cy="12354"/>
            </a:xfrm>
            <a:prstGeom prst="rect">
              <a:avLst/>
            </a:prstGeom>
            <a:solidFill>
              <a:srgbClr val="0058AB">
                <a:alpha val="100000"/>
              </a:srgbClr>
            </a:solidFill>
          </p:spPr>
          <p:txBody>
            <a:bodyPr/>
            <a:lstStyle/>
            <a:p/>
          </p:txBody>
        </p:sp>
        <p:sp>
          <p:nvSpPr>
            <p:cNvPr id="66" name="rc66"/>
            <p:cNvSpPr/>
            <p:nvPr/>
          </p:nvSpPr>
          <p:spPr>
            <a:xfrm>
              <a:off x="4003342" y="3459705"/>
              <a:ext cx="204851" cy="0"/>
            </a:xfrm>
            <a:prstGeom prst="rect">
              <a:avLst/>
            </a:prstGeom>
            <a:solidFill>
              <a:srgbClr val="1CABE2">
                <a:alpha val="100000"/>
              </a:srgbClr>
            </a:solidFill>
          </p:spPr>
          <p:txBody>
            <a:bodyPr/>
            <a:lstStyle/>
            <a:p/>
          </p:txBody>
        </p:sp>
        <p:sp>
          <p:nvSpPr>
            <p:cNvPr id="67" name="rc67"/>
            <p:cNvSpPr/>
            <p:nvPr/>
          </p:nvSpPr>
          <p:spPr>
            <a:xfrm>
              <a:off x="4230955" y="3462507"/>
              <a:ext cx="204851" cy="1222879"/>
            </a:xfrm>
            <a:prstGeom prst="rect">
              <a:avLst/>
            </a:prstGeom>
            <a:solidFill>
              <a:srgbClr val="80BD41">
                <a:alpha val="100000"/>
              </a:srgbClr>
            </a:solidFill>
          </p:spPr>
          <p:txBody>
            <a:bodyPr/>
            <a:lstStyle/>
            <a:p/>
          </p:txBody>
        </p:sp>
        <p:sp>
          <p:nvSpPr>
            <p:cNvPr id="68" name="rc68"/>
            <p:cNvSpPr/>
            <p:nvPr/>
          </p:nvSpPr>
          <p:spPr>
            <a:xfrm>
              <a:off x="4230955" y="3450153"/>
              <a:ext cx="204851" cy="12354"/>
            </a:xfrm>
            <a:prstGeom prst="rect">
              <a:avLst/>
            </a:prstGeom>
            <a:solidFill>
              <a:srgbClr val="0058AB">
                <a:alpha val="100000"/>
              </a:srgbClr>
            </a:solidFill>
          </p:spPr>
          <p:txBody>
            <a:bodyPr/>
            <a:lstStyle/>
            <a:p/>
          </p:txBody>
        </p:sp>
        <p:sp>
          <p:nvSpPr>
            <p:cNvPr id="69" name="rc69"/>
            <p:cNvSpPr/>
            <p:nvPr/>
          </p:nvSpPr>
          <p:spPr>
            <a:xfrm>
              <a:off x="4230955" y="3462507"/>
              <a:ext cx="204851" cy="0"/>
            </a:xfrm>
            <a:prstGeom prst="rect">
              <a:avLst/>
            </a:prstGeom>
            <a:solidFill>
              <a:srgbClr val="1CABE2">
                <a:alpha val="100000"/>
              </a:srgbClr>
            </a:solidFill>
          </p:spPr>
          <p:txBody>
            <a:bodyPr/>
            <a:lstStyle/>
            <a:p/>
          </p:txBody>
        </p:sp>
        <p:sp>
          <p:nvSpPr>
            <p:cNvPr id="70" name="rc70"/>
            <p:cNvSpPr/>
            <p:nvPr/>
          </p:nvSpPr>
          <p:spPr>
            <a:xfrm>
              <a:off x="4458568" y="3472505"/>
              <a:ext cx="204851" cy="1212881"/>
            </a:xfrm>
            <a:prstGeom prst="rect">
              <a:avLst/>
            </a:prstGeom>
            <a:solidFill>
              <a:srgbClr val="80BD41">
                <a:alpha val="100000"/>
              </a:srgbClr>
            </a:solidFill>
          </p:spPr>
          <p:txBody>
            <a:bodyPr/>
            <a:lstStyle/>
            <a:p/>
          </p:txBody>
        </p:sp>
        <p:sp>
          <p:nvSpPr>
            <p:cNvPr id="71" name="rc71"/>
            <p:cNvSpPr/>
            <p:nvPr/>
          </p:nvSpPr>
          <p:spPr>
            <a:xfrm>
              <a:off x="4458568" y="3460278"/>
              <a:ext cx="204851" cy="12226"/>
            </a:xfrm>
            <a:prstGeom prst="rect">
              <a:avLst/>
            </a:prstGeom>
            <a:solidFill>
              <a:srgbClr val="0058AB">
                <a:alpha val="100000"/>
              </a:srgbClr>
            </a:solidFill>
          </p:spPr>
          <p:txBody>
            <a:bodyPr/>
            <a:lstStyle/>
            <a:p/>
          </p:txBody>
        </p:sp>
        <p:sp>
          <p:nvSpPr>
            <p:cNvPr id="72" name="rc72"/>
            <p:cNvSpPr/>
            <p:nvPr/>
          </p:nvSpPr>
          <p:spPr>
            <a:xfrm>
              <a:off x="4458568" y="3472505"/>
              <a:ext cx="204851" cy="0"/>
            </a:xfrm>
            <a:prstGeom prst="rect">
              <a:avLst/>
            </a:prstGeom>
            <a:solidFill>
              <a:srgbClr val="1CABE2">
                <a:alpha val="100000"/>
              </a:srgbClr>
            </a:solidFill>
          </p:spPr>
          <p:txBody>
            <a:bodyPr/>
            <a:lstStyle/>
            <a:p/>
          </p:txBody>
        </p:sp>
        <p:sp>
          <p:nvSpPr>
            <p:cNvPr id="73" name="rc73"/>
            <p:cNvSpPr/>
            <p:nvPr/>
          </p:nvSpPr>
          <p:spPr>
            <a:xfrm>
              <a:off x="4686180" y="3488298"/>
              <a:ext cx="204851" cy="1197088"/>
            </a:xfrm>
            <a:prstGeom prst="rect">
              <a:avLst/>
            </a:prstGeom>
            <a:solidFill>
              <a:srgbClr val="80BD41">
                <a:alpha val="100000"/>
              </a:srgbClr>
            </a:solidFill>
          </p:spPr>
          <p:txBody>
            <a:bodyPr/>
            <a:lstStyle/>
            <a:p/>
          </p:txBody>
        </p:sp>
        <p:sp>
          <p:nvSpPr>
            <p:cNvPr id="74" name="rc74"/>
            <p:cNvSpPr/>
            <p:nvPr/>
          </p:nvSpPr>
          <p:spPr>
            <a:xfrm>
              <a:off x="4686180" y="3476199"/>
              <a:ext cx="204851" cy="12099"/>
            </a:xfrm>
            <a:prstGeom prst="rect">
              <a:avLst/>
            </a:prstGeom>
            <a:solidFill>
              <a:srgbClr val="0058AB">
                <a:alpha val="100000"/>
              </a:srgbClr>
            </a:solidFill>
          </p:spPr>
          <p:txBody>
            <a:bodyPr/>
            <a:lstStyle/>
            <a:p/>
          </p:txBody>
        </p:sp>
        <p:sp>
          <p:nvSpPr>
            <p:cNvPr id="75" name="rc75"/>
            <p:cNvSpPr/>
            <p:nvPr/>
          </p:nvSpPr>
          <p:spPr>
            <a:xfrm>
              <a:off x="4686180" y="3488298"/>
              <a:ext cx="204851" cy="0"/>
            </a:xfrm>
            <a:prstGeom prst="rect">
              <a:avLst/>
            </a:prstGeom>
            <a:solidFill>
              <a:srgbClr val="1CABE2">
                <a:alpha val="100000"/>
              </a:srgbClr>
            </a:solidFill>
          </p:spPr>
          <p:txBody>
            <a:bodyPr/>
            <a:lstStyle/>
            <a:p/>
          </p:txBody>
        </p:sp>
        <p:sp>
          <p:nvSpPr>
            <p:cNvPr id="76" name="rc76"/>
            <p:cNvSpPr/>
            <p:nvPr/>
          </p:nvSpPr>
          <p:spPr>
            <a:xfrm>
              <a:off x="4913793" y="3561150"/>
              <a:ext cx="204851" cy="1124236"/>
            </a:xfrm>
            <a:prstGeom prst="rect">
              <a:avLst/>
            </a:prstGeom>
            <a:solidFill>
              <a:srgbClr val="80BD41">
                <a:alpha val="100000"/>
              </a:srgbClr>
            </a:solidFill>
          </p:spPr>
          <p:txBody>
            <a:bodyPr/>
            <a:lstStyle/>
            <a:p/>
          </p:txBody>
        </p:sp>
        <p:sp>
          <p:nvSpPr>
            <p:cNvPr id="77" name="rc77"/>
            <p:cNvSpPr/>
            <p:nvPr/>
          </p:nvSpPr>
          <p:spPr>
            <a:xfrm>
              <a:off x="4913793" y="3501990"/>
              <a:ext cx="204851" cy="23689"/>
            </a:xfrm>
            <a:prstGeom prst="rect">
              <a:avLst/>
            </a:prstGeom>
            <a:solidFill>
              <a:srgbClr val="0058AB">
                <a:alpha val="100000"/>
              </a:srgbClr>
            </a:solidFill>
          </p:spPr>
          <p:txBody>
            <a:bodyPr/>
            <a:lstStyle/>
            <a:p/>
          </p:txBody>
        </p:sp>
        <p:sp>
          <p:nvSpPr>
            <p:cNvPr id="78" name="rc78"/>
            <p:cNvSpPr/>
            <p:nvPr/>
          </p:nvSpPr>
          <p:spPr>
            <a:xfrm>
              <a:off x="4913793" y="3525679"/>
              <a:ext cx="204851" cy="35470"/>
            </a:xfrm>
            <a:prstGeom prst="rect">
              <a:avLst/>
            </a:prstGeom>
            <a:solidFill>
              <a:srgbClr val="1CABE2">
                <a:alpha val="100000"/>
              </a:srgbClr>
            </a:solidFill>
          </p:spPr>
          <p:txBody>
            <a:bodyPr/>
            <a:lstStyle/>
            <a:p/>
          </p:txBody>
        </p:sp>
        <p:sp>
          <p:nvSpPr>
            <p:cNvPr id="79" name="rc79"/>
            <p:cNvSpPr/>
            <p:nvPr/>
          </p:nvSpPr>
          <p:spPr>
            <a:xfrm>
              <a:off x="5141405" y="3636740"/>
              <a:ext cx="204851" cy="1048646"/>
            </a:xfrm>
            <a:prstGeom prst="rect">
              <a:avLst/>
            </a:prstGeom>
            <a:solidFill>
              <a:srgbClr val="80BD41">
                <a:alpha val="100000"/>
              </a:srgbClr>
            </a:solidFill>
          </p:spPr>
          <p:txBody>
            <a:bodyPr/>
            <a:lstStyle/>
            <a:p/>
          </p:txBody>
        </p:sp>
        <p:sp>
          <p:nvSpPr>
            <p:cNvPr id="80" name="rc80"/>
            <p:cNvSpPr/>
            <p:nvPr/>
          </p:nvSpPr>
          <p:spPr>
            <a:xfrm>
              <a:off x="5141405" y="3533003"/>
              <a:ext cx="204851" cy="92211"/>
            </a:xfrm>
            <a:prstGeom prst="rect">
              <a:avLst/>
            </a:prstGeom>
            <a:solidFill>
              <a:srgbClr val="0058AB">
                <a:alpha val="100000"/>
              </a:srgbClr>
            </a:solidFill>
          </p:spPr>
          <p:txBody>
            <a:bodyPr/>
            <a:lstStyle/>
            <a:p/>
          </p:txBody>
        </p:sp>
        <p:sp>
          <p:nvSpPr>
            <p:cNvPr id="81" name="rc81"/>
            <p:cNvSpPr/>
            <p:nvPr/>
          </p:nvSpPr>
          <p:spPr>
            <a:xfrm>
              <a:off x="5141405" y="3625214"/>
              <a:ext cx="204851" cy="11526"/>
            </a:xfrm>
            <a:prstGeom prst="rect">
              <a:avLst/>
            </a:prstGeom>
            <a:solidFill>
              <a:srgbClr val="1CABE2">
                <a:alpha val="100000"/>
              </a:srgbClr>
            </a:solidFill>
          </p:spPr>
          <p:txBody>
            <a:bodyPr/>
            <a:lstStyle/>
            <a:p/>
          </p:txBody>
        </p:sp>
        <p:sp>
          <p:nvSpPr>
            <p:cNvPr id="82" name="rc82"/>
            <p:cNvSpPr/>
            <p:nvPr/>
          </p:nvSpPr>
          <p:spPr>
            <a:xfrm>
              <a:off x="5369018" y="3627888"/>
              <a:ext cx="204851" cy="1057498"/>
            </a:xfrm>
            <a:prstGeom prst="rect">
              <a:avLst/>
            </a:prstGeom>
            <a:solidFill>
              <a:srgbClr val="80BD41">
                <a:alpha val="100000"/>
              </a:srgbClr>
            </a:solidFill>
          </p:spPr>
          <p:txBody>
            <a:bodyPr/>
            <a:lstStyle/>
            <a:p/>
          </p:txBody>
        </p:sp>
        <p:sp>
          <p:nvSpPr>
            <p:cNvPr id="83" name="rc83"/>
            <p:cNvSpPr/>
            <p:nvPr/>
          </p:nvSpPr>
          <p:spPr>
            <a:xfrm>
              <a:off x="5369018" y="3560386"/>
              <a:ext cx="204851" cy="56230"/>
            </a:xfrm>
            <a:prstGeom prst="rect">
              <a:avLst/>
            </a:prstGeom>
            <a:solidFill>
              <a:srgbClr val="0058AB">
                <a:alpha val="100000"/>
              </a:srgbClr>
            </a:solidFill>
          </p:spPr>
          <p:txBody>
            <a:bodyPr/>
            <a:lstStyle/>
            <a:p/>
          </p:txBody>
        </p:sp>
        <p:sp>
          <p:nvSpPr>
            <p:cNvPr id="84" name="rc84"/>
            <p:cNvSpPr/>
            <p:nvPr/>
          </p:nvSpPr>
          <p:spPr>
            <a:xfrm>
              <a:off x="5369018" y="3616617"/>
              <a:ext cx="204851" cy="11271"/>
            </a:xfrm>
            <a:prstGeom prst="rect">
              <a:avLst/>
            </a:prstGeom>
            <a:solidFill>
              <a:srgbClr val="1CABE2">
                <a:alpha val="100000"/>
              </a:srgbClr>
            </a:solidFill>
          </p:spPr>
          <p:txBody>
            <a:bodyPr/>
            <a:lstStyle/>
            <a:p/>
          </p:txBody>
        </p:sp>
        <p:sp>
          <p:nvSpPr>
            <p:cNvPr id="85" name="rc85"/>
            <p:cNvSpPr/>
            <p:nvPr/>
          </p:nvSpPr>
          <p:spPr>
            <a:xfrm>
              <a:off x="5596630" y="3618336"/>
              <a:ext cx="204851" cy="1067050"/>
            </a:xfrm>
            <a:prstGeom prst="rect">
              <a:avLst/>
            </a:prstGeom>
            <a:solidFill>
              <a:srgbClr val="80BD41">
                <a:alpha val="100000"/>
              </a:srgbClr>
            </a:solidFill>
          </p:spPr>
          <p:txBody>
            <a:bodyPr/>
            <a:lstStyle/>
            <a:p/>
          </p:txBody>
        </p:sp>
        <p:sp>
          <p:nvSpPr>
            <p:cNvPr id="86" name="rc86"/>
            <p:cNvSpPr/>
            <p:nvPr/>
          </p:nvSpPr>
          <p:spPr>
            <a:xfrm>
              <a:off x="5596630" y="3585349"/>
              <a:ext cx="204851" cy="32987"/>
            </a:xfrm>
            <a:prstGeom prst="rect">
              <a:avLst/>
            </a:prstGeom>
            <a:solidFill>
              <a:srgbClr val="0058AB">
                <a:alpha val="100000"/>
              </a:srgbClr>
            </a:solidFill>
          </p:spPr>
          <p:txBody>
            <a:bodyPr/>
            <a:lstStyle/>
            <a:p/>
          </p:txBody>
        </p:sp>
        <p:sp>
          <p:nvSpPr>
            <p:cNvPr id="87" name="rc87"/>
            <p:cNvSpPr/>
            <p:nvPr/>
          </p:nvSpPr>
          <p:spPr>
            <a:xfrm>
              <a:off x="5596630" y="3618336"/>
              <a:ext cx="204851" cy="0"/>
            </a:xfrm>
            <a:prstGeom prst="rect">
              <a:avLst/>
            </a:prstGeom>
            <a:solidFill>
              <a:srgbClr val="1CABE2">
                <a:alpha val="100000"/>
              </a:srgbClr>
            </a:solidFill>
          </p:spPr>
          <p:txBody>
            <a:bodyPr/>
            <a:lstStyle/>
            <a:p/>
          </p:txBody>
        </p:sp>
        <p:sp>
          <p:nvSpPr>
            <p:cNvPr id="88" name="rc88"/>
            <p:cNvSpPr/>
            <p:nvPr/>
          </p:nvSpPr>
          <p:spPr>
            <a:xfrm>
              <a:off x="5824243" y="3641134"/>
              <a:ext cx="204851" cy="1044252"/>
            </a:xfrm>
            <a:prstGeom prst="rect">
              <a:avLst/>
            </a:prstGeom>
            <a:solidFill>
              <a:srgbClr val="80BD41">
                <a:alpha val="100000"/>
              </a:srgbClr>
            </a:solidFill>
          </p:spPr>
          <p:txBody>
            <a:bodyPr/>
            <a:lstStyle/>
            <a:p/>
          </p:txBody>
        </p:sp>
        <p:sp>
          <p:nvSpPr>
            <p:cNvPr id="89" name="rc89"/>
            <p:cNvSpPr/>
            <p:nvPr/>
          </p:nvSpPr>
          <p:spPr>
            <a:xfrm>
              <a:off x="5824243" y="3608847"/>
              <a:ext cx="204851" cy="10762"/>
            </a:xfrm>
            <a:prstGeom prst="rect">
              <a:avLst/>
            </a:prstGeom>
            <a:solidFill>
              <a:srgbClr val="0058AB">
                <a:alpha val="100000"/>
              </a:srgbClr>
            </a:solidFill>
          </p:spPr>
          <p:txBody>
            <a:bodyPr/>
            <a:lstStyle/>
            <a:p/>
          </p:txBody>
        </p:sp>
        <p:sp>
          <p:nvSpPr>
            <p:cNvPr id="90" name="rc90"/>
            <p:cNvSpPr/>
            <p:nvPr/>
          </p:nvSpPr>
          <p:spPr>
            <a:xfrm>
              <a:off x="5824243" y="3619610"/>
              <a:ext cx="204851" cy="21524"/>
            </a:xfrm>
            <a:prstGeom prst="rect">
              <a:avLst/>
            </a:prstGeom>
            <a:solidFill>
              <a:srgbClr val="1CABE2">
                <a:alpha val="100000"/>
              </a:srgbClr>
            </a:solidFill>
          </p:spPr>
          <p:txBody>
            <a:bodyPr/>
            <a:lstStyle/>
            <a:p/>
          </p:txBody>
        </p:sp>
        <p:sp>
          <p:nvSpPr>
            <p:cNvPr id="91" name="rc91"/>
            <p:cNvSpPr/>
            <p:nvPr/>
          </p:nvSpPr>
          <p:spPr>
            <a:xfrm>
              <a:off x="6051856" y="3644700"/>
              <a:ext cx="204851" cy="1040686"/>
            </a:xfrm>
            <a:prstGeom prst="rect">
              <a:avLst/>
            </a:prstGeom>
            <a:solidFill>
              <a:srgbClr val="80BD41">
                <a:alpha val="100000"/>
              </a:srgbClr>
            </a:solidFill>
          </p:spPr>
          <p:txBody>
            <a:bodyPr/>
            <a:lstStyle/>
            <a:p/>
          </p:txBody>
        </p:sp>
        <p:sp>
          <p:nvSpPr>
            <p:cNvPr id="92" name="rc92"/>
            <p:cNvSpPr/>
            <p:nvPr/>
          </p:nvSpPr>
          <p:spPr>
            <a:xfrm>
              <a:off x="6051856" y="3623431"/>
              <a:ext cx="204851" cy="10634"/>
            </a:xfrm>
            <a:prstGeom prst="rect">
              <a:avLst/>
            </a:prstGeom>
            <a:solidFill>
              <a:srgbClr val="0058AB">
                <a:alpha val="100000"/>
              </a:srgbClr>
            </a:solidFill>
          </p:spPr>
          <p:txBody>
            <a:bodyPr/>
            <a:lstStyle/>
            <a:p/>
          </p:txBody>
        </p:sp>
        <p:sp>
          <p:nvSpPr>
            <p:cNvPr id="93" name="rc93"/>
            <p:cNvSpPr/>
            <p:nvPr/>
          </p:nvSpPr>
          <p:spPr>
            <a:xfrm>
              <a:off x="6051856" y="3634065"/>
              <a:ext cx="204851" cy="10634"/>
            </a:xfrm>
            <a:prstGeom prst="rect">
              <a:avLst/>
            </a:prstGeom>
            <a:solidFill>
              <a:srgbClr val="1CABE2">
                <a:alpha val="100000"/>
              </a:srgbClr>
            </a:solidFill>
          </p:spPr>
          <p:txBody>
            <a:bodyPr/>
            <a:lstStyle/>
            <a:p/>
          </p:txBody>
        </p:sp>
        <p:sp>
          <p:nvSpPr>
            <p:cNvPr id="94" name="rc94"/>
            <p:cNvSpPr/>
            <p:nvPr/>
          </p:nvSpPr>
          <p:spPr>
            <a:xfrm>
              <a:off x="6279468" y="3680489"/>
              <a:ext cx="204851" cy="1004897"/>
            </a:xfrm>
            <a:prstGeom prst="rect">
              <a:avLst/>
            </a:prstGeom>
            <a:solidFill>
              <a:srgbClr val="80BD41">
                <a:alpha val="100000"/>
              </a:srgbClr>
            </a:solidFill>
          </p:spPr>
          <p:txBody>
            <a:bodyPr/>
            <a:lstStyle/>
            <a:p/>
          </p:txBody>
        </p:sp>
        <p:sp>
          <p:nvSpPr>
            <p:cNvPr id="95" name="rc95"/>
            <p:cNvSpPr/>
            <p:nvPr/>
          </p:nvSpPr>
          <p:spPr>
            <a:xfrm>
              <a:off x="6279468" y="3638587"/>
              <a:ext cx="204851" cy="31395"/>
            </a:xfrm>
            <a:prstGeom prst="rect">
              <a:avLst/>
            </a:prstGeom>
            <a:solidFill>
              <a:srgbClr val="0058AB">
                <a:alpha val="100000"/>
              </a:srgbClr>
            </a:solidFill>
          </p:spPr>
          <p:txBody>
            <a:bodyPr/>
            <a:lstStyle/>
            <a:p/>
          </p:txBody>
        </p:sp>
        <p:sp>
          <p:nvSpPr>
            <p:cNvPr id="96" name="rc96"/>
            <p:cNvSpPr/>
            <p:nvPr/>
          </p:nvSpPr>
          <p:spPr>
            <a:xfrm>
              <a:off x="6279468" y="3669982"/>
              <a:ext cx="204851" cy="10507"/>
            </a:xfrm>
            <a:prstGeom prst="rect">
              <a:avLst/>
            </a:prstGeom>
            <a:solidFill>
              <a:srgbClr val="1CABE2">
                <a:alpha val="100000"/>
              </a:srgbClr>
            </a:solidFill>
          </p:spPr>
          <p:txBody>
            <a:bodyPr/>
            <a:lstStyle/>
            <a:p/>
          </p:txBody>
        </p:sp>
        <p:sp>
          <p:nvSpPr>
            <p:cNvPr id="97" name="rc97"/>
            <p:cNvSpPr/>
            <p:nvPr/>
          </p:nvSpPr>
          <p:spPr>
            <a:xfrm>
              <a:off x="6507081" y="3679088"/>
              <a:ext cx="204851" cy="1006298"/>
            </a:xfrm>
            <a:prstGeom prst="rect">
              <a:avLst/>
            </a:prstGeom>
            <a:solidFill>
              <a:srgbClr val="80BD41">
                <a:alpha val="100000"/>
              </a:srgbClr>
            </a:solidFill>
          </p:spPr>
          <p:txBody>
            <a:bodyPr/>
            <a:lstStyle/>
            <a:p/>
          </p:txBody>
        </p:sp>
        <p:sp>
          <p:nvSpPr>
            <p:cNvPr id="98" name="rc98"/>
            <p:cNvSpPr/>
            <p:nvPr/>
          </p:nvSpPr>
          <p:spPr>
            <a:xfrm>
              <a:off x="6507081" y="3647948"/>
              <a:ext cx="204851" cy="10380"/>
            </a:xfrm>
            <a:prstGeom prst="rect">
              <a:avLst/>
            </a:prstGeom>
            <a:solidFill>
              <a:srgbClr val="0058AB">
                <a:alpha val="100000"/>
              </a:srgbClr>
            </a:solidFill>
          </p:spPr>
          <p:txBody>
            <a:bodyPr/>
            <a:lstStyle/>
            <a:p/>
          </p:txBody>
        </p:sp>
        <p:sp>
          <p:nvSpPr>
            <p:cNvPr id="99" name="rc99"/>
            <p:cNvSpPr/>
            <p:nvPr/>
          </p:nvSpPr>
          <p:spPr>
            <a:xfrm>
              <a:off x="6507081" y="3658328"/>
              <a:ext cx="204851" cy="20760"/>
            </a:xfrm>
            <a:prstGeom prst="rect">
              <a:avLst/>
            </a:prstGeom>
            <a:solidFill>
              <a:srgbClr val="1CABE2">
                <a:alpha val="100000"/>
              </a:srgbClr>
            </a:solidFill>
          </p:spPr>
          <p:txBody>
            <a:bodyPr/>
            <a:lstStyle/>
            <a:p/>
          </p:txBody>
        </p:sp>
        <p:sp>
          <p:nvSpPr>
            <p:cNvPr id="100" name="rc100"/>
            <p:cNvSpPr/>
            <p:nvPr/>
          </p:nvSpPr>
          <p:spPr>
            <a:xfrm>
              <a:off x="6734693" y="3706408"/>
              <a:ext cx="204851" cy="978978"/>
            </a:xfrm>
            <a:prstGeom prst="rect">
              <a:avLst/>
            </a:prstGeom>
            <a:solidFill>
              <a:srgbClr val="80BD41">
                <a:alpha val="100000"/>
              </a:srgbClr>
            </a:solidFill>
          </p:spPr>
          <p:txBody>
            <a:bodyPr/>
            <a:lstStyle/>
            <a:p/>
          </p:txBody>
        </p:sp>
        <p:sp>
          <p:nvSpPr>
            <p:cNvPr id="101" name="rc101"/>
            <p:cNvSpPr/>
            <p:nvPr/>
          </p:nvSpPr>
          <p:spPr>
            <a:xfrm>
              <a:off x="6734693" y="3643936"/>
              <a:ext cx="204851" cy="52091"/>
            </a:xfrm>
            <a:prstGeom prst="rect">
              <a:avLst/>
            </a:prstGeom>
            <a:solidFill>
              <a:srgbClr val="0058AB">
                <a:alpha val="100000"/>
              </a:srgbClr>
            </a:solidFill>
          </p:spPr>
          <p:txBody>
            <a:bodyPr/>
            <a:lstStyle/>
            <a:p/>
          </p:txBody>
        </p:sp>
        <p:sp>
          <p:nvSpPr>
            <p:cNvPr id="102" name="rc102"/>
            <p:cNvSpPr/>
            <p:nvPr/>
          </p:nvSpPr>
          <p:spPr>
            <a:xfrm>
              <a:off x="6734693" y="3696028"/>
              <a:ext cx="204851" cy="10380"/>
            </a:xfrm>
            <a:prstGeom prst="rect">
              <a:avLst/>
            </a:prstGeom>
            <a:solidFill>
              <a:srgbClr val="1CABE2">
                <a:alpha val="100000"/>
              </a:srgbClr>
            </a:solidFill>
          </p:spPr>
          <p:txBody>
            <a:bodyPr/>
            <a:lstStyle/>
            <a:p/>
          </p:txBody>
        </p:sp>
        <p:sp>
          <p:nvSpPr>
            <p:cNvPr id="103" name="rc103"/>
            <p:cNvSpPr/>
            <p:nvPr/>
          </p:nvSpPr>
          <p:spPr>
            <a:xfrm>
              <a:off x="6962306" y="3714623"/>
              <a:ext cx="204851" cy="970763"/>
            </a:xfrm>
            <a:prstGeom prst="rect">
              <a:avLst/>
            </a:prstGeom>
            <a:solidFill>
              <a:srgbClr val="80BD41">
                <a:alpha val="100000"/>
              </a:srgbClr>
            </a:solidFill>
          </p:spPr>
          <p:txBody>
            <a:bodyPr/>
            <a:lstStyle/>
            <a:p/>
          </p:txBody>
        </p:sp>
        <p:sp>
          <p:nvSpPr>
            <p:cNvPr id="104" name="rc104"/>
            <p:cNvSpPr/>
            <p:nvPr/>
          </p:nvSpPr>
          <p:spPr>
            <a:xfrm>
              <a:off x="6962306" y="3652661"/>
              <a:ext cx="204851" cy="51645"/>
            </a:xfrm>
            <a:prstGeom prst="rect">
              <a:avLst/>
            </a:prstGeom>
            <a:solidFill>
              <a:srgbClr val="0058AB">
                <a:alpha val="100000"/>
              </a:srgbClr>
            </a:solidFill>
          </p:spPr>
          <p:txBody>
            <a:bodyPr/>
            <a:lstStyle/>
            <a:p/>
          </p:txBody>
        </p:sp>
        <p:sp>
          <p:nvSpPr>
            <p:cNvPr id="105" name="rc105"/>
            <p:cNvSpPr/>
            <p:nvPr/>
          </p:nvSpPr>
          <p:spPr>
            <a:xfrm>
              <a:off x="6962306" y="3704306"/>
              <a:ext cx="204851" cy="10316"/>
            </a:xfrm>
            <a:prstGeom prst="rect">
              <a:avLst/>
            </a:prstGeom>
            <a:solidFill>
              <a:srgbClr val="1CABE2">
                <a:alpha val="100000"/>
              </a:srgbClr>
            </a:solidFill>
          </p:spPr>
          <p:txBody>
            <a:bodyPr/>
            <a:lstStyle/>
            <a:p/>
          </p:txBody>
        </p:sp>
        <p:sp>
          <p:nvSpPr>
            <p:cNvPr id="106" name="rc106"/>
            <p:cNvSpPr/>
            <p:nvPr/>
          </p:nvSpPr>
          <p:spPr>
            <a:xfrm>
              <a:off x="7189918" y="3658901"/>
              <a:ext cx="204851" cy="41104"/>
            </a:xfrm>
            <a:prstGeom prst="rect">
              <a:avLst/>
            </a:prstGeom>
            <a:solidFill>
              <a:srgbClr val="F26A21">
                <a:alpha val="100000"/>
              </a:srgbClr>
            </a:solidFill>
          </p:spPr>
          <p:txBody>
            <a:bodyPr/>
            <a:lstStyle/>
            <a:p/>
          </p:txBody>
        </p:sp>
        <p:sp>
          <p:nvSpPr>
            <p:cNvPr id="107" name="rc107"/>
            <p:cNvSpPr/>
            <p:nvPr/>
          </p:nvSpPr>
          <p:spPr>
            <a:xfrm>
              <a:off x="7189918" y="3700006"/>
              <a:ext cx="204851" cy="985380"/>
            </a:xfrm>
            <a:prstGeom prst="rect">
              <a:avLst/>
            </a:prstGeom>
            <a:solidFill>
              <a:srgbClr val="FFC20E">
                <a:alpha val="100000"/>
              </a:srgbClr>
            </a:solidFill>
          </p:spPr>
          <p:txBody>
            <a:bodyPr/>
            <a:lstStyle/>
            <a:p/>
          </p:txBody>
        </p:sp>
        <p:sp>
          <p:nvSpPr>
            <p:cNvPr id="108" name="rc108"/>
            <p:cNvSpPr/>
            <p:nvPr/>
          </p:nvSpPr>
          <p:spPr>
            <a:xfrm>
              <a:off x="7417531" y="3664505"/>
              <a:ext cx="204851" cy="32715"/>
            </a:xfrm>
            <a:prstGeom prst="rect">
              <a:avLst/>
            </a:prstGeom>
            <a:solidFill>
              <a:srgbClr val="F26A21">
                <a:alpha val="100000"/>
              </a:srgbClr>
            </a:solidFill>
          </p:spPr>
          <p:txBody>
            <a:bodyPr/>
            <a:lstStyle/>
            <a:p/>
          </p:txBody>
        </p:sp>
        <p:sp>
          <p:nvSpPr>
            <p:cNvPr id="109" name="rc109"/>
            <p:cNvSpPr/>
            <p:nvPr/>
          </p:nvSpPr>
          <p:spPr>
            <a:xfrm>
              <a:off x="7417531" y="3697220"/>
              <a:ext cx="204851" cy="988166"/>
            </a:xfrm>
            <a:prstGeom prst="rect">
              <a:avLst/>
            </a:prstGeom>
            <a:solidFill>
              <a:srgbClr val="FFC20E">
                <a:alpha val="100000"/>
              </a:srgbClr>
            </a:solidFill>
          </p:spPr>
          <p:txBody>
            <a:bodyPr/>
            <a:lstStyle/>
            <a:p/>
          </p:txBody>
        </p:sp>
        <p:sp>
          <p:nvSpPr>
            <p:cNvPr id="110" name="rc110"/>
            <p:cNvSpPr/>
            <p:nvPr/>
          </p:nvSpPr>
          <p:spPr>
            <a:xfrm>
              <a:off x="7645143" y="3668963"/>
              <a:ext cx="204851" cy="26037"/>
            </a:xfrm>
            <a:prstGeom prst="rect">
              <a:avLst/>
            </a:prstGeom>
            <a:solidFill>
              <a:srgbClr val="F26A21">
                <a:alpha val="100000"/>
              </a:srgbClr>
            </a:solidFill>
          </p:spPr>
          <p:txBody>
            <a:bodyPr/>
            <a:lstStyle/>
            <a:p/>
          </p:txBody>
        </p:sp>
        <p:sp>
          <p:nvSpPr>
            <p:cNvPr id="111" name="rc111"/>
            <p:cNvSpPr/>
            <p:nvPr/>
          </p:nvSpPr>
          <p:spPr>
            <a:xfrm>
              <a:off x="7645143" y="3695001"/>
              <a:ext cx="204851" cy="990385"/>
            </a:xfrm>
            <a:prstGeom prst="rect">
              <a:avLst/>
            </a:prstGeom>
            <a:solidFill>
              <a:srgbClr val="FFC20E">
                <a:alpha val="100000"/>
              </a:srgbClr>
            </a:solidFill>
          </p:spPr>
          <p:txBody>
            <a:bodyPr/>
            <a:lstStyle/>
            <a:p/>
          </p:txBody>
        </p:sp>
        <p:sp>
          <p:nvSpPr>
            <p:cNvPr id="112" name="rc112"/>
            <p:cNvSpPr/>
            <p:nvPr/>
          </p:nvSpPr>
          <p:spPr>
            <a:xfrm>
              <a:off x="7872756" y="3673293"/>
              <a:ext cx="204851" cy="20723"/>
            </a:xfrm>
            <a:prstGeom prst="rect">
              <a:avLst/>
            </a:prstGeom>
            <a:solidFill>
              <a:srgbClr val="F26A21">
                <a:alpha val="100000"/>
              </a:srgbClr>
            </a:solidFill>
          </p:spPr>
          <p:txBody>
            <a:bodyPr/>
            <a:lstStyle/>
            <a:p/>
          </p:txBody>
        </p:sp>
        <p:sp>
          <p:nvSpPr>
            <p:cNvPr id="113" name="rc113"/>
            <p:cNvSpPr/>
            <p:nvPr/>
          </p:nvSpPr>
          <p:spPr>
            <a:xfrm>
              <a:off x="7872756" y="3694017"/>
              <a:ext cx="204851" cy="991370"/>
            </a:xfrm>
            <a:prstGeom prst="rect">
              <a:avLst/>
            </a:prstGeom>
            <a:solidFill>
              <a:srgbClr val="FFC20E">
                <a:alpha val="100000"/>
              </a:srgbClr>
            </a:solidFill>
          </p:spPr>
          <p:txBody>
            <a:bodyPr/>
            <a:lstStyle/>
            <a:p/>
          </p:txBody>
        </p:sp>
        <p:sp>
          <p:nvSpPr>
            <p:cNvPr id="114" name="rc114"/>
            <p:cNvSpPr/>
            <p:nvPr/>
          </p:nvSpPr>
          <p:spPr>
            <a:xfrm>
              <a:off x="8100369" y="3677433"/>
              <a:ext cx="204851" cy="16493"/>
            </a:xfrm>
            <a:prstGeom prst="rect">
              <a:avLst/>
            </a:prstGeom>
            <a:solidFill>
              <a:srgbClr val="F26A21">
                <a:alpha val="100000"/>
              </a:srgbClr>
            </a:solidFill>
          </p:spPr>
          <p:txBody>
            <a:bodyPr/>
            <a:lstStyle/>
            <a:p/>
          </p:txBody>
        </p:sp>
        <p:sp>
          <p:nvSpPr>
            <p:cNvPr id="115" name="rc115"/>
            <p:cNvSpPr/>
            <p:nvPr/>
          </p:nvSpPr>
          <p:spPr>
            <a:xfrm>
              <a:off x="8100369" y="3693926"/>
              <a:ext cx="204851" cy="991460"/>
            </a:xfrm>
            <a:prstGeom prst="rect">
              <a:avLst/>
            </a:prstGeom>
            <a:solidFill>
              <a:srgbClr val="FFC20E">
                <a:alpha val="100000"/>
              </a:srgbClr>
            </a:solidFill>
          </p:spPr>
          <p:txBody>
            <a:bodyPr/>
            <a:lstStyle/>
            <a:p/>
          </p:txBody>
        </p:sp>
        <p:sp>
          <p:nvSpPr>
            <p:cNvPr id="116" name="pl116"/>
            <p:cNvSpPr/>
            <p:nvPr/>
          </p:nvSpPr>
          <p:spPr>
            <a:xfrm>
              <a:off x="1374417" y="2071041"/>
              <a:ext cx="5690314" cy="184852"/>
            </a:xfrm>
            <a:custGeom>
              <a:avLst/>
              <a:pathLst>
                <a:path w="5690314" h="184852">
                  <a:moveTo>
                    <a:pt x="0" y="52815"/>
                  </a:moveTo>
                  <a:lnTo>
                    <a:pt x="227612" y="52815"/>
                  </a:lnTo>
                  <a:lnTo>
                    <a:pt x="455225" y="26407"/>
                  </a:lnTo>
                  <a:lnTo>
                    <a:pt x="682837" y="26407"/>
                  </a:lnTo>
                  <a:lnTo>
                    <a:pt x="910450" y="0"/>
                  </a:lnTo>
                  <a:lnTo>
                    <a:pt x="1138062" y="0"/>
                  </a:lnTo>
                  <a:lnTo>
                    <a:pt x="1365675" y="0"/>
                  </a:lnTo>
                  <a:lnTo>
                    <a:pt x="1593287" y="0"/>
                  </a:lnTo>
                  <a:lnTo>
                    <a:pt x="1820900" y="0"/>
                  </a:lnTo>
                  <a:lnTo>
                    <a:pt x="2048513" y="0"/>
                  </a:lnTo>
                  <a:lnTo>
                    <a:pt x="2276125" y="0"/>
                  </a:lnTo>
                  <a:lnTo>
                    <a:pt x="2503738" y="0"/>
                  </a:lnTo>
                  <a:lnTo>
                    <a:pt x="2731350" y="0"/>
                  </a:lnTo>
                  <a:lnTo>
                    <a:pt x="2958963" y="0"/>
                  </a:lnTo>
                  <a:lnTo>
                    <a:pt x="3186575" y="0"/>
                  </a:lnTo>
                  <a:lnTo>
                    <a:pt x="3414188" y="0"/>
                  </a:lnTo>
                  <a:lnTo>
                    <a:pt x="3641800" y="26407"/>
                  </a:lnTo>
                  <a:lnTo>
                    <a:pt x="3869413" y="184852"/>
                  </a:lnTo>
                  <a:lnTo>
                    <a:pt x="4097026" y="105630"/>
                  </a:lnTo>
                  <a:lnTo>
                    <a:pt x="4324638" y="52815"/>
                  </a:lnTo>
                  <a:lnTo>
                    <a:pt x="4552251" y="0"/>
                  </a:lnTo>
                  <a:lnTo>
                    <a:pt x="4779863" y="0"/>
                  </a:lnTo>
                  <a:lnTo>
                    <a:pt x="5007476" y="52815"/>
                  </a:lnTo>
                  <a:lnTo>
                    <a:pt x="5235088" y="0"/>
                  </a:lnTo>
                  <a:lnTo>
                    <a:pt x="5462701" y="105630"/>
                  </a:lnTo>
                  <a:lnTo>
                    <a:pt x="5690314" y="105630"/>
                  </a:lnTo>
                </a:path>
              </a:pathLst>
            </a:custGeom>
            <a:ln w="27101" cap="flat">
              <a:solidFill>
                <a:srgbClr val="0058AB">
                  <a:alpha val="100000"/>
                </a:srgbClr>
              </a:solidFill>
              <a:prstDash val="solid"/>
              <a:round/>
            </a:ln>
          </p:spPr>
          <p:txBody>
            <a:bodyPr/>
            <a:lstStyle/>
            <a:p/>
          </p:txBody>
        </p:sp>
        <p:sp>
          <p:nvSpPr>
            <p:cNvPr id="117" name="pl117"/>
            <p:cNvSpPr/>
            <p:nvPr/>
          </p:nvSpPr>
          <p:spPr>
            <a:xfrm>
              <a:off x="1374417" y="2071041"/>
              <a:ext cx="5690314" cy="237667"/>
            </a:xfrm>
            <a:custGeom>
              <a:avLst/>
              <a:pathLst>
                <a:path w="5690314" h="237667">
                  <a:moveTo>
                    <a:pt x="0" y="237667"/>
                  </a:moveTo>
                  <a:lnTo>
                    <a:pt x="227612" y="211260"/>
                  </a:lnTo>
                  <a:lnTo>
                    <a:pt x="455225" y="158445"/>
                  </a:lnTo>
                  <a:lnTo>
                    <a:pt x="682837" y="132037"/>
                  </a:lnTo>
                  <a:lnTo>
                    <a:pt x="910450" y="105630"/>
                  </a:lnTo>
                  <a:lnTo>
                    <a:pt x="1138062" y="79222"/>
                  </a:lnTo>
                  <a:lnTo>
                    <a:pt x="1365675" y="26407"/>
                  </a:lnTo>
                  <a:lnTo>
                    <a:pt x="1593287" y="0"/>
                  </a:lnTo>
                  <a:lnTo>
                    <a:pt x="1820900" y="0"/>
                  </a:lnTo>
                  <a:lnTo>
                    <a:pt x="2048513" y="0"/>
                  </a:lnTo>
                  <a:lnTo>
                    <a:pt x="2276125" y="0"/>
                  </a:lnTo>
                  <a:lnTo>
                    <a:pt x="2503738" y="0"/>
                  </a:lnTo>
                  <a:lnTo>
                    <a:pt x="2731350" y="0"/>
                  </a:lnTo>
                  <a:lnTo>
                    <a:pt x="2958963" y="0"/>
                  </a:lnTo>
                  <a:lnTo>
                    <a:pt x="3186575" y="0"/>
                  </a:lnTo>
                  <a:lnTo>
                    <a:pt x="3414188" y="0"/>
                  </a:lnTo>
                  <a:lnTo>
                    <a:pt x="3641800" y="105630"/>
                  </a:lnTo>
                  <a:lnTo>
                    <a:pt x="3869413" y="211260"/>
                  </a:lnTo>
                  <a:lnTo>
                    <a:pt x="4097026" y="132037"/>
                  </a:lnTo>
                  <a:lnTo>
                    <a:pt x="4324638" y="52815"/>
                  </a:lnTo>
                  <a:lnTo>
                    <a:pt x="4552251" y="52815"/>
                  </a:lnTo>
                  <a:lnTo>
                    <a:pt x="4779863" y="26407"/>
                  </a:lnTo>
                  <a:lnTo>
                    <a:pt x="5007476" y="79222"/>
                  </a:lnTo>
                  <a:lnTo>
                    <a:pt x="5235088" y="52815"/>
                  </a:lnTo>
                  <a:lnTo>
                    <a:pt x="5462701" y="132037"/>
                  </a:lnTo>
                  <a:lnTo>
                    <a:pt x="5690314" y="132037"/>
                  </a:lnTo>
                </a:path>
              </a:pathLst>
            </a:custGeom>
            <a:ln w="27101" cap="flat">
              <a:solidFill>
                <a:srgbClr val="80BD41">
                  <a:alpha val="100000"/>
                </a:srgbClr>
              </a:solidFill>
              <a:prstDash val="solid"/>
              <a:round/>
            </a:ln>
          </p:spPr>
          <p:txBody>
            <a:bodyPr/>
            <a:lstStyle/>
            <a:p/>
          </p:txBody>
        </p:sp>
        <p:sp>
          <p:nvSpPr>
            <p:cNvPr id="118" name="tx118"/>
            <p:cNvSpPr/>
            <p:nvPr/>
          </p:nvSpPr>
          <p:spPr>
            <a:xfrm>
              <a:off x="1306089"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24441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358221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472027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63072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585834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08595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31356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654117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6768791"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8" name="tx128"/>
            <p:cNvSpPr/>
            <p:nvPr/>
          </p:nvSpPr>
          <p:spPr>
            <a:xfrm>
              <a:off x="6996403"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9" name="tx129"/>
            <p:cNvSpPr/>
            <p:nvPr/>
          </p:nvSpPr>
          <p:spPr>
            <a:xfrm>
              <a:off x="1306089"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2444152"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358221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472027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5630728"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5858340"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08595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631356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7" name="tx137"/>
            <p:cNvSpPr/>
            <p:nvPr/>
          </p:nvSpPr>
          <p:spPr>
            <a:xfrm>
              <a:off x="6541178"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8" name="tx138"/>
            <p:cNvSpPr/>
            <p:nvPr/>
          </p:nvSpPr>
          <p:spPr>
            <a:xfrm>
              <a:off x="6768791"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9" name="tx139"/>
            <p:cNvSpPr/>
            <p:nvPr/>
          </p:nvSpPr>
          <p:spPr>
            <a:xfrm>
              <a:off x="699640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40" name="tx140"/>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399114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2" name="tx142"/>
            <p:cNvSpPr/>
            <p:nvPr/>
          </p:nvSpPr>
          <p:spPr>
            <a:xfrm>
              <a:off x="508103" y="335432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3" name="tx143"/>
            <p:cNvSpPr/>
            <p:nvPr/>
          </p:nvSpPr>
          <p:spPr>
            <a:xfrm>
              <a:off x="508103" y="271750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4" name="tx144"/>
            <p:cNvSpPr/>
            <p:nvPr/>
          </p:nvSpPr>
          <p:spPr>
            <a:xfrm>
              <a:off x="508103" y="208068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684039" y="5522891"/>
              <a:ext cx="201455" cy="201456"/>
            </a:xfrm>
            <a:prstGeom prst="rect">
              <a:avLst/>
            </a:prstGeom>
            <a:solidFill>
              <a:srgbClr val="80BD41">
                <a:alpha val="100000"/>
              </a:srgbClr>
            </a:solidFill>
          </p:spPr>
          <p:txBody>
            <a:bodyPr/>
            <a:lstStyle/>
            <a:p/>
          </p:txBody>
        </p:sp>
        <p:sp>
          <p:nvSpPr>
            <p:cNvPr id="167" name="rc167"/>
            <p:cNvSpPr/>
            <p:nvPr/>
          </p:nvSpPr>
          <p:spPr>
            <a:xfrm>
              <a:off x="2585989" y="5522891"/>
              <a:ext cx="201456" cy="201456"/>
            </a:xfrm>
            <a:prstGeom prst="rect">
              <a:avLst/>
            </a:prstGeom>
            <a:solidFill>
              <a:srgbClr val="1CABE2">
                <a:alpha val="100000"/>
              </a:srgbClr>
            </a:solidFill>
          </p:spPr>
          <p:txBody>
            <a:bodyPr/>
            <a:lstStyle/>
            <a:p/>
          </p:txBody>
        </p:sp>
        <p:sp>
          <p:nvSpPr>
            <p:cNvPr id="168" name="rc168"/>
            <p:cNvSpPr/>
            <p:nvPr/>
          </p:nvSpPr>
          <p:spPr>
            <a:xfrm>
              <a:off x="3658812" y="5522891"/>
              <a:ext cx="201456" cy="201456"/>
            </a:xfrm>
            <a:prstGeom prst="rect">
              <a:avLst/>
            </a:prstGeom>
            <a:solidFill>
              <a:srgbClr val="0058AB">
                <a:alpha val="100000"/>
              </a:srgbClr>
            </a:solidFill>
          </p:spPr>
          <p:txBody>
            <a:bodyPr/>
            <a:lstStyle/>
            <a:p/>
          </p:txBody>
        </p:sp>
        <p:sp>
          <p:nvSpPr>
            <p:cNvPr id="169" name="rc169"/>
            <p:cNvSpPr/>
            <p:nvPr/>
          </p:nvSpPr>
          <p:spPr>
            <a:xfrm>
              <a:off x="4654145" y="5522891"/>
              <a:ext cx="201456" cy="201456"/>
            </a:xfrm>
            <a:prstGeom prst="rect">
              <a:avLst/>
            </a:prstGeom>
            <a:solidFill>
              <a:srgbClr val="FFC20E">
                <a:alpha val="100000"/>
              </a:srgbClr>
            </a:solidFill>
          </p:spPr>
          <p:txBody>
            <a:bodyPr/>
            <a:lstStyle/>
            <a:p/>
          </p:txBody>
        </p:sp>
        <p:sp>
          <p:nvSpPr>
            <p:cNvPr id="170" name="rc170"/>
            <p:cNvSpPr/>
            <p:nvPr/>
          </p:nvSpPr>
          <p:spPr>
            <a:xfrm>
              <a:off x="6558279" y="5522891"/>
              <a:ext cx="201455" cy="201456"/>
            </a:xfrm>
            <a:prstGeom prst="rect">
              <a:avLst/>
            </a:prstGeom>
            <a:solidFill>
              <a:srgbClr val="F26A21">
                <a:alpha val="100000"/>
              </a:srgbClr>
            </a:solidFill>
          </p:spPr>
          <p:txBody>
            <a:bodyPr/>
            <a:lstStyle/>
            <a:p/>
          </p:txBody>
        </p:sp>
        <p:sp>
          <p:nvSpPr>
            <p:cNvPr id="171" name="tx171"/>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920330" y="1513317"/>
              <a:ext cx="388625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Fiji</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Fiji is projected to have a  decline in the number of surviving infants by 2030. To achieve the IA2030 ZD target, current efforts would be sufficient, however, countries must strengthen beyond the targets.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Fiji is on track to halve zero-dose children by 2030, but sustaining progress will require continued strengthening of immunization systems.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8205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34495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20785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91350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77640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63929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3676990"/>
              <a:ext cx="217589" cy="1373621"/>
            </a:xfrm>
            <a:prstGeom prst="rect">
              <a:avLst/>
            </a:prstGeom>
            <a:solidFill>
              <a:srgbClr val="0058AB">
                <a:alpha val="100000"/>
              </a:srgbClr>
            </a:solidFill>
          </p:spPr>
          <p:txBody>
            <a:bodyPr/>
            <a:lstStyle/>
            <a:p/>
          </p:txBody>
        </p:sp>
        <p:sp>
          <p:nvSpPr>
            <p:cNvPr id="40" name="rc40"/>
            <p:cNvSpPr/>
            <p:nvPr/>
          </p:nvSpPr>
          <p:spPr>
            <a:xfrm>
              <a:off x="1472058" y="3665619"/>
              <a:ext cx="217589" cy="1384992"/>
            </a:xfrm>
            <a:prstGeom prst="rect">
              <a:avLst/>
            </a:prstGeom>
            <a:solidFill>
              <a:srgbClr val="0058AB">
                <a:alpha val="100000"/>
              </a:srgbClr>
            </a:solidFill>
          </p:spPr>
          <p:txBody>
            <a:bodyPr/>
            <a:lstStyle/>
            <a:p/>
          </p:txBody>
        </p:sp>
        <p:sp>
          <p:nvSpPr>
            <p:cNvPr id="41" name="rc41"/>
            <p:cNvSpPr/>
            <p:nvPr/>
          </p:nvSpPr>
          <p:spPr>
            <a:xfrm>
              <a:off x="1713825" y="4115912"/>
              <a:ext cx="217589" cy="934699"/>
            </a:xfrm>
            <a:prstGeom prst="rect">
              <a:avLst/>
            </a:prstGeom>
            <a:solidFill>
              <a:srgbClr val="0058AB">
                <a:alpha val="100000"/>
              </a:srgbClr>
            </a:solidFill>
          </p:spPr>
          <p:txBody>
            <a:bodyPr/>
            <a:lstStyle/>
            <a:p/>
          </p:txBody>
        </p:sp>
        <p:sp>
          <p:nvSpPr>
            <p:cNvPr id="42" name="rc42"/>
            <p:cNvSpPr/>
            <p:nvPr/>
          </p:nvSpPr>
          <p:spPr>
            <a:xfrm>
              <a:off x="1955592" y="4109089"/>
              <a:ext cx="217589" cy="941522"/>
            </a:xfrm>
            <a:prstGeom prst="rect">
              <a:avLst/>
            </a:prstGeom>
            <a:solidFill>
              <a:srgbClr val="0058AB">
                <a:alpha val="100000"/>
              </a:srgbClr>
            </a:solidFill>
          </p:spPr>
          <p:txBody>
            <a:bodyPr/>
            <a:lstStyle/>
            <a:p/>
          </p:txBody>
        </p:sp>
        <p:sp>
          <p:nvSpPr>
            <p:cNvPr id="43" name="rc43"/>
            <p:cNvSpPr/>
            <p:nvPr/>
          </p:nvSpPr>
          <p:spPr>
            <a:xfrm>
              <a:off x="2197358" y="4579850"/>
              <a:ext cx="217589" cy="470761"/>
            </a:xfrm>
            <a:prstGeom prst="rect">
              <a:avLst/>
            </a:prstGeom>
            <a:solidFill>
              <a:srgbClr val="0058AB">
                <a:alpha val="100000"/>
              </a:srgbClr>
            </a:solidFill>
          </p:spPr>
          <p:txBody>
            <a:bodyPr/>
            <a:lstStyle/>
            <a:p/>
          </p:txBody>
        </p:sp>
        <p:sp>
          <p:nvSpPr>
            <p:cNvPr id="44" name="rc44"/>
            <p:cNvSpPr/>
            <p:nvPr/>
          </p:nvSpPr>
          <p:spPr>
            <a:xfrm>
              <a:off x="2439125" y="4577576"/>
              <a:ext cx="217589" cy="473035"/>
            </a:xfrm>
            <a:prstGeom prst="rect">
              <a:avLst/>
            </a:prstGeom>
            <a:solidFill>
              <a:srgbClr val="0058AB">
                <a:alpha val="100000"/>
              </a:srgbClr>
            </a:solidFill>
          </p:spPr>
          <p:txBody>
            <a:bodyPr/>
            <a:lstStyle/>
            <a:p/>
          </p:txBody>
        </p:sp>
        <p:sp>
          <p:nvSpPr>
            <p:cNvPr id="45" name="rc45"/>
            <p:cNvSpPr/>
            <p:nvPr/>
          </p:nvSpPr>
          <p:spPr>
            <a:xfrm>
              <a:off x="2680891" y="4573028"/>
              <a:ext cx="217589" cy="477583"/>
            </a:xfrm>
            <a:prstGeom prst="rect">
              <a:avLst/>
            </a:prstGeom>
            <a:solidFill>
              <a:srgbClr val="0058AB">
                <a:alpha val="100000"/>
              </a:srgbClr>
            </a:solidFill>
          </p:spPr>
          <p:txBody>
            <a:bodyPr/>
            <a:lstStyle/>
            <a:p/>
          </p:txBody>
        </p:sp>
        <p:sp>
          <p:nvSpPr>
            <p:cNvPr id="46" name="rc46"/>
            <p:cNvSpPr/>
            <p:nvPr/>
          </p:nvSpPr>
          <p:spPr>
            <a:xfrm>
              <a:off x="2922658" y="4575302"/>
              <a:ext cx="217589" cy="475309"/>
            </a:xfrm>
            <a:prstGeom prst="rect">
              <a:avLst/>
            </a:prstGeom>
            <a:solidFill>
              <a:srgbClr val="0058AB">
                <a:alpha val="100000"/>
              </a:srgbClr>
            </a:solidFill>
          </p:spPr>
          <p:txBody>
            <a:bodyPr/>
            <a:lstStyle/>
            <a:p/>
          </p:txBody>
        </p:sp>
        <p:sp>
          <p:nvSpPr>
            <p:cNvPr id="47" name="rc47"/>
            <p:cNvSpPr/>
            <p:nvPr/>
          </p:nvSpPr>
          <p:spPr>
            <a:xfrm>
              <a:off x="3164425" y="4579850"/>
              <a:ext cx="217589" cy="470761"/>
            </a:xfrm>
            <a:prstGeom prst="rect">
              <a:avLst/>
            </a:prstGeom>
            <a:solidFill>
              <a:srgbClr val="0058AB">
                <a:alpha val="100000"/>
              </a:srgbClr>
            </a:solidFill>
          </p:spPr>
          <p:txBody>
            <a:bodyPr/>
            <a:lstStyle/>
            <a:p/>
          </p:txBody>
        </p:sp>
        <p:sp>
          <p:nvSpPr>
            <p:cNvPr id="48" name="rc48"/>
            <p:cNvSpPr/>
            <p:nvPr/>
          </p:nvSpPr>
          <p:spPr>
            <a:xfrm>
              <a:off x="3406191" y="4586673"/>
              <a:ext cx="217589" cy="463938"/>
            </a:xfrm>
            <a:prstGeom prst="rect">
              <a:avLst/>
            </a:prstGeom>
            <a:solidFill>
              <a:srgbClr val="0058AB">
                <a:alpha val="100000"/>
              </a:srgbClr>
            </a:solidFill>
          </p:spPr>
          <p:txBody>
            <a:bodyPr/>
            <a:lstStyle/>
            <a:p/>
          </p:txBody>
        </p:sp>
        <p:sp>
          <p:nvSpPr>
            <p:cNvPr id="49" name="rc49"/>
            <p:cNvSpPr/>
            <p:nvPr/>
          </p:nvSpPr>
          <p:spPr>
            <a:xfrm>
              <a:off x="3647958" y="4595770"/>
              <a:ext cx="217589" cy="454841"/>
            </a:xfrm>
            <a:prstGeom prst="rect">
              <a:avLst/>
            </a:prstGeom>
            <a:solidFill>
              <a:srgbClr val="0058AB">
                <a:alpha val="100000"/>
              </a:srgbClr>
            </a:solidFill>
          </p:spPr>
          <p:txBody>
            <a:bodyPr/>
            <a:lstStyle/>
            <a:p/>
          </p:txBody>
        </p:sp>
        <p:sp>
          <p:nvSpPr>
            <p:cNvPr id="50" name="rc50"/>
            <p:cNvSpPr/>
            <p:nvPr/>
          </p:nvSpPr>
          <p:spPr>
            <a:xfrm>
              <a:off x="3889725" y="4604866"/>
              <a:ext cx="217589" cy="445744"/>
            </a:xfrm>
            <a:prstGeom prst="rect">
              <a:avLst/>
            </a:prstGeom>
            <a:solidFill>
              <a:srgbClr val="0058AB">
                <a:alpha val="100000"/>
              </a:srgbClr>
            </a:solidFill>
          </p:spPr>
          <p:txBody>
            <a:bodyPr/>
            <a:lstStyle/>
            <a:p/>
          </p:txBody>
        </p:sp>
        <p:sp>
          <p:nvSpPr>
            <p:cNvPr id="51" name="rc51"/>
            <p:cNvSpPr/>
            <p:nvPr/>
          </p:nvSpPr>
          <p:spPr>
            <a:xfrm>
              <a:off x="4131491" y="4609415"/>
              <a:ext cx="217589" cy="441196"/>
            </a:xfrm>
            <a:prstGeom prst="rect">
              <a:avLst/>
            </a:prstGeom>
            <a:solidFill>
              <a:srgbClr val="0058AB">
                <a:alpha val="100000"/>
              </a:srgbClr>
            </a:solidFill>
          </p:spPr>
          <p:txBody>
            <a:bodyPr/>
            <a:lstStyle/>
            <a:p/>
          </p:txBody>
        </p:sp>
        <p:sp>
          <p:nvSpPr>
            <p:cNvPr id="52" name="rc52"/>
            <p:cNvSpPr/>
            <p:nvPr/>
          </p:nvSpPr>
          <p:spPr>
            <a:xfrm>
              <a:off x="4373258" y="4609415"/>
              <a:ext cx="217589" cy="441196"/>
            </a:xfrm>
            <a:prstGeom prst="rect">
              <a:avLst/>
            </a:prstGeom>
            <a:solidFill>
              <a:srgbClr val="0058AB">
                <a:alpha val="100000"/>
              </a:srgbClr>
            </a:solidFill>
          </p:spPr>
          <p:txBody>
            <a:bodyPr/>
            <a:lstStyle/>
            <a:p/>
          </p:txBody>
        </p:sp>
        <p:sp>
          <p:nvSpPr>
            <p:cNvPr id="53" name="rc53"/>
            <p:cNvSpPr/>
            <p:nvPr/>
          </p:nvSpPr>
          <p:spPr>
            <a:xfrm>
              <a:off x="4615025" y="4613963"/>
              <a:ext cx="217589" cy="436647"/>
            </a:xfrm>
            <a:prstGeom prst="rect">
              <a:avLst/>
            </a:prstGeom>
            <a:solidFill>
              <a:srgbClr val="0058AB">
                <a:alpha val="100000"/>
              </a:srgbClr>
            </a:solidFill>
          </p:spPr>
          <p:txBody>
            <a:bodyPr/>
            <a:lstStyle/>
            <a:p/>
          </p:txBody>
        </p:sp>
        <p:sp>
          <p:nvSpPr>
            <p:cNvPr id="54" name="rc54"/>
            <p:cNvSpPr/>
            <p:nvPr/>
          </p:nvSpPr>
          <p:spPr>
            <a:xfrm>
              <a:off x="4856791" y="4618512"/>
              <a:ext cx="217589" cy="432099"/>
            </a:xfrm>
            <a:prstGeom prst="rect">
              <a:avLst/>
            </a:prstGeom>
            <a:solidFill>
              <a:srgbClr val="0058AB">
                <a:alpha val="100000"/>
              </a:srgbClr>
            </a:solidFill>
          </p:spPr>
          <p:txBody>
            <a:bodyPr/>
            <a:lstStyle/>
            <a:p/>
          </p:txBody>
        </p:sp>
        <p:sp>
          <p:nvSpPr>
            <p:cNvPr id="55" name="rc55"/>
            <p:cNvSpPr/>
            <p:nvPr/>
          </p:nvSpPr>
          <p:spPr>
            <a:xfrm>
              <a:off x="5098558" y="4204606"/>
              <a:ext cx="217589" cy="846005"/>
            </a:xfrm>
            <a:prstGeom prst="rect">
              <a:avLst/>
            </a:prstGeom>
            <a:solidFill>
              <a:srgbClr val="0058AB">
                <a:alpha val="100000"/>
              </a:srgbClr>
            </a:solidFill>
          </p:spPr>
          <p:txBody>
            <a:bodyPr/>
            <a:lstStyle/>
            <a:p/>
          </p:txBody>
        </p:sp>
        <p:sp>
          <p:nvSpPr>
            <p:cNvPr id="56" name="rc56"/>
            <p:cNvSpPr/>
            <p:nvPr/>
          </p:nvSpPr>
          <p:spPr>
            <a:xfrm>
              <a:off x="5340325" y="1757558"/>
              <a:ext cx="217589" cy="3293053"/>
            </a:xfrm>
            <a:prstGeom prst="rect">
              <a:avLst/>
            </a:prstGeom>
            <a:solidFill>
              <a:srgbClr val="0058AB">
                <a:alpha val="100000"/>
              </a:srgbClr>
            </a:solidFill>
          </p:spPr>
          <p:txBody>
            <a:bodyPr/>
            <a:lstStyle/>
            <a:p/>
          </p:txBody>
        </p:sp>
        <p:sp>
          <p:nvSpPr>
            <p:cNvPr id="57" name="rc57"/>
            <p:cNvSpPr/>
            <p:nvPr/>
          </p:nvSpPr>
          <p:spPr>
            <a:xfrm>
              <a:off x="5582091" y="3042486"/>
              <a:ext cx="217589" cy="2008125"/>
            </a:xfrm>
            <a:prstGeom prst="rect">
              <a:avLst/>
            </a:prstGeom>
            <a:solidFill>
              <a:srgbClr val="0058AB">
                <a:alpha val="100000"/>
              </a:srgbClr>
            </a:solidFill>
          </p:spPr>
          <p:txBody>
            <a:bodyPr/>
            <a:lstStyle/>
            <a:p/>
          </p:txBody>
        </p:sp>
        <p:sp>
          <p:nvSpPr>
            <p:cNvPr id="58" name="rc58"/>
            <p:cNvSpPr/>
            <p:nvPr/>
          </p:nvSpPr>
          <p:spPr>
            <a:xfrm>
              <a:off x="5823858" y="3872571"/>
              <a:ext cx="217589" cy="1178039"/>
            </a:xfrm>
            <a:prstGeom prst="rect">
              <a:avLst/>
            </a:prstGeom>
            <a:solidFill>
              <a:srgbClr val="0058AB">
                <a:alpha val="100000"/>
              </a:srgbClr>
            </a:solidFill>
          </p:spPr>
          <p:txBody>
            <a:bodyPr/>
            <a:lstStyle/>
            <a:p/>
          </p:txBody>
        </p:sp>
        <p:sp>
          <p:nvSpPr>
            <p:cNvPr id="59" name="rc59"/>
            <p:cNvSpPr/>
            <p:nvPr/>
          </p:nvSpPr>
          <p:spPr>
            <a:xfrm>
              <a:off x="6065625" y="4666270"/>
              <a:ext cx="217589" cy="384341"/>
            </a:xfrm>
            <a:prstGeom prst="rect">
              <a:avLst/>
            </a:prstGeom>
            <a:solidFill>
              <a:srgbClr val="0058AB">
                <a:alpha val="100000"/>
              </a:srgbClr>
            </a:solidFill>
          </p:spPr>
          <p:txBody>
            <a:bodyPr/>
            <a:lstStyle/>
            <a:p/>
          </p:txBody>
        </p:sp>
        <p:sp>
          <p:nvSpPr>
            <p:cNvPr id="60" name="rc60"/>
            <p:cNvSpPr/>
            <p:nvPr/>
          </p:nvSpPr>
          <p:spPr>
            <a:xfrm>
              <a:off x="6307391" y="4670818"/>
              <a:ext cx="217589" cy="379792"/>
            </a:xfrm>
            <a:prstGeom prst="rect">
              <a:avLst/>
            </a:prstGeom>
            <a:solidFill>
              <a:srgbClr val="0058AB">
                <a:alpha val="100000"/>
              </a:srgbClr>
            </a:solidFill>
          </p:spPr>
          <p:txBody>
            <a:bodyPr/>
            <a:lstStyle/>
            <a:p/>
          </p:txBody>
        </p:sp>
        <p:sp>
          <p:nvSpPr>
            <p:cNvPr id="61" name="rc61"/>
            <p:cNvSpPr/>
            <p:nvPr/>
          </p:nvSpPr>
          <p:spPr>
            <a:xfrm>
              <a:off x="6549158" y="3929427"/>
              <a:ext cx="217589" cy="1121184"/>
            </a:xfrm>
            <a:prstGeom prst="rect">
              <a:avLst/>
            </a:prstGeom>
            <a:solidFill>
              <a:srgbClr val="0058AB">
                <a:alpha val="100000"/>
              </a:srgbClr>
            </a:solidFill>
          </p:spPr>
          <p:txBody>
            <a:bodyPr/>
            <a:lstStyle/>
            <a:p/>
          </p:txBody>
        </p:sp>
        <p:sp>
          <p:nvSpPr>
            <p:cNvPr id="62" name="rc62"/>
            <p:cNvSpPr/>
            <p:nvPr/>
          </p:nvSpPr>
          <p:spPr>
            <a:xfrm>
              <a:off x="6790924" y="4679915"/>
              <a:ext cx="217589" cy="370695"/>
            </a:xfrm>
            <a:prstGeom prst="rect">
              <a:avLst/>
            </a:prstGeom>
            <a:solidFill>
              <a:srgbClr val="0058AB">
                <a:alpha val="100000"/>
              </a:srgbClr>
            </a:solidFill>
          </p:spPr>
          <p:txBody>
            <a:bodyPr/>
            <a:lstStyle/>
            <a:p/>
          </p:txBody>
        </p:sp>
        <p:sp>
          <p:nvSpPr>
            <p:cNvPr id="63" name="rc63"/>
            <p:cNvSpPr/>
            <p:nvPr/>
          </p:nvSpPr>
          <p:spPr>
            <a:xfrm>
              <a:off x="7032691" y="3190309"/>
              <a:ext cx="217589" cy="1860302"/>
            </a:xfrm>
            <a:prstGeom prst="rect">
              <a:avLst/>
            </a:prstGeom>
            <a:solidFill>
              <a:srgbClr val="0058AB">
                <a:alpha val="100000"/>
              </a:srgbClr>
            </a:solidFill>
          </p:spPr>
          <p:txBody>
            <a:bodyPr/>
            <a:lstStyle/>
            <a:p/>
          </p:txBody>
        </p:sp>
        <p:sp>
          <p:nvSpPr>
            <p:cNvPr id="64" name="rc64"/>
            <p:cNvSpPr/>
            <p:nvPr/>
          </p:nvSpPr>
          <p:spPr>
            <a:xfrm>
              <a:off x="7274458" y="3206229"/>
              <a:ext cx="217589" cy="1844382"/>
            </a:xfrm>
            <a:prstGeom prst="rect">
              <a:avLst/>
            </a:prstGeom>
            <a:solidFill>
              <a:srgbClr val="0058AB">
                <a:alpha val="100000"/>
              </a:srgbClr>
            </a:solidFill>
          </p:spPr>
          <p:txBody>
            <a:bodyPr/>
            <a:lstStyle/>
            <a:p/>
          </p:txBody>
        </p:sp>
        <p:sp>
          <p:nvSpPr>
            <p:cNvPr id="65" name="rc65"/>
            <p:cNvSpPr/>
            <p:nvPr/>
          </p:nvSpPr>
          <p:spPr>
            <a:xfrm>
              <a:off x="8483291" y="4461591"/>
              <a:ext cx="217589" cy="589019"/>
            </a:xfrm>
            <a:prstGeom prst="rect">
              <a:avLst/>
            </a:prstGeom>
            <a:solidFill>
              <a:srgbClr val="69DBFF">
                <a:alpha val="100000"/>
              </a:srgbClr>
            </a:solidFill>
          </p:spPr>
          <p:txBody>
            <a:bodyPr/>
            <a:lstStyle/>
            <a:p/>
          </p:txBody>
        </p:sp>
        <p:sp>
          <p:nvSpPr>
            <p:cNvPr id="66" name="pl66"/>
            <p:cNvSpPr/>
            <p:nvPr/>
          </p:nvSpPr>
          <p:spPr>
            <a:xfrm>
              <a:off x="6174420" y="3872571"/>
              <a:ext cx="2417666" cy="589019"/>
            </a:xfrm>
            <a:custGeom>
              <a:avLst/>
              <a:pathLst>
                <a:path w="2417666" h="589019">
                  <a:moveTo>
                    <a:pt x="0" y="0"/>
                  </a:moveTo>
                  <a:lnTo>
                    <a:pt x="241766" y="58901"/>
                  </a:lnTo>
                  <a:lnTo>
                    <a:pt x="483533" y="117803"/>
                  </a:lnTo>
                  <a:lnTo>
                    <a:pt x="725299" y="176705"/>
                  </a:lnTo>
                  <a:lnTo>
                    <a:pt x="967066" y="235607"/>
                  </a:lnTo>
                  <a:lnTo>
                    <a:pt x="1208833" y="294509"/>
                  </a:lnTo>
                  <a:lnTo>
                    <a:pt x="1450599" y="353411"/>
                  </a:lnTo>
                  <a:lnTo>
                    <a:pt x="1692366" y="412313"/>
                  </a:lnTo>
                  <a:lnTo>
                    <a:pt x="1934133" y="471215"/>
                  </a:lnTo>
                  <a:lnTo>
                    <a:pt x="2175899" y="530117"/>
                  </a:lnTo>
                  <a:lnTo>
                    <a:pt x="2417666" y="589019"/>
                  </a:lnTo>
                </a:path>
              </a:pathLst>
            </a:custGeom>
            <a:ln w="13550" cap="flat">
              <a:solidFill>
                <a:srgbClr val="000000">
                  <a:alpha val="100000"/>
                </a:srgbClr>
              </a:solidFill>
              <a:prstDash val="solid"/>
              <a:round/>
            </a:ln>
          </p:spPr>
          <p:txBody>
            <a:bodyPr/>
            <a:lstStyle/>
            <a:p/>
          </p:txBody>
        </p:sp>
        <p:sp>
          <p:nvSpPr>
            <p:cNvPr id="67" name="pt67"/>
            <p:cNvSpPr/>
            <p:nvPr/>
          </p:nvSpPr>
          <p:spPr>
            <a:xfrm>
              <a:off x="6149594" y="38477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39066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39655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0244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0833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1422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2011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2600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3189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3778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4367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603427" y="387086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0" name="tx80"/>
            <p:cNvSpPr/>
            <p:nvPr/>
          </p:nvSpPr>
          <p:spPr>
            <a:xfrm>
              <a:off x="508103" y="271897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1" name="tx81"/>
            <p:cNvSpPr/>
            <p:nvPr/>
          </p:nvSpPr>
          <p:spPr>
            <a:xfrm>
              <a:off x="508103" y="158187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2" name="tx82"/>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900002"/>
              <a:ext cx="201456" cy="201456"/>
            </a:xfrm>
            <a:prstGeom prst="rect">
              <a:avLst/>
            </a:prstGeom>
            <a:solidFill>
              <a:srgbClr val="0058AB">
                <a:alpha val="100000"/>
              </a:srgbClr>
            </a:solidFill>
          </p:spPr>
          <p:txBody>
            <a:bodyPr/>
            <a:lstStyle/>
            <a:p/>
          </p:txBody>
        </p:sp>
        <p:sp>
          <p:nvSpPr>
            <p:cNvPr id="112" name="rc112"/>
            <p:cNvSpPr/>
            <p:nvPr/>
          </p:nvSpPr>
          <p:spPr>
            <a:xfrm>
              <a:off x="4531686" y="5900002"/>
              <a:ext cx="201456" cy="201456"/>
            </a:xfrm>
            <a:prstGeom prst="rect">
              <a:avLst/>
            </a:prstGeom>
            <a:solidFill>
              <a:srgbClr val="69DBFF">
                <a:alpha val="100000"/>
              </a:srgbClr>
            </a:solidFill>
          </p:spPr>
          <p:txBody>
            <a:bodyPr/>
            <a:lstStyle/>
            <a:p/>
          </p:txBody>
        </p:sp>
        <p:sp>
          <p:nvSpPr>
            <p:cNvPr id="113" name="tx113"/>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155979" y="1330710"/>
              <a:ext cx="56192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Fiji</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109%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109%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Fiji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84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492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101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709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88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297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905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60383"/>
              <a:ext cx="239888" cy="1247638"/>
            </a:xfrm>
            <a:prstGeom prst="rect">
              <a:avLst/>
            </a:prstGeom>
            <a:solidFill>
              <a:srgbClr val="80BD41">
                <a:alpha val="100000"/>
              </a:srgbClr>
            </a:solidFill>
          </p:spPr>
          <p:txBody>
            <a:bodyPr/>
            <a:lstStyle/>
            <a:p/>
          </p:txBody>
        </p:sp>
        <p:sp>
          <p:nvSpPr>
            <p:cNvPr id="25" name="rc25"/>
            <p:cNvSpPr/>
            <p:nvPr/>
          </p:nvSpPr>
          <p:spPr>
            <a:xfrm>
              <a:off x="1296273" y="3022033"/>
              <a:ext cx="239888" cy="38349"/>
            </a:xfrm>
            <a:prstGeom prst="rect">
              <a:avLst/>
            </a:prstGeom>
            <a:solidFill>
              <a:srgbClr val="1CABE2">
                <a:alpha val="100000"/>
              </a:srgbClr>
            </a:solidFill>
          </p:spPr>
          <p:txBody>
            <a:bodyPr/>
            <a:lstStyle/>
            <a:p/>
          </p:txBody>
        </p:sp>
        <p:sp>
          <p:nvSpPr>
            <p:cNvPr id="26" name="rc26"/>
            <p:cNvSpPr/>
            <p:nvPr/>
          </p:nvSpPr>
          <p:spPr>
            <a:xfrm>
              <a:off x="1562816" y="3050156"/>
              <a:ext cx="239888" cy="1257864"/>
            </a:xfrm>
            <a:prstGeom prst="rect">
              <a:avLst/>
            </a:prstGeom>
            <a:solidFill>
              <a:srgbClr val="80BD41">
                <a:alpha val="100000"/>
              </a:srgbClr>
            </a:solidFill>
          </p:spPr>
          <p:txBody>
            <a:bodyPr/>
            <a:lstStyle/>
            <a:p/>
          </p:txBody>
        </p:sp>
        <p:sp>
          <p:nvSpPr>
            <p:cNvPr id="27" name="rc27"/>
            <p:cNvSpPr/>
            <p:nvPr/>
          </p:nvSpPr>
          <p:spPr>
            <a:xfrm>
              <a:off x="1562816" y="3011168"/>
              <a:ext cx="239888" cy="38988"/>
            </a:xfrm>
            <a:prstGeom prst="rect">
              <a:avLst/>
            </a:prstGeom>
            <a:solidFill>
              <a:srgbClr val="1CABE2">
                <a:alpha val="100000"/>
              </a:srgbClr>
            </a:solidFill>
          </p:spPr>
          <p:txBody>
            <a:bodyPr/>
            <a:lstStyle/>
            <a:p/>
          </p:txBody>
        </p:sp>
        <p:sp>
          <p:nvSpPr>
            <p:cNvPr id="28" name="rc28"/>
            <p:cNvSpPr/>
            <p:nvPr/>
          </p:nvSpPr>
          <p:spPr>
            <a:xfrm>
              <a:off x="1829360" y="3021394"/>
              <a:ext cx="239888" cy="1286626"/>
            </a:xfrm>
            <a:prstGeom prst="rect">
              <a:avLst/>
            </a:prstGeom>
            <a:solidFill>
              <a:srgbClr val="80BD41">
                <a:alpha val="100000"/>
              </a:srgbClr>
            </a:solidFill>
          </p:spPr>
          <p:txBody>
            <a:bodyPr/>
            <a:lstStyle/>
            <a:p/>
          </p:txBody>
        </p:sp>
        <p:sp>
          <p:nvSpPr>
            <p:cNvPr id="29" name="rc29"/>
            <p:cNvSpPr/>
            <p:nvPr/>
          </p:nvSpPr>
          <p:spPr>
            <a:xfrm>
              <a:off x="1829360" y="2995189"/>
              <a:ext cx="239888" cy="26205"/>
            </a:xfrm>
            <a:prstGeom prst="rect">
              <a:avLst/>
            </a:prstGeom>
            <a:solidFill>
              <a:srgbClr val="1CABE2">
                <a:alpha val="100000"/>
              </a:srgbClr>
            </a:solidFill>
          </p:spPr>
          <p:txBody>
            <a:bodyPr/>
            <a:lstStyle/>
            <a:p/>
          </p:txBody>
        </p:sp>
        <p:sp>
          <p:nvSpPr>
            <p:cNvPr id="30" name="rc30"/>
            <p:cNvSpPr/>
            <p:nvPr/>
          </p:nvSpPr>
          <p:spPr>
            <a:xfrm>
              <a:off x="2095903" y="3013085"/>
              <a:ext cx="239888" cy="1294936"/>
            </a:xfrm>
            <a:prstGeom prst="rect">
              <a:avLst/>
            </a:prstGeom>
            <a:solidFill>
              <a:srgbClr val="80BD41">
                <a:alpha val="100000"/>
              </a:srgbClr>
            </a:solidFill>
          </p:spPr>
          <p:txBody>
            <a:bodyPr/>
            <a:lstStyle/>
            <a:p/>
          </p:txBody>
        </p:sp>
        <p:sp>
          <p:nvSpPr>
            <p:cNvPr id="31" name="rc31"/>
            <p:cNvSpPr/>
            <p:nvPr/>
          </p:nvSpPr>
          <p:spPr>
            <a:xfrm>
              <a:off x="2095903" y="2986880"/>
              <a:ext cx="239888" cy="26205"/>
            </a:xfrm>
            <a:prstGeom prst="rect">
              <a:avLst/>
            </a:prstGeom>
            <a:solidFill>
              <a:srgbClr val="1CABE2">
                <a:alpha val="100000"/>
              </a:srgbClr>
            </a:solidFill>
          </p:spPr>
          <p:txBody>
            <a:bodyPr/>
            <a:lstStyle/>
            <a:p/>
          </p:txBody>
        </p:sp>
        <p:sp>
          <p:nvSpPr>
            <p:cNvPr id="32" name="rc32"/>
            <p:cNvSpPr/>
            <p:nvPr/>
          </p:nvSpPr>
          <p:spPr>
            <a:xfrm>
              <a:off x="2362446" y="2995189"/>
              <a:ext cx="239888" cy="1312832"/>
            </a:xfrm>
            <a:prstGeom prst="rect">
              <a:avLst/>
            </a:prstGeom>
            <a:solidFill>
              <a:srgbClr val="80BD41">
                <a:alpha val="100000"/>
              </a:srgbClr>
            </a:solidFill>
          </p:spPr>
          <p:txBody>
            <a:bodyPr/>
            <a:lstStyle/>
            <a:p/>
          </p:txBody>
        </p:sp>
        <p:sp>
          <p:nvSpPr>
            <p:cNvPr id="33" name="rc33"/>
            <p:cNvSpPr/>
            <p:nvPr/>
          </p:nvSpPr>
          <p:spPr>
            <a:xfrm>
              <a:off x="2362446" y="2981766"/>
              <a:ext cx="239888" cy="13422"/>
            </a:xfrm>
            <a:prstGeom prst="rect">
              <a:avLst/>
            </a:prstGeom>
            <a:solidFill>
              <a:srgbClr val="1CABE2">
                <a:alpha val="100000"/>
              </a:srgbClr>
            </a:solidFill>
          </p:spPr>
          <p:txBody>
            <a:bodyPr/>
            <a:lstStyle/>
            <a:p/>
          </p:txBody>
        </p:sp>
        <p:sp>
          <p:nvSpPr>
            <p:cNvPr id="34" name="rc34"/>
            <p:cNvSpPr/>
            <p:nvPr/>
          </p:nvSpPr>
          <p:spPr>
            <a:xfrm>
              <a:off x="2628989" y="2990075"/>
              <a:ext cx="239888" cy="1317945"/>
            </a:xfrm>
            <a:prstGeom prst="rect">
              <a:avLst/>
            </a:prstGeom>
            <a:solidFill>
              <a:srgbClr val="80BD41">
                <a:alpha val="100000"/>
              </a:srgbClr>
            </a:solidFill>
          </p:spPr>
          <p:txBody>
            <a:bodyPr/>
            <a:lstStyle/>
            <a:p/>
          </p:txBody>
        </p:sp>
        <p:sp>
          <p:nvSpPr>
            <p:cNvPr id="35" name="rc35"/>
            <p:cNvSpPr/>
            <p:nvPr/>
          </p:nvSpPr>
          <p:spPr>
            <a:xfrm>
              <a:off x="2628989" y="2976653"/>
              <a:ext cx="239888" cy="13422"/>
            </a:xfrm>
            <a:prstGeom prst="rect">
              <a:avLst/>
            </a:prstGeom>
            <a:solidFill>
              <a:srgbClr val="1CABE2">
                <a:alpha val="100000"/>
              </a:srgbClr>
            </a:solidFill>
          </p:spPr>
          <p:txBody>
            <a:bodyPr/>
            <a:lstStyle/>
            <a:p/>
          </p:txBody>
        </p:sp>
        <p:sp>
          <p:nvSpPr>
            <p:cNvPr id="36" name="rc36"/>
            <p:cNvSpPr/>
            <p:nvPr/>
          </p:nvSpPr>
          <p:spPr>
            <a:xfrm>
              <a:off x="2895532" y="2980488"/>
              <a:ext cx="239888" cy="1327533"/>
            </a:xfrm>
            <a:prstGeom prst="rect">
              <a:avLst/>
            </a:prstGeom>
            <a:solidFill>
              <a:srgbClr val="80BD41">
                <a:alpha val="100000"/>
              </a:srgbClr>
            </a:solidFill>
          </p:spPr>
          <p:txBody>
            <a:bodyPr/>
            <a:lstStyle/>
            <a:p/>
          </p:txBody>
        </p:sp>
        <p:sp>
          <p:nvSpPr>
            <p:cNvPr id="37" name="rc37"/>
            <p:cNvSpPr/>
            <p:nvPr/>
          </p:nvSpPr>
          <p:spPr>
            <a:xfrm>
              <a:off x="2895532" y="2967066"/>
              <a:ext cx="239888" cy="13422"/>
            </a:xfrm>
            <a:prstGeom prst="rect">
              <a:avLst/>
            </a:prstGeom>
            <a:solidFill>
              <a:srgbClr val="1CABE2">
                <a:alpha val="100000"/>
              </a:srgbClr>
            </a:solidFill>
          </p:spPr>
          <p:txBody>
            <a:bodyPr/>
            <a:lstStyle/>
            <a:p/>
          </p:txBody>
        </p:sp>
        <p:sp>
          <p:nvSpPr>
            <p:cNvPr id="38" name="rc38"/>
            <p:cNvSpPr/>
            <p:nvPr/>
          </p:nvSpPr>
          <p:spPr>
            <a:xfrm>
              <a:off x="3162075" y="2983045"/>
              <a:ext cx="239888" cy="1324976"/>
            </a:xfrm>
            <a:prstGeom prst="rect">
              <a:avLst/>
            </a:prstGeom>
            <a:solidFill>
              <a:srgbClr val="80BD41">
                <a:alpha val="100000"/>
              </a:srgbClr>
            </a:solidFill>
          </p:spPr>
          <p:txBody>
            <a:bodyPr/>
            <a:lstStyle/>
            <a:p/>
          </p:txBody>
        </p:sp>
        <p:sp>
          <p:nvSpPr>
            <p:cNvPr id="39" name="rc39"/>
            <p:cNvSpPr/>
            <p:nvPr/>
          </p:nvSpPr>
          <p:spPr>
            <a:xfrm>
              <a:off x="3162075" y="2969622"/>
              <a:ext cx="239888" cy="13422"/>
            </a:xfrm>
            <a:prstGeom prst="rect">
              <a:avLst/>
            </a:prstGeom>
            <a:solidFill>
              <a:srgbClr val="1CABE2">
                <a:alpha val="100000"/>
              </a:srgbClr>
            </a:solidFill>
          </p:spPr>
          <p:txBody>
            <a:bodyPr/>
            <a:lstStyle/>
            <a:p/>
          </p:txBody>
        </p:sp>
        <p:sp>
          <p:nvSpPr>
            <p:cNvPr id="40" name="rc40"/>
            <p:cNvSpPr/>
            <p:nvPr/>
          </p:nvSpPr>
          <p:spPr>
            <a:xfrm>
              <a:off x="3428618" y="2998384"/>
              <a:ext cx="239888" cy="1309636"/>
            </a:xfrm>
            <a:prstGeom prst="rect">
              <a:avLst/>
            </a:prstGeom>
            <a:solidFill>
              <a:srgbClr val="80BD41">
                <a:alpha val="100000"/>
              </a:srgbClr>
            </a:solidFill>
          </p:spPr>
          <p:txBody>
            <a:bodyPr/>
            <a:lstStyle/>
            <a:p/>
          </p:txBody>
        </p:sp>
        <p:sp>
          <p:nvSpPr>
            <p:cNvPr id="41" name="rc41"/>
            <p:cNvSpPr/>
            <p:nvPr/>
          </p:nvSpPr>
          <p:spPr>
            <a:xfrm>
              <a:off x="3428618" y="2984962"/>
              <a:ext cx="239888" cy="13422"/>
            </a:xfrm>
            <a:prstGeom prst="rect">
              <a:avLst/>
            </a:prstGeom>
            <a:solidFill>
              <a:srgbClr val="1CABE2">
                <a:alpha val="100000"/>
              </a:srgbClr>
            </a:solidFill>
          </p:spPr>
          <p:txBody>
            <a:bodyPr/>
            <a:lstStyle/>
            <a:p/>
          </p:txBody>
        </p:sp>
        <p:sp>
          <p:nvSpPr>
            <p:cNvPr id="42" name="rc42"/>
            <p:cNvSpPr/>
            <p:nvPr/>
          </p:nvSpPr>
          <p:spPr>
            <a:xfrm>
              <a:off x="3695161" y="3018198"/>
              <a:ext cx="239888" cy="1289822"/>
            </a:xfrm>
            <a:prstGeom prst="rect">
              <a:avLst/>
            </a:prstGeom>
            <a:solidFill>
              <a:srgbClr val="80BD41">
                <a:alpha val="100000"/>
              </a:srgbClr>
            </a:solidFill>
          </p:spPr>
          <p:txBody>
            <a:bodyPr/>
            <a:lstStyle/>
            <a:p/>
          </p:txBody>
        </p:sp>
        <p:sp>
          <p:nvSpPr>
            <p:cNvPr id="43" name="rc43"/>
            <p:cNvSpPr/>
            <p:nvPr/>
          </p:nvSpPr>
          <p:spPr>
            <a:xfrm>
              <a:off x="3695161" y="3005415"/>
              <a:ext cx="239888" cy="12783"/>
            </a:xfrm>
            <a:prstGeom prst="rect">
              <a:avLst/>
            </a:prstGeom>
            <a:solidFill>
              <a:srgbClr val="1CABE2">
                <a:alpha val="100000"/>
              </a:srgbClr>
            </a:solidFill>
          </p:spPr>
          <p:txBody>
            <a:bodyPr/>
            <a:lstStyle/>
            <a:p/>
          </p:txBody>
        </p:sp>
        <p:sp>
          <p:nvSpPr>
            <p:cNvPr id="44" name="rc44"/>
            <p:cNvSpPr/>
            <p:nvPr/>
          </p:nvSpPr>
          <p:spPr>
            <a:xfrm>
              <a:off x="3961705" y="3041847"/>
              <a:ext cx="239888" cy="1266173"/>
            </a:xfrm>
            <a:prstGeom prst="rect">
              <a:avLst/>
            </a:prstGeom>
            <a:solidFill>
              <a:srgbClr val="80BD41">
                <a:alpha val="100000"/>
              </a:srgbClr>
            </a:solidFill>
          </p:spPr>
          <p:txBody>
            <a:bodyPr/>
            <a:lstStyle/>
            <a:p/>
          </p:txBody>
        </p:sp>
        <p:sp>
          <p:nvSpPr>
            <p:cNvPr id="45" name="rc45"/>
            <p:cNvSpPr/>
            <p:nvPr/>
          </p:nvSpPr>
          <p:spPr>
            <a:xfrm>
              <a:off x="3961705" y="3029064"/>
              <a:ext cx="239888" cy="12783"/>
            </a:xfrm>
            <a:prstGeom prst="rect">
              <a:avLst/>
            </a:prstGeom>
            <a:solidFill>
              <a:srgbClr val="1CABE2">
                <a:alpha val="100000"/>
              </a:srgbClr>
            </a:solidFill>
          </p:spPr>
          <p:txBody>
            <a:bodyPr/>
            <a:lstStyle/>
            <a:p/>
          </p:txBody>
        </p:sp>
        <p:sp>
          <p:nvSpPr>
            <p:cNvPr id="46" name="rc46"/>
            <p:cNvSpPr/>
            <p:nvPr/>
          </p:nvSpPr>
          <p:spPr>
            <a:xfrm>
              <a:off x="4228248" y="3070609"/>
              <a:ext cx="239888" cy="1237411"/>
            </a:xfrm>
            <a:prstGeom prst="rect">
              <a:avLst/>
            </a:prstGeom>
            <a:solidFill>
              <a:srgbClr val="80BD41">
                <a:alpha val="100000"/>
              </a:srgbClr>
            </a:solidFill>
          </p:spPr>
          <p:txBody>
            <a:bodyPr/>
            <a:lstStyle/>
            <a:p/>
          </p:txBody>
        </p:sp>
        <p:sp>
          <p:nvSpPr>
            <p:cNvPr id="47" name="rc47"/>
            <p:cNvSpPr/>
            <p:nvPr/>
          </p:nvSpPr>
          <p:spPr>
            <a:xfrm>
              <a:off x="4228248" y="3057826"/>
              <a:ext cx="239888" cy="12783"/>
            </a:xfrm>
            <a:prstGeom prst="rect">
              <a:avLst/>
            </a:prstGeom>
            <a:solidFill>
              <a:srgbClr val="1CABE2">
                <a:alpha val="100000"/>
              </a:srgbClr>
            </a:solidFill>
          </p:spPr>
          <p:txBody>
            <a:bodyPr/>
            <a:lstStyle/>
            <a:p/>
          </p:txBody>
        </p:sp>
        <p:sp>
          <p:nvSpPr>
            <p:cNvPr id="48" name="rc48"/>
            <p:cNvSpPr/>
            <p:nvPr/>
          </p:nvSpPr>
          <p:spPr>
            <a:xfrm>
              <a:off x="4494791" y="3077640"/>
              <a:ext cx="239888" cy="1230381"/>
            </a:xfrm>
            <a:prstGeom prst="rect">
              <a:avLst/>
            </a:prstGeom>
            <a:solidFill>
              <a:srgbClr val="80BD41">
                <a:alpha val="100000"/>
              </a:srgbClr>
            </a:solidFill>
          </p:spPr>
          <p:txBody>
            <a:bodyPr/>
            <a:lstStyle/>
            <a:p/>
          </p:txBody>
        </p:sp>
        <p:sp>
          <p:nvSpPr>
            <p:cNvPr id="49" name="rc49"/>
            <p:cNvSpPr/>
            <p:nvPr/>
          </p:nvSpPr>
          <p:spPr>
            <a:xfrm>
              <a:off x="4494791" y="3065496"/>
              <a:ext cx="239888" cy="12144"/>
            </a:xfrm>
            <a:prstGeom prst="rect">
              <a:avLst/>
            </a:prstGeom>
            <a:solidFill>
              <a:srgbClr val="1CABE2">
                <a:alpha val="100000"/>
              </a:srgbClr>
            </a:solidFill>
          </p:spPr>
          <p:txBody>
            <a:bodyPr/>
            <a:lstStyle/>
            <a:p/>
          </p:txBody>
        </p:sp>
        <p:sp>
          <p:nvSpPr>
            <p:cNvPr id="50" name="rc50"/>
            <p:cNvSpPr/>
            <p:nvPr/>
          </p:nvSpPr>
          <p:spPr>
            <a:xfrm>
              <a:off x="4761334" y="3080836"/>
              <a:ext cx="239888" cy="1227185"/>
            </a:xfrm>
            <a:prstGeom prst="rect">
              <a:avLst/>
            </a:prstGeom>
            <a:solidFill>
              <a:srgbClr val="80BD41">
                <a:alpha val="100000"/>
              </a:srgbClr>
            </a:solidFill>
          </p:spPr>
          <p:txBody>
            <a:bodyPr/>
            <a:lstStyle/>
            <a:p/>
          </p:txBody>
        </p:sp>
        <p:sp>
          <p:nvSpPr>
            <p:cNvPr id="51" name="rc51"/>
            <p:cNvSpPr/>
            <p:nvPr/>
          </p:nvSpPr>
          <p:spPr>
            <a:xfrm>
              <a:off x="4761334" y="3068692"/>
              <a:ext cx="239888" cy="12144"/>
            </a:xfrm>
            <a:prstGeom prst="rect">
              <a:avLst/>
            </a:prstGeom>
            <a:solidFill>
              <a:srgbClr val="1CABE2">
                <a:alpha val="100000"/>
              </a:srgbClr>
            </a:solidFill>
          </p:spPr>
          <p:txBody>
            <a:bodyPr/>
            <a:lstStyle/>
            <a:p/>
          </p:txBody>
        </p:sp>
        <p:sp>
          <p:nvSpPr>
            <p:cNvPr id="52" name="rc52"/>
            <p:cNvSpPr/>
            <p:nvPr/>
          </p:nvSpPr>
          <p:spPr>
            <a:xfrm>
              <a:off x="5027877" y="3090423"/>
              <a:ext cx="239888" cy="1217597"/>
            </a:xfrm>
            <a:prstGeom prst="rect">
              <a:avLst/>
            </a:prstGeom>
            <a:solidFill>
              <a:srgbClr val="80BD41">
                <a:alpha val="100000"/>
              </a:srgbClr>
            </a:solidFill>
          </p:spPr>
          <p:txBody>
            <a:bodyPr/>
            <a:lstStyle/>
            <a:p/>
          </p:txBody>
        </p:sp>
        <p:sp>
          <p:nvSpPr>
            <p:cNvPr id="53" name="rc53"/>
            <p:cNvSpPr/>
            <p:nvPr/>
          </p:nvSpPr>
          <p:spPr>
            <a:xfrm>
              <a:off x="5027877" y="3078279"/>
              <a:ext cx="239888" cy="12144"/>
            </a:xfrm>
            <a:prstGeom prst="rect">
              <a:avLst/>
            </a:prstGeom>
            <a:solidFill>
              <a:srgbClr val="1CABE2">
                <a:alpha val="100000"/>
              </a:srgbClr>
            </a:solidFill>
          </p:spPr>
          <p:txBody>
            <a:bodyPr/>
            <a:lstStyle/>
            <a:p/>
          </p:txBody>
        </p:sp>
        <p:sp>
          <p:nvSpPr>
            <p:cNvPr id="54" name="rc54"/>
            <p:cNvSpPr/>
            <p:nvPr/>
          </p:nvSpPr>
          <p:spPr>
            <a:xfrm>
              <a:off x="5294420" y="3106402"/>
              <a:ext cx="239888" cy="1201618"/>
            </a:xfrm>
            <a:prstGeom prst="rect">
              <a:avLst/>
            </a:prstGeom>
            <a:solidFill>
              <a:srgbClr val="80BD41">
                <a:alpha val="100000"/>
              </a:srgbClr>
            </a:solidFill>
          </p:spPr>
          <p:txBody>
            <a:bodyPr/>
            <a:lstStyle/>
            <a:p/>
          </p:txBody>
        </p:sp>
        <p:sp>
          <p:nvSpPr>
            <p:cNvPr id="55" name="rc55"/>
            <p:cNvSpPr/>
            <p:nvPr/>
          </p:nvSpPr>
          <p:spPr>
            <a:xfrm>
              <a:off x="5294420" y="3094258"/>
              <a:ext cx="239888" cy="12144"/>
            </a:xfrm>
            <a:prstGeom prst="rect">
              <a:avLst/>
            </a:prstGeom>
            <a:solidFill>
              <a:srgbClr val="1CABE2">
                <a:alpha val="100000"/>
              </a:srgbClr>
            </a:solidFill>
          </p:spPr>
          <p:txBody>
            <a:bodyPr/>
            <a:lstStyle/>
            <a:p/>
          </p:txBody>
        </p:sp>
        <p:sp>
          <p:nvSpPr>
            <p:cNvPr id="56" name="rc56"/>
            <p:cNvSpPr/>
            <p:nvPr/>
          </p:nvSpPr>
          <p:spPr>
            <a:xfrm>
              <a:off x="5560963" y="3144113"/>
              <a:ext cx="239888" cy="1163908"/>
            </a:xfrm>
            <a:prstGeom prst="rect">
              <a:avLst/>
            </a:prstGeom>
            <a:solidFill>
              <a:srgbClr val="80BD41">
                <a:alpha val="100000"/>
              </a:srgbClr>
            </a:solidFill>
          </p:spPr>
          <p:txBody>
            <a:bodyPr/>
            <a:lstStyle/>
            <a:p/>
          </p:txBody>
        </p:sp>
        <p:sp>
          <p:nvSpPr>
            <p:cNvPr id="57" name="rc57"/>
            <p:cNvSpPr/>
            <p:nvPr/>
          </p:nvSpPr>
          <p:spPr>
            <a:xfrm>
              <a:off x="5560963" y="3120464"/>
              <a:ext cx="239888" cy="23648"/>
            </a:xfrm>
            <a:prstGeom prst="rect">
              <a:avLst/>
            </a:prstGeom>
            <a:solidFill>
              <a:srgbClr val="1CABE2">
                <a:alpha val="100000"/>
              </a:srgbClr>
            </a:solidFill>
          </p:spPr>
          <p:txBody>
            <a:bodyPr/>
            <a:lstStyle/>
            <a:p/>
          </p:txBody>
        </p:sp>
        <p:sp>
          <p:nvSpPr>
            <p:cNvPr id="58" name="rc58"/>
            <p:cNvSpPr/>
            <p:nvPr/>
          </p:nvSpPr>
          <p:spPr>
            <a:xfrm>
              <a:off x="5827506" y="3243821"/>
              <a:ext cx="239888" cy="1064199"/>
            </a:xfrm>
            <a:prstGeom prst="rect">
              <a:avLst/>
            </a:prstGeom>
            <a:solidFill>
              <a:srgbClr val="80BD41">
                <a:alpha val="100000"/>
              </a:srgbClr>
            </a:solidFill>
          </p:spPr>
          <p:txBody>
            <a:bodyPr/>
            <a:lstStyle/>
            <a:p/>
          </p:txBody>
        </p:sp>
        <p:sp>
          <p:nvSpPr>
            <p:cNvPr id="59" name="rc59"/>
            <p:cNvSpPr/>
            <p:nvPr/>
          </p:nvSpPr>
          <p:spPr>
            <a:xfrm>
              <a:off x="5827506" y="3151143"/>
              <a:ext cx="239888" cy="92678"/>
            </a:xfrm>
            <a:prstGeom prst="rect">
              <a:avLst/>
            </a:prstGeom>
            <a:solidFill>
              <a:srgbClr val="1CABE2">
                <a:alpha val="100000"/>
              </a:srgbClr>
            </a:solidFill>
          </p:spPr>
          <p:txBody>
            <a:bodyPr/>
            <a:lstStyle/>
            <a:p/>
          </p:txBody>
        </p:sp>
        <p:sp>
          <p:nvSpPr>
            <p:cNvPr id="60" name="rc60"/>
            <p:cNvSpPr/>
            <p:nvPr/>
          </p:nvSpPr>
          <p:spPr>
            <a:xfrm>
              <a:off x="6094049" y="3235512"/>
              <a:ext cx="239888" cy="1072508"/>
            </a:xfrm>
            <a:prstGeom prst="rect">
              <a:avLst/>
            </a:prstGeom>
            <a:solidFill>
              <a:srgbClr val="80BD41">
                <a:alpha val="100000"/>
              </a:srgbClr>
            </a:solidFill>
          </p:spPr>
          <p:txBody>
            <a:bodyPr/>
            <a:lstStyle/>
            <a:p/>
          </p:txBody>
        </p:sp>
        <p:sp>
          <p:nvSpPr>
            <p:cNvPr id="61" name="rc61"/>
            <p:cNvSpPr/>
            <p:nvPr/>
          </p:nvSpPr>
          <p:spPr>
            <a:xfrm>
              <a:off x="6094049" y="3179266"/>
              <a:ext cx="239888" cy="56245"/>
            </a:xfrm>
            <a:prstGeom prst="rect">
              <a:avLst/>
            </a:prstGeom>
            <a:solidFill>
              <a:srgbClr val="1CABE2">
                <a:alpha val="100000"/>
              </a:srgbClr>
            </a:solidFill>
          </p:spPr>
          <p:txBody>
            <a:bodyPr/>
            <a:lstStyle/>
            <a:p/>
          </p:txBody>
        </p:sp>
        <p:sp>
          <p:nvSpPr>
            <p:cNvPr id="62" name="rc62"/>
            <p:cNvSpPr/>
            <p:nvPr/>
          </p:nvSpPr>
          <p:spPr>
            <a:xfrm>
              <a:off x="6360593" y="3236791"/>
              <a:ext cx="239888" cy="1071230"/>
            </a:xfrm>
            <a:prstGeom prst="rect">
              <a:avLst/>
            </a:prstGeom>
            <a:solidFill>
              <a:srgbClr val="80BD41">
                <a:alpha val="100000"/>
              </a:srgbClr>
            </a:solidFill>
          </p:spPr>
          <p:txBody>
            <a:bodyPr/>
            <a:lstStyle/>
            <a:p/>
          </p:txBody>
        </p:sp>
        <p:sp>
          <p:nvSpPr>
            <p:cNvPr id="63" name="rc63"/>
            <p:cNvSpPr/>
            <p:nvPr/>
          </p:nvSpPr>
          <p:spPr>
            <a:xfrm>
              <a:off x="6360593" y="3203554"/>
              <a:ext cx="239888" cy="33236"/>
            </a:xfrm>
            <a:prstGeom prst="rect">
              <a:avLst/>
            </a:prstGeom>
            <a:solidFill>
              <a:srgbClr val="1CABE2">
                <a:alpha val="100000"/>
              </a:srgbClr>
            </a:solidFill>
          </p:spPr>
          <p:txBody>
            <a:bodyPr/>
            <a:lstStyle/>
            <a:p/>
          </p:txBody>
        </p:sp>
        <p:sp>
          <p:nvSpPr>
            <p:cNvPr id="64" name="rc64"/>
            <p:cNvSpPr/>
            <p:nvPr/>
          </p:nvSpPr>
          <p:spPr>
            <a:xfrm>
              <a:off x="6627136" y="3238069"/>
              <a:ext cx="239888" cy="1069952"/>
            </a:xfrm>
            <a:prstGeom prst="rect">
              <a:avLst/>
            </a:prstGeom>
            <a:solidFill>
              <a:srgbClr val="80BD41">
                <a:alpha val="100000"/>
              </a:srgbClr>
            </a:solidFill>
          </p:spPr>
          <p:txBody>
            <a:bodyPr/>
            <a:lstStyle/>
            <a:p/>
          </p:txBody>
        </p:sp>
        <p:sp>
          <p:nvSpPr>
            <p:cNvPr id="65" name="rc65"/>
            <p:cNvSpPr/>
            <p:nvPr/>
          </p:nvSpPr>
          <p:spPr>
            <a:xfrm>
              <a:off x="6627136" y="3227203"/>
              <a:ext cx="239888" cy="10865"/>
            </a:xfrm>
            <a:prstGeom prst="rect">
              <a:avLst/>
            </a:prstGeom>
            <a:solidFill>
              <a:srgbClr val="1CABE2">
                <a:alpha val="100000"/>
              </a:srgbClr>
            </a:solidFill>
          </p:spPr>
          <p:txBody>
            <a:bodyPr/>
            <a:lstStyle/>
            <a:p/>
          </p:txBody>
        </p:sp>
        <p:sp>
          <p:nvSpPr>
            <p:cNvPr id="66" name="rc66"/>
            <p:cNvSpPr/>
            <p:nvPr/>
          </p:nvSpPr>
          <p:spPr>
            <a:xfrm>
              <a:off x="6893679" y="3252770"/>
              <a:ext cx="239888" cy="1055251"/>
            </a:xfrm>
            <a:prstGeom prst="rect">
              <a:avLst/>
            </a:prstGeom>
            <a:solidFill>
              <a:srgbClr val="80BD41">
                <a:alpha val="100000"/>
              </a:srgbClr>
            </a:solidFill>
          </p:spPr>
          <p:txBody>
            <a:bodyPr/>
            <a:lstStyle/>
            <a:p/>
          </p:txBody>
        </p:sp>
        <p:sp>
          <p:nvSpPr>
            <p:cNvPr id="67" name="rc67"/>
            <p:cNvSpPr/>
            <p:nvPr/>
          </p:nvSpPr>
          <p:spPr>
            <a:xfrm>
              <a:off x="6893679" y="3241904"/>
              <a:ext cx="239888" cy="10865"/>
            </a:xfrm>
            <a:prstGeom prst="rect">
              <a:avLst/>
            </a:prstGeom>
            <a:solidFill>
              <a:srgbClr val="1CABE2">
                <a:alpha val="100000"/>
              </a:srgbClr>
            </a:solidFill>
          </p:spPr>
          <p:txBody>
            <a:bodyPr/>
            <a:lstStyle/>
            <a:p/>
          </p:txBody>
        </p:sp>
        <p:sp>
          <p:nvSpPr>
            <p:cNvPr id="68" name="rc68"/>
            <p:cNvSpPr/>
            <p:nvPr/>
          </p:nvSpPr>
          <p:spPr>
            <a:xfrm>
              <a:off x="7160222" y="3288563"/>
              <a:ext cx="239888" cy="1019458"/>
            </a:xfrm>
            <a:prstGeom prst="rect">
              <a:avLst/>
            </a:prstGeom>
            <a:solidFill>
              <a:srgbClr val="80BD41">
                <a:alpha val="100000"/>
              </a:srgbClr>
            </a:solidFill>
          </p:spPr>
          <p:txBody>
            <a:bodyPr/>
            <a:lstStyle/>
            <a:p/>
          </p:txBody>
        </p:sp>
        <p:sp>
          <p:nvSpPr>
            <p:cNvPr id="69" name="rc69"/>
            <p:cNvSpPr/>
            <p:nvPr/>
          </p:nvSpPr>
          <p:spPr>
            <a:xfrm>
              <a:off x="7160222" y="3257244"/>
              <a:ext cx="239888" cy="31318"/>
            </a:xfrm>
            <a:prstGeom prst="rect">
              <a:avLst/>
            </a:prstGeom>
            <a:solidFill>
              <a:srgbClr val="1CABE2">
                <a:alpha val="100000"/>
              </a:srgbClr>
            </a:solidFill>
          </p:spPr>
          <p:txBody>
            <a:bodyPr/>
            <a:lstStyle/>
            <a:p/>
          </p:txBody>
        </p:sp>
        <p:sp>
          <p:nvSpPr>
            <p:cNvPr id="70" name="rc70"/>
            <p:cNvSpPr/>
            <p:nvPr/>
          </p:nvSpPr>
          <p:spPr>
            <a:xfrm>
              <a:off x="7426765" y="3277058"/>
              <a:ext cx="239888" cy="1030963"/>
            </a:xfrm>
            <a:prstGeom prst="rect">
              <a:avLst/>
            </a:prstGeom>
            <a:solidFill>
              <a:srgbClr val="80BD41">
                <a:alpha val="100000"/>
              </a:srgbClr>
            </a:solidFill>
          </p:spPr>
          <p:txBody>
            <a:bodyPr/>
            <a:lstStyle/>
            <a:p/>
          </p:txBody>
        </p:sp>
        <p:sp>
          <p:nvSpPr>
            <p:cNvPr id="71" name="rc71"/>
            <p:cNvSpPr/>
            <p:nvPr/>
          </p:nvSpPr>
          <p:spPr>
            <a:xfrm>
              <a:off x="7426765" y="3266831"/>
              <a:ext cx="239888" cy="10226"/>
            </a:xfrm>
            <a:prstGeom prst="rect">
              <a:avLst/>
            </a:prstGeom>
            <a:solidFill>
              <a:srgbClr val="1CABE2">
                <a:alpha val="100000"/>
              </a:srgbClr>
            </a:solidFill>
          </p:spPr>
          <p:txBody>
            <a:bodyPr/>
            <a:lstStyle/>
            <a:p/>
          </p:txBody>
        </p:sp>
        <p:sp>
          <p:nvSpPr>
            <p:cNvPr id="72" name="rc72"/>
            <p:cNvSpPr/>
            <p:nvPr/>
          </p:nvSpPr>
          <p:spPr>
            <a:xfrm>
              <a:off x="7693308" y="3314768"/>
              <a:ext cx="239888" cy="993253"/>
            </a:xfrm>
            <a:prstGeom prst="rect">
              <a:avLst/>
            </a:prstGeom>
            <a:solidFill>
              <a:srgbClr val="80BD41">
                <a:alpha val="100000"/>
              </a:srgbClr>
            </a:solidFill>
          </p:spPr>
          <p:txBody>
            <a:bodyPr/>
            <a:lstStyle/>
            <a:p/>
          </p:txBody>
        </p:sp>
        <p:sp>
          <p:nvSpPr>
            <p:cNvPr id="73" name="rc73"/>
            <p:cNvSpPr/>
            <p:nvPr/>
          </p:nvSpPr>
          <p:spPr>
            <a:xfrm>
              <a:off x="7693308" y="3262357"/>
              <a:ext cx="239888" cy="52411"/>
            </a:xfrm>
            <a:prstGeom prst="rect">
              <a:avLst/>
            </a:prstGeom>
            <a:solidFill>
              <a:srgbClr val="1CABE2">
                <a:alpha val="100000"/>
              </a:srgbClr>
            </a:solidFill>
          </p:spPr>
          <p:txBody>
            <a:bodyPr/>
            <a:lstStyle/>
            <a:p/>
          </p:txBody>
        </p:sp>
        <p:sp>
          <p:nvSpPr>
            <p:cNvPr id="74" name="rc74"/>
            <p:cNvSpPr/>
            <p:nvPr/>
          </p:nvSpPr>
          <p:spPr>
            <a:xfrm>
              <a:off x="7959851" y="3323077"/>
              <a:ext cx="239888" cy="984943"/>
            </a:xfrm>
            <a:prstGeom prst="rect">
              <a:avLst/>
            </a:prstGeom>
            <a:solidFill>
              <a:srgbClr val="80BD41">
                <a:alpha val="100000"/>
              </a:srgbClr>
            </a:solidFill>
          </p:spPr>
          <p:txBody>
            <a:bodyPr/>
            <a:lstStyle/>
            <a:p/>
          </p:txBody>
        </p:sp>
        <p:sp>
          <p:nvSpPr>
            <p:cNvPr id="75" name="rc75"/>
            <p:cNvSpPr/>
            <p:nvPr/>
          </p:nvSpPr>
          <p:spPr>
            <a:xfrm>
              <a:off x="7959851" y="3271305"/>
              <a:ext cx="239888" cy="51771"/>
            </a:xfrm>
            <a:prstGeom prst="rect">
              <a:avLst/>
            </a:prstGeom>
            <a:solidFill>
              <a:srgbClr val="1CABE2">
                <a:alpha val="100000"/>
              </a:srgbClr>
            </a:solidFill>
          </p:spPr>
          <p:txBody>
            <a:bodyPr/>
            <a:lstStyle/>
            <a:p/>
          </p:txBody>
        </p:sp>
        <p:sp>
          <p:nvSpPr>
            <p:cNvPr id="76" name="pl76"/>
            <p:cNvSpPr/>
            <p:nvPr/>
          </p:nvSpPr>
          <p:spPr>
            <a:xfrm>
              <a:off x="1416218" y="2095023"/>
              <a:ext cx="6663577" cy="156474"/>
            </a:xfrm>
            <a:custGeom>
              <a:avLst/>
              <a:pathLst>
                <a:path w="6663577" h="156474">
                  <a:moveTo>
                    <a:pt x="0" y="44707"/>
                  </a:moveTo>
                  <a:lnTo>
                    <a:pt x="266543" y="44707"/>
                  </a:lnTo>
                  <a:lnTo>
                    <a:pt x="533086" y="22353"/>
                  </a:lnTo>
                  <a:lnTo>
                    <a:pt x="799629" y="22353"/>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22353"/>
                  </a:lnTo>
                  <a:lnTo>
                    <a:pt x="4531233" y="156474"/>
                  </a:lnTo>
                  <a:lnTo>
                    <a:pt x="4797776" y="89414"/>
                  </a:lnTo>
                  <a:lnTo>
                    <a:pt x="5064319" y="44707"/>
                  </a:lnTo>
                  <a:lnTo>
                    <a:pt x="5330862" y="0"/>
                  </a:lnTo>
                  <a:lnTo>
                    <a:pt x="5597405" y="0"/>
                  </a:lnTo>
                  <a:lnTo>
                    <a:pt x="5863948" y="44707"/>
                  </a:lnTo>
                  <a:lnTo>
                    <a:pt x="6130491" y="0"/>
                  </a:lnTo>
                  <a:lnTo>
                    <a:pt x="6397034" y="89414"/>
                  </a:lnTo>
                  <a:lnTo>
                    <a:pt x="6663577" y="89414"/>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324790" y="28861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89" name="tx89"/>
            <p:cNvSpPr/>
            <p:nvPr/>
          </p:nvSpPr>
          <p:spPr>
            <a:xfrm>
              <a:off x="2657505" y="28407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90" name="tx90"/>
            <p:cNvSpPr/>
            <p:nvPr/>
          </p:nvSpPr>
          <p:spPr>
            <a:xfrm>
              <a:off x="4029398" y="289313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91" name="tx91"/>
            <p:cNvSpPr/>
            <p:nvPr/>
          </p:nvSpPr>
          <p:spPr>
            <a:xfrm>
              <a:off x="5362113" y="29583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92" name="tx92"/>
            <p:cNvSpPr/>
            <p:nvPr/>
          </p:nvSpPr>
          <p:spPr>
            <a:xfrm>
              <a:off x="6389109" y="30682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a:t>
              </a:r>
            </a:p>
          </p:txBody>
        </p:sp>
        <p:sp>
          <p:nvSpPr>
            <p:cNvPr id="93" name="tx93"/>
            <p:cNvSpPr/>
            <p:nvPr/>
          </p:nvSpPr>
          <p:spPr>
            <a:xfrm>
              <a:off x="6655652" y="30912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a:t>
              </a:r>
            </a:p>
          </p:txBody>
        </p:sp>
        <p:sp>
          <p:nvSpPr>
            <p:cNvPr id="94" name="tx94"/>
            <p:cNvSpPr/>
            <p:nvPr/>
          </p:nvSpPr>
          <p:spPr>
            <a:xfrm>
              <a:off x="6922195" y="3105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5" name="tx95"/>
            <p:cNvSpPr/>
            <p:nvPr/>
          </p:nvSpPr>
          <p:spPr>
            <a:xfrm>
              <a:off x="7188738" y="3121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6" name="tx96"/>
            <p:cNvSpPr/>
            <p:nvPr/>
          </p:nvSpPr>
          <p:spPr>
            <a:xfrm>
              <a:off x="7455282" y="31308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7" name="tx97"/>
            <p:cNvSpPr/>
            <p:nvPr/>
          </p:nvSpPr>
          <p:spPr>
            <a:xfrm>
              <a:off x="7721825" y="31270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8" name="tx98"/>
            <p:cNvSpPr/>
            <p:nvPr/>
          </p:nvSpPr>
          <p:spPr>
            <a:xfrm>
              <a:off x="7988368" y="31353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99" name="pl99"/>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491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11" name="tx111"/>
            <p:cNvSpPr/>
            <p:nvPr/>
          </p:nvSpPr>
          <p:spPr>
            <a:xfrm>
              <a:off x="1362659" y="30073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57505" y="36140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3" name="tx113"/>
            <p:cNvSpPr/>
            <p:nvPr/>
          </p:nvSpPr>
          <p:spPr>
            <a:xfrm>
              <a:off x="2695375" y="29494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6398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15" name="tx115"/>
            <p:cNvSpPr/>
            <p:nvPr/>
          </p:nvSpPr>
          <p:spPr>
            <a:xfrm>
              <a:off x="4028090" y="30015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6721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7" name="tx117"/>
            <p:cNvSpPr/>
            <p:nvPr/>
          </p:nvSpPr>
          <p:spPr>
            <a:xfrm>
              <a:off x="5360806" y="30664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737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9" name="tx119"/>
            <p:cNvSpPr/>
            <p:nvPr/>
          </p:nvSpPr>
          <p:spPr>
            <a:xfrm>
              <a:off x="6426979" y="31862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7379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1" name="tx121"/>
            <p:cNvSpPr/>
            <p:nvPr/>
          </p:nvSpPr>
          <p:spPr>
            <a:xfrm>
              <a:off x="6693522" y="31987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7453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23" name="tx123"/>
            <p:cNvSpPr/>
            <p:nvPr/>
          </p:nvSpPr>
          <p:spPr>
            <a:xfrm>
              <a:off x="6960065" y="32134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7632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5" name="tx125"/>
            <p:cNvSpPr/>
            <p:nvPr/>
          </p:nvSpPr>
          <p:spPr>
            <a:xfrm>
              <a:off x="7226608" y="323900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7574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7" name="tx127"/>
            <p:cNvSpPr/>
            <p:nvPr/>
          </p:nvSpPr>
          <p:spPr>
            <a:xfrm>
              <a:off x="7493151" y="32380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7763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29" name="tx129"/>
            <p:cNvSpPr/>
            <p:nvPr/>
          </p:nvSpPr>
          <p:spPr>
            <a:xfrm>
              <a:off x="7759694" y="32546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7805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31" name="tx131"/>
            <p:cNvSpPr/>
            <p:nvPr/>
          </p:nvSpPr>
          <p:spPr>
            <a:xfrm>
              <a:off x="8026237" y="32632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6167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4" name="tx134"/>
            <p:cNvSpPr/>
            <p:nvPr/>
          </p:nvSpPr>
          <p:spPr>
            <a:xfrm>
              <a:off x="733081" y="29775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33836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82906"/>
              <a:ext cx="11089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Fiji, 2000-2025</a:t>
              </a:r>
            </a:p>
          </p:txBody>
        </p:sp>
        <p:sp>
          <p:nvSpPr>
            <p:cNvPr id="162" name="pl162"/>
            <p:cNvSpPr/>
            <p:nvPr/>
          </p:nvSpPr>
          <p:spPr>
            <a:xfrm>
              <a:off x="22480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5154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550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585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9978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0329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00680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380572" cy="129091"/>
            </a:xfrm>
            <a:prstGeom prst="rect">
              <a:avLst/>
            </a:prstGeom>
            <a:solidFill>
              <a:srgbClr val="80BD41">
                <a:alpha val="100000"/>
              </a:srgbClr>
            </a:solidFill>
          </p:spPr>
          <p:txBody>
            <a:bodyPr/>
            <a:lstStyle/>
            <a:p/>
          </p:txBody>
        </p:sp>
        <p:sp>
          <p:nvSpPr>
            <p:cNvPr id="174" name="rc174"/>
            <p:cNvSpPr/>
            <p:nvPr/>
          </p:nvSpPr>
          <p:spPr>
            <a:xfrm>
              <a:off x="7676845" y="5954972"/>
              <a:ext cx="197965" cy="129091"/>
            </a:xfrm>
            <a:prstGeom prst="rect">
              <a:avLst/>
            </a:prstGeom>
            <a:solidFill>
              <a:srgbClr val="1CABE2">
                <a:alpha val="100000"/>
              </a:srgbClr>
            </a:solidFill>
          </p:spPr>
          <p:txBody>
            <a:bodyPr/>
            <a:lstStyle/>
            <a:p/>
          </p:txBody>
        </p:sp>
        <p:sp>
          <p:nvSpPr>
            <p:cNvPr id="175" name="rc175"/>
            <p:cNvSpPr/>
            <p:nvPr/>
          </p:nvSpPr>
          <p:spPr>
            <a:xfrm>
              <a:off x="1296273" y="5793607"/>
              <a:ext cx="5916115" cy="129091"/>
            </a:xfrm>
            <a:prstGeom prst="rect">
              <a:avLst/>
            </a:prstGeom>
            <a:solidFill>
              <a:srgbClr val="80BD41">
                <a:alpha val="100000"/>
              </a:srgbClr>
            </a:solidFill>
          </p:spPr>
          <p:txBody>
            <a:bodyPr/>
            <a:lstStyle/>
            <a:p/>
          </p:txBody>
        </p:sp>
        <p:sp>
          <p:nvSpPr>
            <p:cNvPr id="176" name="rc176"/>
            <p:cNvSpPr/>
            <p:nvPr/>
          </p:nvSpPr>
          <p:spPr>
            <a:xfrm>
              <a:off x="7212388" y="5793607"/>
              <a:ext cx="312175" cy="129091"/>
            </a:xfrm>
            <a:prstGeom prst="rect">
              <a:avLst/>
            </a:prstGeom>
            <a:solidFill>
              <a:srgbClr val="1CABE2">
                <a:alpha val="100000"/>
              </a:srgbClr>
            </a:solidFill>
          </p:spPr>
          <p:txBody>
            <a:bodyPr/>
            <a:lstStyle/>
            <a:p/>
          </p:txBody>
        </p:sp>
        <p:sp>
          <p:nvSpPr>
            <p:cNvPr id="177" name="rc177"/>
            <p:cNvSpPr/>
            <p:nvPr/>
          </p:nvSpPr>
          <p:spPr>
            <a:xfrm>
              <a:off x="1296273" y="5632243"/>
              <a:ext cx="5866623" cy="129091"/>
            </a:xfrm>
            <a:prstGeom prst="rect">
              <a:avLst/>
            </a:prstGeom>
            <a:solidFill>
              <a:srgbClr val="80BD41">
                <a:alpha val="100000"/>
              </a:srgbClr>
            </a:solidFill>
          </p:spPr>
          <p:txBody>
            <a:bodyPr/>
            <a:lstStyle/>
            <a:p/>
          </p:txBody>
        </p:sp>
        <p:sp>
          <p:nvSpPr>
            <p:cNvPr id="178" name="rc178"/>
            <p:cNvSpPr/>
            <p:nvPr/>
          </p:nvSpPr>
          <p:spPr>
            <a:xfrm>
              <a:off x="7162897" y="5632243"/>
              <a:ext cx="308368" cy="129091"/>
            </a:xfrm>
            <a:prstGeom prst="rect">
              <a:avLst/>
            </a:prstGeom>
            <a:solidFill>
              <a:srgbClr val="1CABE2">
                <a:alpha val="100000"/>
              </a:srgbClr>
            </a:solidFill>
          </p:spPr>
          <p:txBody>
            <a:bodyPr/>
            <a:lstStyle/>
            <a:p/>
          </p:txBody>
        </p:sp>
        <p:sp>
          <p:nvSpPr>
            <p:cNvPr id="179" name="tx179"/>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a:t>
              </a:r>
            </a:p>
          </p:txBody>
        </p:sp>
        <p:sp>
          <p:nvSpPr>
            <p:cNvPr id="180" name="tx180"/>
            <p:cNvSpPr/>
            <p:nvPr/>
          </p:nvSpPr>
          <p:spPr>
            <a:xfrm>
              <a:off x="7719455"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a:t>
              </a:r>
            </a:p>
          </p:txBody>
        </p:sp>
        <p:sp>
          <p:nvSpPr>
            <p:cNvPr id="181" name="tx181"/>
            <p:cNvSpPr/>
            <p:nvPr/>
          </p:nvSpPr>
          <p:spPr>
            <a:xfrm>
              <a:off x="7667489"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a:t>
              </a:r>
            </a:p>
          </p:txBody>
        </p:sp>
        <p:sp>
          <p:nvSpPr>
            <p:cNvPr id="182" name="tx182"/>
            <p:cNvSpPr/>
            <p:nvPr/>
          </p:nvSpPr>
          <p:spPr>
            <a:xfrm>
              <a:off x="438106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83" name="tx183"/>
            <p:cNvSpPr/>
            <p:nvPr/>
          </p:nvSpPr>
          <p:spPr>
            <a:xfrm>
              <a:off x="7714030"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14883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85" name="tx185"/>
            <p:cNvSpPr/>
            <p:nvPr/>
          </p:nvSpPr>
          <p:spPr>
            <a:xfrm>
              <a:off x="7306678"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12409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87" name="tx187"/>
            <p:cNvSpPr/>
            <p:nvPr/>
          </p:nvSpPr>
          <p:spPr>
            <a:xfrm>
              <a:off x="7255283"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60938"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3" name="tx193"/>
            <p:cNvSpPr/>
            <p:nvPr/>
          </p:nvSpPr>
          <p:spPr>
            <a:xfrm>
              <a:off x="502560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4" name="tx194"/>
            <p:cNvSpPr/>
            <p:nvPr/>
          </p:nvSpPr>
          <p:spPr>
            <a:xfrm>
              <a:off x="692911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(95%) was lower than in 2019 (97%).
The number of children vaccinated with DTP1 decreased 8%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196842"/>
                  </a:moveTo>
                  <a:lnTo>
                    <a:pt x="135891" y="174970"/>
                  </a:lnTo>
                  <a:lnTo>
                    <a:pt x="271783" y="131228"/>
                  </a:lnTo>
                  <a:lnTo>
                    <a:pt x="407675" y="109356"/>
                  </a:lnTo>
                  <a:lnTo>
                    <a:pt x="543566" y="87485"/>
                  </a:lnTo>
                  <a:lnTo>
                    <a:pt x="679458" y="65614"/>
                  </a:lnTo>
                  <a:lnTo>
                    <a:pt x="815350" y="21871"/>
                  </a:lnTo>
                  <a:lnTo>
                    <a:pt x="951242" y="0"/>
                  </a:lnTo>
                  <a:lnTo>
                    <a:pt x="1087133" y="0"/>
                  </a:lnTo>
                  <a:lnTo>
                    <a:pt x="1223025" y="0"/>
                  </a:lnTo>
                  <a:lnTo>
                    <a:pt x="1358917" y="0"/>
                  </a:lnTo>
                  <a:lnTo>
                    <a:pt x="1494809" y="0"/>
                  </a:lnTo>
                  <a:lnTo>
                    <a:pt x="1630700" y="0"/>
                  </a:lnTo>
                  <a:lnTo>
                    <a:pt x="1766592" y="0"/>
                  </a:lnTo>
                  <a:lnTo>
                    <a:pt x="1902484" y="0"/>
                  </a:lnTo>
                  <a:lnTo>
                    <a:pt x="2038375" y="0"/>
                  </a:lnTo>
                  <a:lnTo>
                    <a:pt x="2174267" y="87485"/>
                  </a:lnTo>
                  <a:lnTo>
                    <a:pt x="2310159" y="174970"/>
                  </a:lnTo>
                  <a:lnTo>
                    <a:pt x="2446051" y="109356"/>
                  </a:lnTo>
                  <a:lnTo>
                    <a:pt x="2581942" y="43742"/>
                  </a:lnTo>
                  <a:lnTo>
                    <a:pt x="2717834" y="43742"/>
                  </a:lnTo>
                  <a:lnTo>
                    <a:pt x="2853726" y="21871"/>
                  </a:lnTo>
                  <a:lnTo>
                    <a:pt x="2989618" y="65614"/>
                  </a:lnTo>
                  <a:lnTo>
                    <a:pt x="3125509" y="43742"/>
                  </a:lnTo>
                  <a:lnTo>
                    <a:pt x="3261401" y="109356"/>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196842"/>
                  </a:moveTo>
                  <a:lnTo>
                    <a:pt x="135891" y="174970"/>
                  </a:lnTo>
                  <a:lnTo>
                    <a:pt x="271783" y="131228"/>
                  </a:lnTo>
                  <a:lnTo>
                    <a:pt x="407675" y="109356"/>
                  </a:lnTo>
                  <a:lnTo>
                    <a:pt x="543566" y="87485"/>
                  </a:lnTo>
                  <a:lnTo>
                    <a:pt x="679458" y="65614"/>
                  </a:lnTo>
                  <a:lnTo>
                    <a:pt x="815350" y="21871"/>
                  </a:lnTo>
                  <a:lnTo>
                    <a:pt x="951242" y="0"/>
                  </a:lnTo>
                  <a:lnTo>
                    <a:pt x="1087133" y="0"/>
                  </a:lnTo>
                  <a:lnTo>
                    <a:pt x="1223025" y="0"/>
                  </a:lnTo>
                  <a:lnTo>
                    <a:pt x="1358917" y="0"/>
                  </a:lnTo>
                  <a:lnTo>
                    <a:pt x="1494809" y="0"/>
                  </a:lnTo>
                  <a:lnTo>
                    <a:pt x="1630700" y="0"/>
                  </a:lnTo>
                  <a:lnTo>
                    <a:pt x="1766592" y="0"/>
                  </a:lnTo>
                  <a:lnTo>
                    <a:pt x="1902484" y="0"/>
                  </a:lnTo>
                  <a:lnTo>
                    <a:pt x="2038375" y="0"/>
                  </a:lnTo>
                  <a:lnTo>
                    <a:pt x="2174267" y="87485"/>
                  </a:lnTo>
                  <a:lnTo>
                    <a:pt x="2310159" y="174970"/>
                  </a:lnTo>
                  <a:lnTo>
                    <a:pt x="2446051" y="109356"/>
                  </a:lnTo>
                  <a:lnTo>
                    <a:pt x="2581942" y="43742"/>
                  </a:lnTo>
                  <a:lnTo>
                    <a:pt x="2717834" y="43742"/>
                  </a:lnTo>
                  <a:lnTo>
                    <a:pt x="2853726" y="21871"/>
                  </a:lnTo>
                  <a:lnTo>
                    <a:pt x="2989618" y="65614"/>
                  </a:lnTo>
                  <a:lnTo>
                    <a:pt x="3125509" y="43742"/>
                  </a:lnTo>
                  <a:lnTo>
                    <a:pt x="3261401" y="109356"/>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196842"/>
                  </a:moveTo>
                  <a:lnTo>
                    <a:pt x="135891" y="174970"/>
                  </a:lnTo>
                  <a:lnTo>
                    <a:pt x="271783" y="131228"/>
                  </a:lnTo>
                  <a:lnTo>
                    <a:pt x="407675" y="109356"/>
                  </a:lnTo>
                  <a:lnTo>
                    <a:pt x="543566" y="87485"/>
                  </a:lnTo>
                  <a:lnTo>
                    <a:pt x="679458" y="65614"/>
                  </a:lnTo>
                  <a:lnTo>
                    <a:pt x="815350" y="21871"/>
                  </a:lnTo>
                  <a:lnTo>
                    <a:pt x="951242" y="0"/>
                  </a:lnTo>
                  <a:lnTo>
                    <a:pt x="1087133" y="0"/>
                  </a:lnTo>
                  <a:lnTo>
                    <a:pt x="1223025" y="0"/>
                  </a:lnTo>
                  <a:lnTo>
                    <a:pt x="1358917" y="0"/>
                  </a:lnTo>
                  <a:lnTo>
                    <a:pt x="1494809" y="0"/>
                  </a:lnTo>
                  <a:lnTo>
                    <a:pt x="1630700" y="0"/>
                  </a:lnTo>
                  <a:lnTo>
                    <a:pt x="1766592" y="0"/>
                  </a:lnTo>
                  <a:lnTo>
                    <a:pt x="1902484" y="0"/>
                  </a:lnTo>
                  <a:lnTo>
                    <a:pt x="2038375" y="0"/>
                  </a:lnTo>
                  <a:lnTo>
                    <a:pt x="2174267" y="87485"/>
                  </a:lnTo>
                  <a:lnTo>
                    <a:pt x="2310159" y="174970"/>
                  </a:lnTo>
                  <a:lnTo>
                    <a:pt x="2446051" y="109356"/>
                  </a:lnTo>
                  <a:lnTo>
                    <a:pt x="2581942" y="43742"/>
                  </a:lnTo>
                  <a:lnTo>
                    <a:pt x="2717834" y="43742"/>
                  </a:lnTo>
                  <a:lnTo>
                    <a:pt x="2853726" y="21871"/>
                  </a:lnTo>
                  <a:lnTo>
                    <a:pt x="2989618" y="65614"/>
                  </a:lnTo>
                  <a:lnTo>
                    <a:pt x="3125509" y="43742"/>
                  </a:lnTo>
                  <a:lnTo>
                    <a:pt x="3261401" y="109356"/>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570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570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941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565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124155" y="4962980"/>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Fiji</a:t>
              </a:r>
            </a:p>
          </p:txBody>
        </p:sp>
        <p:sp>
          <p:nvSpPr>
            <p:cNvPr id="60" name="tx60"/>
            <p:cNvSpPr/>
            <p:nvPr/>
          </p:nvSpPr>
          <p:spPr>
            <a:xfrm>
              <a:off x="26612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2368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743770" y="1405107"/>
              <a:ext cx="215168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Fiji,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46469"/>
              <a:ext cx="3397293" cy="794939"/>
            </a:xfrm>
            <a:custGeom>
              <a:avLst/>
              <a:pathLst>
                <a:path w="3397293" h="794939">
                  <a:moveTo>
                    <a:pt x="0" y="794939"/>
                  </a:moveTo>
                  <a:lnTo>
                    <a:pt x="135891" y="706612"/>
                  </a:lnTo>
                  <a:lnTo>
                    <a:pt x="271783" y="529959"/>
                  </a:lnTo>
                  <a:lnTo>
                    <a:pt x="407675" y="441633"/>
                  </a:lnTo>
                  <a:lnTo>
                    <a:pt x="543566" y="353306"/>
                  </a:lnTo>
                  <a:lnTo>
                    <a:pt x="679458" y="264979"/>
                  </a:lnTo>
                  <a:lnTo>
                    <a:pt x="815350" y="88326"/>
                  </a:lnTo>
                  <a:lnTo>
                    <a:pt x="951242" y="0"/>
                  </a:lnTo>
                  <a:lnTo>
                    <a:pt x="1087133" y="0"/>
                  </a:lnTo>
                  <a:lnTo>
                    <a:pt x="1223025" y="0"/>
                  </a:lnTo>
                  <a:lnTo>
                    <a:pt x="1358917" y="0"/>
                  </a:lnTo>
                  <a:lnTo>
                    <a:pt x="1494809" y="0"/>
                  </a:lnTo>
                  <a:lnTo>
                    <a:pt x="1630700" y="0"/>
                  </a:lnTo>
                  <a:lnTo>
                    <a:pt x="1766592" y="0"/>
                  </a:lnTo>
                  <a:lnTo>
                    <a:pt x="1902484" y="0"/>
                  </a:lnTo>
                  <a:lnTo>
                    <a:pt x="2038375" y="0"/>
                  </a:lnTo>
                  <a:lnTo>
                    <a:pt x="2174267" y="353306"/>
                  </a:lnTo>
                  <a:lnTo>
                    <a:pt x="2310159" y="706612"/>
                  </a:lnTo>
                  <a:lnTo>
                    <a:pt x="2446051" y="441633"/>
                  </a:lnTo>
                  <a:lnTo>
                    <a:pt x="2581942" y="176653"/>
                  </a:lnTo>
                  <a:lnTo>
                    <a:pt x="2717834" y="176653"/>
                  </a:lnTo>
                  <a:lnTo>
                    <a:pt x="2853726" y="88326"/>
                  </a:lnTo>
                  <a:lnTo>
                    <a:pt x="2989618" y="264979"/>
                  </a:lnTo>
                  <a:lnTo>
                    <a:pt x="3125509" y="176653"/>
                  </a:lnTo>
                  <a:lnTo>
                    <a:pt x="3261401" y="441633"/>
                  </a:lnTo>
                  <a:lnTo>
                    <a:pt x="3397293" y="441633"/>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46469"/>
              <a:ext cx="3397293" cy="1236572"/>
            </a:xfrm>
            <a:custGeom>
              <a:avLst/>
              <a:pathLst>
                <a:path w="3397293" h="1236572">
                  <a:moveTo>
                    <a:pt x="0" y="1059919"/>
                  </a:moveTo>
                  <a:lnTo>
                    <a:pt x="135891" y="1059919"/>
                  </a:lnTo>
                  <a:lnTo>
                    <a:pt x="271783" y="1236572"/>
                  </a:lnTo>
                  <a:lnTo>
                    <a:pt x="407675" y="971592"/>
                  </a:lnTo>
                  <a:lnTo>
                    <a:pt x="543566" y="883266"/>
                  </a:lnTo>
                  <a:lnTo>
                    <a:pt x="679458" y="883266"/>
                  </a:lnTo>
                  <a:lnTo>
                    <a:pt x="815350" y="618286"/>
                  </a:lnTo>
                  <a:lnTo>
                    <a:pt x="951242" y="529959"/>
                  </a:lnTo>
                  <a:lnTo>
                    <a:pt x="1087133" y="264979"/>
                  </a:lnTo>
                  <a:lnTo>
                    <a:pt x="1223025" y="88326"/>
                  </a:lnTo>
                  <a:lnTo>
                    <a:pt x="1358917" y="88326"/>
                  </a:lnTo>
                  <a:lnTo>
                    <a:pt x="1494809" y="88326"/>
                  </a:lnTo>
                  <a:lnTo>
                    <a:pt x="1630700" y="0"/>
                  </a:lnTo>
                  <a:lnTo>
                    <a:pt x="1766592" y="176653"/>
                  </a:lnTo>
                  <a:lnTo>
                    <a:pt x="1902484" y="0"/>
                  </a:lnTo>
                  <a:lnTo>
                    <a:pt x="2038375" y="88326"/>
                  </a:lnTo>
                  <a:lnTo>
                    <a:pt x="2174267" y="88326"/>
                  </a:lnTo>
                  <a:lnTo>
                    <a:pt x="2310159" y="88326"/>
                  </a:lnTo>
                  <a:lnTo>
                    <a:pt x="2446051" y="176653"/>
                  </a:lnTo>
                  <a:lnTo>
                    <a:pt x="2581942" y="176653"/>
                  </a:lnTo>
                  <a:lnTo>
                    <a:pt x="2717834" y="353306"/>
                  </a:lnTo>
                  <a:lnTo>
                    <a:pt x="2853726" y="971592"/>
                  </a:lnTo>
                  <a:lnTo>
                    <a:pt x="2989618" y="176653"/>
                  </a:lnTo>
                  <a:lnTo>
                    <a:pt x="3125509" y="618286"/>
                  </a:lnTo>
                  <a:lnTo>
                    <a:pt x="3261401" y="618286"/>
                  </a:lnTo>
                  <a:lnTo>
                    <a:pt x="3397293" y="5299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46469"/>
              <a:ext cx="3397293" cy="794939"/>
            </a:xfrm>
            <a:custGeom>
              <a:avLst/>
              <a:pathLst>
                <a:path w="3397293" h="794939">
                  <a:moveTo>
                    <a:pt x="0" y="794939"/>
                  </a:moveTo>
                  <a:lnTo>
                    <a:pt x="135891" y="706612"/>
                  </a:lnTo>
                  <a:lnTo>
                    <a:pt x="271783" y="529959"/>
                  </a:lnTo>
                  <a:lnTo>
                    <a:pt x="407675" y="441633"/>
                  </a:lnTo>
                  <a:lnTo>
                    <a:pt x="543566" y="353306"/>
                  </a:lnTo>
                  <a:lnTo>
                    <a:pt x="679458" y="264979"/>
                  </a:lnTo>
                  <a:lnTo>
                    <a:pt x="815350" y="88326"/>
                  </a:lnTo>
                  <a:lnTo>
                    <a:pt x="951242" y="0"/>
                  </a:lnTo>
                  <a:lnTo>
                    <a:pt x="1087133" y="0"/>
                  </a:lnTo>
                  <a:lnTo>
                    <a:pt x="1223025" y="0"/>
                  </a:lnTo>
                  <a:lnTo>
                    <a:pt x="1358917" y="0"/>
                  </a:lnTo>
                  <a:lnTo>
                    <a:pt x="1494809" y="0"/>
                  </a:lnTo>
                  <a:lnTo>
                    <a:pt x="1630700" y="0"/>
                  </a:lnTo>
                  <a:lnTo>
                    <a:pt x="1766592" y="0"/>
                  </a:lnTo>
                  <a:lnTo>
                    <a:pt x="1902484" y="0"/>
                  </a:lnTo>
                  <a:lnTo>
                    <a:pt x="2038375" y="0"/>
                  </a:lnTo>
                  <a:lnTo>
                    <a:pt x="2174267" y="353306"/>
                  </a:lnTo>
                  <a:lnTo>
                    <a:pt x="2310159" y="706612"/>
                  </a:lnTo>
                  <a:lnTo>
                    <a:pt x="2446051" y="441633"/>
                  </a:lnTo>
                  <a:lnTo>
                    <a:pt x="2581942" y="176653"/>
                  </a:lnTo>
                  <a:lnTo>
                    <a:pt x="2717834" y="176653"/>
                  </a:lnTo>
                  <a:lnTo>
                    <a:pt x="2853726" y="88326"/>
                  </a:lnTo>
                  <a:lnTo>
                    <a:pt x="2989618" y="264979"/>
                  </a:lnTo>
                  <a:lnTo>
                    <a:pt x="3125509" y="176653"/>
                  </a:lnTo>
                  <a:lnTo>
                    <a:pt x="3261401" y="441633"/>
                  </a:lnTo>
                  <a:lnTo>
                    <a:pt x="3397293" y="441633"/>
                  </a:lnTo>
                </a:path>
              </a:pathLst>
            </a:custGeom>
            <a:ln w="43362" cap="flat">
              <a:solidFill>
                <a:srgbClr val="000000">
                  <a:alpha val="100000"/>
                </a:srgbClr>
              </a:solidFill>
              <a:prstDash val="solid"/>
              <a:round/>
            </a:ln>
          </p:spPr>
          <p:txBody>
            <a:bodyPr/>
            <a:lstStyle/>
            <a:p/>
          </p:txBody>
        </p:sp>
        <p:sp>
          <p:nvSpPr>
            <p:cNvPr id="87" name="pl87"/>
            <p:cNvSpPr/>
            <p:nvPr/>
          </p:nvSpPr>
          <p:spPr>
            <a:xfrm>
              <a:off x="5437664" y="2240166"/>
              <a:ext cx="0" cy="1201241"/>
            </a:xfrm>
            <a:custGeom>
              <a:avLst/>
              <a:pathLst>
                <a:path w="0" h="1201241">
                  <a:moveTo>
                    <a:pt x="0" y="120124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240166"/>
              <a:ext cx="0" cy="671282"/>
            </a:xfrm>
            <a:custGeom>
              <a:avLst/>
              <a:pathLst>
                <a:path w="0" h="671282">
                  <a:moveTo>
                    <a:pt x="0" y="67128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240166"/>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240166"/>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240166"/>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240166"/>
              <a:ext cx="0" cy="847935"/>
            </a:xfrm>
            <a:custGeom>
              <a:avLst/>
              <a:pathLst>
                <a:path w="0" h="847935">
                  <a:moveTo>
                    <a:pt x="0" y="84793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240166"/>
              <a:ext cx="0" cy="847935"/>
            </a:xfrm>
            <a:custGeom>
              <a:avLst/>
              <a:pathLst>
                <a:path w="0" h="847935">
                  <a:moveTo>
                    <a:pt x="0" y="84793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46469"/>
              <a:ext cx="3397293" cy="794939"/>
            </a:xfrm>
            <a:custGeom>
              <a:avLst/>
              <a:pathLst>
                <a:path w="3397293" h="794939">
                  <a:moveTo>
                    <a:pt x="0" y="794939"/>
                  </a:moveTo>
                  <a:lnTo>
                    <a:pt x="135891" y="706612"/>
                  </a:lnTo>
                  <a:lnTo>
                    <a:pt x="271783" y="529959"/>
                  </a:lnTo>
                  <a:lnTo>
                    <a:pt x="407675" y="441633"/>
                  </a:lnTo>
                  <a:lnTo>
                    <a:pt x="543566" y="353306"/>
                  </a:lnTo>
                  <a:lnTo>
                    <a:pt x="679458" y="264979"/>
                  </a:lnTo>
                  <a:lnTo>
                    <a:pt x="815350" y="88326"/>
                  </a:lnTo>
                  <a:lnTo>
                    <a:pt x="951242" y="0"/>
                  </a:lnTo>
                  <a:lnTo>
                    <a:pt x="1087133" y="0"/>
                  </a:lnTo>
                  <a:lnTo>
                    <a:pt x="1223025" y="0"/>
                  </a:lnTo>
                  <a:lnTo>
                    <a:pt x="1358917" y="0"/>
                  </a:lnTo>
                  <a:lnTo>
                    <a:pt x="1494809" y="0"/>
                  </a:lnTo>
                  <a:lnTo>
                    <a:pt x="1630700" y="0"/>
                  </a:lnTo>
                  <a:lnTo>
                    <a:pt x="1766592" y="0"/>
                  </a:lnTo>
                  <a:lnTo>
                    <a:pt x="1902484" y="0"/>
                  </a:lnTo>
                  <a:lnTo>
                    <a:pt x="2038375" y="0"/>
                  </a:lnTo>
                  <a:lnTo>
                    <a:pt x="2174267" y="353306"/>
                  </a:lnTo>
                  <a:lnTo>
                    <a:pt x="2310159" y="706612"/>
                  </a:lnTo>
                  <a:lnTo>
                    <a:pt x="2446051" y="441633"/>
                  </a:lnTo>
                  <a:lnTo>
                    <a:pt x="2581942" y="176653"/>
                  </a:lnTo>
                  <a:lnTo>
                    <a:pt x="2717834" y="176653"/>
                  </a:lnTo>
                  <a:lnTo>
                    <a:pt x="2853726" y="88326"/>
                  </a:lnTo>
                  <a:lnTo>
                    <a:pt x="2989618" y="264979"/>
                  </a:lnTo>
                  <a:lnTo>
                    <a:pt x="3125509" y="176653"/>
                  </a:lnTo>
                  <a:lnTo>
                    <a:pt x="3261401" y="441633"/>
                  </a:lnTo>
                  <a:lnTo>
                    <a:pt x="3397293" y="441633"/>
                  </a:lnTo>
                </a:path>
              </a:pathLst>
            </a:custGeom>
            <a:ln w="27101" cap="flat">
              <a:solidFill>
                <a:srgbClr val="0058AB">
                  <a:alpha val="100000"/>
                </a:srgbClr>
              </a:solidFill>
              <a:prstDash val="solid"/>
              <a:round/>
            </a:ln>
          </p:spPr>
          <p:txBody>
            <a:bodyPr/>
            <a:lstStyle/>
            <a:p/>
          </p:txBody>
        </p:sp>
        <p:sp>
          <p:nvSpPr>
            <p:cNvPr id="95" name="tx95"/>
            <p:cNvSpPr/>
            <p:nvPr/>
          </p:nvSpPr>
          <p:spPr>
            <a:xfrm>
              <a:off x="5389469" y="216704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6068928" y="21657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66436" y="216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445895" y="216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7989462" y="21643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1643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786762" y="21643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13762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1737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1737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1083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4732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440854" y="4962980"/>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Fiji</a:t>
              </a:r>
            </a:p>
          </p:txBody>
        </p:sp>
        <p:sp>
          <p:nvSpPr>
            <p:cNvPr id="123" name="tx123"/>
            <p:cNvSpPr/>
            <p:nvPr/>
          </p:nvSpPr>
          <p:spPr>
            <a:xfrm>
              <a:off x="69779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40388"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500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11594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9817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8476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8302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0488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9147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7805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3866025" cy="114824"/>
            </a:xfrm>
            <a:prstGeom prst="rect">
              <a:avLst/>
            </a:prstGeom>
            <a:solidFill>
              <a:srgbClr val="1CABE2">
                <a:alpha val="80000"/>
              </a:srgbClr>
            </a:solidFill>
          </p:spPr>
          <p:txBody>
            <a:bodyPr/>
            <a:lstStyle/>
            <a:p/>
          </p:txBody>
        </p:sp>
        <p:sp>
          <p:nvSpPr>
            <p:cNvPr id="139" name="rc139"/>
            <p:cNvSpPr/>
            <p:nvPr/>
          </p:nvSpPr>
          <p:spPr>
            <a:xfrm>
              <a:off x="1317178" y="5743865"/>
              <a:ext cx="7321564" cy="114824"/>
            </a:xfrm>
            <a:prstGeom prst="rect">
              <a:avLst/>
            </a:prstGeom>
            <a:solidFill>
              <a:srgbClr val="1CABE2">
                <a:alpha val="80000"/>
              </a:srgbClr>
            </a:solidFill>
          </p:spPr>
          <p:txBody>
            <a:bodyPr/>
            <a:lstStyle/>
            <a:p/>
          </p:txBody>
        </p:sp>
        <p:sp>
          <p:nvSpPr>
            <p:cNvPr id="140" name="rc140"/>
            <p:cNvSpPr/>
            <p:nvPr/>
          </p:nvSpPr>
          <p:spPr>
            <a:xfrm>
              <a:off x="1317178" y="5600334"/>
              <a:ext cx="7261857" cy="114824"/>
            </a:xfrm>
            <a:prstGeom prst="rect">
              <a:avLst/>
            </a:prstGeom>
            <a:solidFill>
              <a:srgbClr val="1CABE2">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94993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6" name="tx146"/>
            <p:cNvSpPr/>
            <p:nvPr/>
          </p:nvSpPr>
          <p:spPr>
            <a:xfrm>
              <a:off x="481577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7" name="tx147"/>
            <p:cNvSpPr/>
            <p:nvPr/>
          </p:nvSpPr>
          <p:spPr>
            <a:xfrm>
              <a:off x="668162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8" name="tx148"/>
            <p:cNvSpPr/>
            <p:nvPr/>
          </p:nvSpPr>
          <p:spPr>
            <a:xfrm>
              <a:off x="843095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Fiji (94%) was 9 percentage points higher than the global average (85%) and 5 percentage points higher than the average across all EAPR countries (89%).
National DTP3 coverage was 3 percentage points lower than in 2019 (97%).
The number of un- and undervaccinated children remained approximately the same (&lt;1,000) as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Fiji DTP3 coverage was 94% - this is 3 percentage points lower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Fiji ranked number 16 out of 27 countries for lowest DTP3 coverage (based on tied ranks).
Fiji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Fiji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48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06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63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621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77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34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692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99587"/>
              <a:ext cx="239888" cy="1112421"/>
            </a:xfrm>
            <a:prstGeom prst="rect">
              <a:avLst/>
            </a:prstGeom>
            <a:solidFill>
              <a:srgbClr val="80BD41">
                <a:alpha val="100000"/>
              </a:srgbClr>
            </a:solidFill>
          </p:spPr>
          <p:txBody>
            <a:bodyPr/>
            <a:lstStyle/>
            <a:p/>
          </p:txBody>
        </p:sp>
        <p:sp>
          <p:nvSpPr>
            <p:cNvPr id="25" name="rc25"/>
            <p:cNvSpPr/>
            <p:nvPr/>
          </p:nvSpPr>
          <p:spPr>
            <a:xfrm>
              <a:off x="1296273" y="2976121"/>
              <a:ext cx="239888" cy="123465"/>
            </a:xfrm>
            <a:prstGeom prst="rect">
              <a:avLst/>
            </a:prstGeom>
            <a:solidFill>
              <a:srgbClr val="1CABE2">
                <a:alpha val="100000"/>
              </a:srgbClr>
            </a:solidFill>
          </p:spPr>
          <p:txBody>
            <a:bodyPr/>
            <a:lstStyle/>
            <a:p/>
          </p:txBody>
        </p:sp>
        <p:sp>
          <p:nvSpPr>
            <p:cNvPr id="26" name="rc26"/>
            <p:cNvSpPr/>
            <p:nvPr/>
          </p:nvSpPr>
          <p:spPr>
            <a:xfrm>
              <a:off x="1562816" y="3078088"/>
              <a:ext cx="239888" cy="1133920"/>
            </a:xfrm>
            <a:prstGeom prst="rect">
              <a:avLst/>
            </a:prstGeom>
            <a:solidFill>
              <a:srgbClr val="80BD41">
                <a:alpha val="100000"/>
              </a:srgbClr>
            </a:solidFill>
          </p:spPr>
          <p:txBody>
            <a:bodyPr/>
            <a:lstStyle/>
            <a:p/>
          </p:txBody>
        </p:sp>
        <p:sp>
          <p:nvSpPr>
            <p:cNvPr id="27" name="rc27"/>
            <p:cNvSpPr/>
            <p:nvPr/>
          </p:nvSpPr>
          <p:spPr>
            <a:xfrm>
              <a:off x="1562816" y="2965679"/>
              <a:ext cx="239888" cy="112409"/>
            </a:xfrm>
            <a:prstGeom prst="rect">
              <a:avLst/>
            </a:prstGeom>
            <a:solidFill>
              <a:srgbClr val="1CABE2">
                <a:alpha val="100000"/>
              </a:srgbClr>
            </a:solidFill>
          </p:spPr>
          <p:txBody>
            <a:bodyPr/>
            <a:lstStyle/>
            <a:p/>
          </p:txBody>
        </p:sp>
        <p:sp>
          <p:nvSpPr>
            <p:cNvPr id="28" name="rc28"/>
            <p:cNvSpPr/>
            <p:nvPr/>
          </p:nvSpPr>
          <p:spPr>
            <a:xfrm>
              <a:off x="1829360" y="3038161"/>
              <a:ext cx="239888" cy="1173847"/>
            </a:xfrm>
            <a:prstGeom prst="rect">
              <a:avLst/>
            </a:prstGeom>
            <a:solidFill>
              <a:srgbClr val="80BD41">
                <a:alpha val="100000"/>
              </a:srgbClr>
            </a:solidFill>
          </p:spPr>
          <p:txBody>
            <a:bodyPr/>
            <a:lstStyle/>
            <a:p/>
          </p:txBody>
        </p:sp>
        <p:sp>
          <p:nvSpPr>
            <p:cNvPr id="29" name="rc29"/>
            <p:cNvSpPr/>
            <p:nvPr/>
          </p:nvSpPr>
          <p:spPr>
            <a:xfrm>
              <a:off x="1829360" y="2949708"/>
              <a:ext cx="239888" cy="88453"/>
            </a:xfrm>
            <a:prstGeom prst="rect">
              <a:avLst/>
            </a:prstGeom>
            <a:solidFill>
              <a:srgbClr val="1CABE2">
                <a:alpha val="100000"/>
              </a:srgbClr>
            </a:solidFill>
          </p:spPr>
          <p:txBody>
            <a:bodyPr/>
            <a:lstStyle/>
            <a:p/>
          </p:txBody>
        </p:sp>
        <p:sp>
          <p:nvSpPr>
            <p:cNvPr id="30" name="rc30"/>
            <p:cNvSpPr/>
            <p:nvPr/>
          </p:nvSpPr>
          <p:spPr>
            <a:xfrm>
              <a:off x="2095903" y="3017891"/>
              <a:ext cx="239888" cy="1194118"/>
            </a:xfrm>
            <a:prstGeom prst="rect">
              <a:avLst/>
            </a:prstGeom>
            <a:solidFill>
              <a:srgbClr val="80BD41">
                <a:alpha val="100000"/>
              </a:srgbClr>
            </a:solidFill>
          </p:spPr>
          <p:txBody>
            <a:bodyPr/>
            <a:lstStyle/>
            <a:p/>
          </p:txBody>
        </p:sp>
        <p:sp>
          <p:nvSpPr>
            <p:cNvPr id="31" name="rc31"/>
            <p:cNvSpPr/>
            <p:nvPr/>
          </p:nvSpPr>
          <p:spPr>
            <a:xfrm>
              <a:off x="2095903" y="2941723"/>
              <a:ext cx="239888" cy="76168"/>
            </a:xfrm>
            <a:prstGeom prst="rect">
              <a:avLst/>
            </a:prstGeom>
            <a:solidFill>
              <a:srgbClr val="1CABE2">
                <a:alpha val="100000"/>
              </a:srgbClr>
            </a:solidFill>
          </p:spPr>
          <p:txBody>
            <a:bodyPr/>
            <a:lstStyle/>
            <a:p/>
          </p:txBody>
        </p:sp>
        <p:sp>
          <p:nvSpPr>
            <p:cNvPr id="32" name="rc32"/>
            <p:cNvSpPr/>
            <p:nvPr/>
          </p:nvSpPr>
          <p:spPr>
            <a:xfrm>
              <a:off x="2362446" y="3001306"/>
              <a:ext cx="239888" cy="1210703"/>
            </a:xfrm>
            <a:prstGeom prst="rect">
              <a:avLst/>
            </a:prstGeom>
            <a:solidFill>
              <a:srgbClr val="80BD41">
                <a:alpha val="100000"/>
              </a:srgbClr>
            </a:solidFill>
          </p:spPr>
          <p:txBody>
            <a:bodyPr/>
            <a:lstStyle/>
            <a:p/>
          </p:txBody>
        </p:sp>
        <p:sp>
          <p:nvSpPr>
            <p:cNvPr id="33" name="rc33"/>
            <p:cNvSpPr/>
            <p:nvPr/>
          </p:nvSpPr>
          <p:spPr>
            <a:xfrm>
              <a:off x="2362446" y="2937423"/>
              <a:ext cx="239888" cy="63882"/>
            </a:xfrm>
            <a:prstGeom prst="rect">
              <a:avLst/>
            </a:prstGeom>
            <a:solidFill>
              <a:srgbClr val="1CABE2">
                <a:alpha val="100000"/>
              </a:srgbClr>
            </a:solidFill>
          </p:spPr>
          <p:txBody>
            <a:bodyPr/>
            <a:lstStyle/>
            <a:p/>
          </p:txBody>
        </p:sp>
        <p:sp>
          <p:nvSpPr>
            <p:cNvPr id="34" name="rc34"/>
            <p:cNvSpPr/>
            <p:nvPr/>
          </p:nvSpPr>
          <p:spPr>
            <a:xfrm>
              <a:off x="2628989" y="2983492"/>
              <a:ext cx="239888" cy="1228516"/>
            </a:xfrm>
            <a:prstGeom prst="rect">
              <a:avLst/>
            </a:prstGeom>
            <a:solidFill>
              <a:srgbClr val="80BD41">
                <a:alpha val="100000"/>
              </a:srgbClr>
            </a:solidFill>
          </p:spPr>
          <p:txBody>
            <a:bodyPr/>
            <a:lstStyle/>
            <a:p/>
          </p:txBody>
        </p:sp>
        <p:sp>
          <p:nvSpPr>
            <p:cNvPr id="35" name="rc35"/>
            <p:cNvSpPr/>
            <p:nvPr/>
          </p:nvSpPr>
          <p:spPr>
            <a:xfrm>
              <a:off x="2628989" y="2932509"/>
              <a:ext cx="239888" cy="50983"/>
            </a:xfrm>
            <a:prstGeom prst="rect">
              <a:avLst/>
            </a:prstGeom>
            <a:solidFill>
              <a:srgbClr val="1CABE2">
                <a:alpha val="100000"/>
              </a:srgbClr>
            </a:solidFill>
          </p:spPr>
          <p:txBody>
            <a:bodyPr/>
            <a:lstStyle/>
            <a:p/>
          </p:txBody>
        </p:sp>
        <p:sp>
          <p:nvSpPr>
            <p:cNvPr id="36" name="rc36"/>
            <p:cNvSpPr/>
            <p:nvPr/>
          </p:nvSpPr>
          <p:spPr>
            <a:xfrm>
              <a:off x="2895532" y="2949094"/>
              <a:ext cx="239888" cy="1262915"/>
            </a:xfrm>
            <a:prstGeom prst="rect">
              <a:avLst/>
            </a:prstGeom>
            <a:solidFill>
              <a:srgbClr val="80BD41">
                <a:alpha val="100000"/>
              </a:srgbClr>
            </a:solidFill>
          </p:spPr>
          <p:txBody>
            <a:bodyPr/>
            <a:lstStyle/>
            <a:p/>
          </p:txBody>
        </p:sp>
        <p:sp>
          <p:nvSpPr>
            <p:cNvPr id="37" name="rc37"/>
            <p:cNvSpPr/>
            <p:nvPr/>
          </p:nvSpPr>
          <p:spPr>
            <a:xfrm>
              <a:off x="2895532" y="2923295"/>
              <a:ext cx="239888" cy="25798"/>
            </a:xfrm>
            <a:prstGeom prst="rect">
              <a:avLst/>
            </a:prstGeom>
            <a:solidFill>
              <a:srgbClr val="1CABE2">
                <a:alpha val="100000"/>
              </a:srgbClr>
            </a:solidFill>
          </p:spPr>
          <p:txBody>
            <a:bodyPr/>
            <a:lstStyle/>
            <a:p/>
          </p:txBody>
        </p:sp>
        <p:sp>
          <p:nvSpPr>
            <p:cNvPr id="38" name="rc38"/>
            <p:cNvSpPr/>
            <p:nvPr/>
          </p:nvSpPr>
          <p:spPr>
            <a:xfrm>
              <a:off x="3162075" y="2938652"/>
              <a:ext cx="239888" cy="1273357"/>
            </a:xfrm>
            <a:prstGeom prst="rect">
              <a:avLst/>
            </a:prstGeom>
            <a:solidFill>
              <a:srgbClr val="80BD41">
                <a:alpha val="100000"/>
              </a:srgbClr>
            </a:solidFill>
          </p:spPr>
          <p:txBody>
            <a:bodyPr/>
            <a:lstStyle/>
            <a:p/>
          </p:txBody>
        </p:sp>
        <p:sp>
          <p:nvSpPr>
            <p:cNvPr id="39" name="rc39"/>
            <p:cNvSpPr/>
            <p:nvPr/>
          </p:nvSpPr>
          <p:spPr>
            <a:xfrm>
              <a:off x="3162075" y="2925752"/>
              <a:ext cx="239888" cy="12899"/>
            </a:xfrm>
            <a:prstGeom prst="rect">
              <a:avLst/>
            </a:prstGeom>
            <a:solidFill>
              <a:srgbClr val="1CABE2">
                <a:alpha val="100000"/>
              </a:srgbClr>
            </a:solidFill>
          </p:spPr>
          <p:txBody>
            <a:bodyPr/>
            <a:lstStyle/>
            <a:p/>
          </p:txBody>
        </p:sp>
        <p:sp>
          <p:nvSpPr>
            <p:cNvPr id="40" name="rc40"/>
            <p:cNvSpPr/>
            <p:nvPr/>
          </p:nvSpPr>
          <p:spPr>
            <a:xfrm>
              <a:off x="3428618" y="2953394"/>
              <a:ext cx="239888" cy="1258615"/>
            </a:xfrm>
            <a:prstGeom prst="rect">
              <a:avLst/>
            </a:prstGeom>
            <a:solidFill>
              <a:srgbClr val="80BD41">
                <a:alpha val="100000"/>
              </a:srgbClr>
            </a:solidFill>
          </p:spPr>
          <p:txBody>
            <a:bodyPr/>
            <a:lstStyle/>
            <a:p/>
          </p:txBody>
        </p:sp>
        <p:sp>
          <p:nvSpPr>
            <p:cNvPr id="41" name="rc41"/>
            <p:cNvSpPr/>
            <p:nvPr/>
          </p:nvSpPr>
          <p:spPr>
            <a:xfrm>
              <a:off x="3428618" y="2940494"/>
              <a:ext cx="239888" cy="12899"/>
            </a:xfrm>
            <a:prstGeom prst="rect">
              <a:avLst/>
            </a:prstGeom>
            <a:solidFill>
              <a:srgbClr val="1CABE2">
                <a:alpha val="100000"/>
              </a:srgbClr>
            </a:solidFill>
          </p:spPr>
          <p:txBody>
            <a:bodyPr/>
            <a:lstStyle/>
            <a:p/>
          </p:txBody>
        </p:sp>
        <p:sp>
          <p:nvSpPr>
            <p:cNvPr id="42" name="rc42"/>
            <p:cNvSpPr/>
            <p:nvPr/>
          </p:nvSpPr>
          <p:spPr>
            <a:xfrm>
              <a:off x="3695161" y="2972436"/>
              <a:ext cx="239888" cy="1239573"/>
            </a:xfrm>
            <a:prstGeom prst="rect">
              <a:avLst/>
            </a:prstGeom>
            <a:solidFill>
              <a:srgbClr val="80BD41">
                <a:alpha val="100000"/>
              </a:srgbClr>
            </a:solidFill>
          </p:spPr>
          <p:txBody>
            <a:bodyPr/>
            <a:lstStyle/>
            <a:p/>
          </p:txBody>
        </p:sp>
        <p:sp>
          <p:nvSpPr>
            <p:cNvPr id="43" name="rc43"/>
            <p:cNvSpPr/>
            <p:nvPr/>
          </p:nvSpPr>
          <p:spPr>
            <a:xfrm>
              <a:off x="3695161" y="2960151"/>
              <a:ext cx="239888" cy="12285"/>
            </a:xfrm>
            <a:prstGeom prst="rect">
              <a:avLst/>
            </a:prstGeom>
            <a:solidFill>
              <a:srgbClr val="1CABE2">
                <a:alpha val="100000"/>
              </a:srgbClr>
            </a:solidFill>
          </p:spPr>
          <p:txBody>
            <a:bodyPr/>
            <a:lstStyle/>
            <a:p/>
          </p:txBody>
        </p:sp>
        <p:sp>
          <p:nvSpPr>
            <p:cNvPr id="44" name="rc44"/>
            <p:cNvSpPr/>
            <p:nvPr/>
          </p:nvSpPr>
          <p:spPr>
            <a:xfrm>
              <a:off x="3961705" y="2995163"/>
              <a:ext cx="239888" cy="1216845"/>
            </a:xfrm>
            <a:prstGeom prst="rect">
              <a:avLst/>
            </a:prstGeom>
            <a:solidFill>
              <a:srgbClr val="80BD41">
                <a:alpha val="100000"/>
              </a:srgbClr>
            </a:solidFill>
          </p:spPr>
          <p:txBody>
            <a:bodyPr/>
            <a:lstStyle/>
            <a:p/>
          </p:txBody>
        </p:sp>
        <p:sp>
          <p:nvSpPr>
            <p:cNvPr id="45" name="rc45"/>
            <p:cNvSpPr/>
            <p:nvPr/>
          </p:nvSpPr>
          <p:spPr>
            <a:xfrm>
              <a:off x="3961705" y="2982878"/>
              <a:ext cx="239888" cy="12285"/>
            </a:xfrm>
            <a:prstGeom prst="rect">
              <a:avLst/>
            </a:prstGeom>
            <a:solidFill>
              <a:srgbClr val="1CABE2">
                <a:alpha val="100000"/>
              </a:srgbClr>
            </a:solidFill>
          </p:spPr>
          <p:txBody>
            <a:bodyPr/>
            <a:lstStyle/>
            <a:p/>
          </p:txBody>
        </p:sp>
        <p:sp>
          <p:nvSpPr>
            <p:cNvPr id="46" name="rc46"/>
            <p:cNvSpPr/>
            <p:nvPr/>
          </p:nvSpPr>
          <p:spPr>
            <a:xfrm>
              <a:off x="4228248" y="3022805"/>
              <a:ext cx="239888" cy="1189204"/>
            </a:xfrm>
            <a:prstGeom prst="rect">
              <a:avLst/>
            </a:prstGeom>
            <a:solidFill>
              <a:srgbClr val="80BD41">
                <a:alpha val="100000"/>
              </a:srgbClr>
            </a:solidFill>
          </p:spPr>
          <p:txBody>
            <a:bodyPr/>
            <a:lstStyle/>
            <a:p/>
          </p:txBody>
        </p:sp>
        <p:sp>
          <p:nvSpPr>
            <p:cNvPr id="47" name="rc47"/>
            <p:cNvSpPr/>
            <p:nvPr/>
          </p:nvSpPr>
          <p:spPr>
            <a:xfrm>
              <a:off x="4228248" y="3010520"/>
              <a:ext cx="239888" cy="12285"/>
            </a:xfrm>
            <a:prstGeom prst="rect">
              <a:avLst/>
            </a:prstGeom>
            <a:solidFill>
              <a:srgbClr val="1CABE2">
                <a:alpha val="100000"/>
              </a:srgbClr>
            </a:solidFill>
          </p:spPr>
          <p:txBody>
            <a:bodyPr/>
            <a:lstStyle/>
            <a:p/>
          </p:txBody>
        </p:sp>
        <p:sp>
          <p:nvSpPr>
            <p:cNvPr id="48" name="rc48"/>
            <p:cNvSpPr/>
            <p:nvPr/>
          </p:nvSpPr>
          <p:spPr>
            <a:xfrm>
              <a:off x="4494791" y="3029562"/>
              <a:ext cx="239888" cy="1182447"/>
            </a:xfrm>
            <a:prstGeom prst="rect">
              <a:avLst/>
            </a:prstGeom>
            <a:solidFill>
              <a:srgbClr val="80BD41">
                <a:alpha val="100000"/>
              </a:srgbClr>
            </a:solidFill>
          </p:spPr>
          <p:txBody>
            <a:bodyPr/>
            <a:lstStyle/>
            <a:p/>
          </p:txBody>
        </p:sp>
        <p:sp>
          <p:nvSpPr>
            <p:cNvPr id="49" name="rc49"/>
            <p:cNvSpPr/>
            <p:nvPr/>
          </p:nvSpPr>
          <p:spPr>
            <a:xfrm>
              <a:off x="4494791" y="3017891"/>
              <a:ext cx="239888" cy="11670"/>
            </a:xfrm>
            <a:prstGeom prst="rect">
              <a:avLst/>
            </a:prstGeom>
            <a:solidFill>
              <a:srgbClr val="1CABE2">
                <a:alpha val="100000"/>
              </a:srgbClr>
            </a:solidFill>
          </p:spPr>
          <p:txBody>
            <a:bodyPr/>
            <a:lstStyle/>
            <a:p/>
          </p:txBody>
        </p:sp>
        <p:sp>
          <p:nvSpPr>
            <p:cNvPr id="50" name="rc50"/>
            <p:cNvSpPr/>
            <p:nvPr/>
          </p:nvSpPr>
          <p:spPr>
            <a:xfrm>
              <a:off x="4761334" y="3032633"/>
              <a:ext cx="239888" cy="1179376"/>
            </a:xfrm>
            <a:prstGeom prst="rect">
              <a:avLst/>
            </a:prstGeom>
            <a:solidFill>
              <a:srgbClr val="80BD41">
                <a:alpha val="100000"/>
              </a:srgbClr>
            </a:solidFill>
          </p:spPr>
          <p:txBody>
            <a:bodyPr/>
            <a:lstStyle/>
            <a:p/>
          </p:txBody>
        </p:sp>
        <p:sp>
          <p:nvSpPr>
            <p:cNvPr id="51" name="rc51"/>
            <p:cNvSpPr/>
            <p:nvPr/>
          </p:nvSpPr>
          <p:spPr>
            <a:xfrm>
              <a:off x="4761334" y="3020962"/>
              <a:ext cx="239888" cy="11670"/>
            </a:xfrm>
            <a:prstGeom prst="rect">
              <a:avLst/>
            </a:prstGeom>
            <a:solidFill>
              <a:srgbClr val="1CABE2">
                <a:alpha val="100000"/>
              </a:srgbClr>
            </a:solidFill>
          </p:spPr>
          <p:txBody>
            <a:bodyPr/>
            <a:lstStyle/>
            <a:p/>
          </p:txBody>
        </p:sp>
        <p:sp>
          <p:nvSpPr>
            <p:cNvPr id="52" name="rc52"/>
            <p:cNvSpPr/>
            <p:nvPr/>
          </p:nvSpPr>
          <p:spPr>
            <a:xfrm>
              <a:off x="5027877" y="3041847"/>
              <a:ext cx="239888" cy="1170162"/>
            </a:xfrm>
            <a:prstGeom prst="rect">
              <a:avLst/>
            </a:prstGeom>
            <a:solidFill>
              <a:srgbClr val="80BD41">
                <a:alpha val="100000"/>
              </a:srgbClr>
            </a:solidFill>
          </p:spPr>
          <p:txBody>
            <a:bodyPr/>
            <a:lstStyle/>
            <a:p/>
          </p:txBody>
        </p:sp>
        <p:sp>
          <p:nvSpPr>
            <p:cNvPr id="53" name="rc53"/>
            <p:cNvSpPr/>
            <p:nvPr/>
          </p:nvSpPr>
          <p:spPr>
            <a:xfrm>
              <a:off x="5027877" y="3030176"/>
              <a:ext cx="239888" cy="11670"/>
            </a:xfrm>
            <a:prstGeom prst="rect">
              <a:avLst/>
            </a:prstGeom>
            <a:solidFill>
              <a:srgbClr val="1CABE2">
                <a:alpha val="100000"/>
              </a:srgbClr>
            </a:solidFill>
          </p:spPr>
          <p:txBody>
            <a:bodyPr/>
            <a:lstStyle/>
            <a:p/>
          </p:txBody>
        </p:sp>
        <p:sp>
          <p:nvSpPr>
            <p:cNvPr id="54" name="rc54"/>
            <p:cNvSpPr/>
            <p:nvPr/>
          </p:nvSpPr>
          <p:spPr>
            <a:xfrm>
              <a:off x="5294420" y="3057203"/>
              <a:ext cx="239888" cy="1154805"/>
            </a:xfrm>
            <a:prstGeom prst="rect">
              <a:avLst/>
            </a:prstGeom>
            <a:solidFill>
              <a:srgbClr val="80BD41">
                <a:alpha val="100000"/>
              </a:srgbClr>
            </a:solidFill>
          </p:spPr>
          <p:txBody>
            <a:bodyPr/>
            <a:lstStyle/>
            <a:p/>
          </p:txBody>
        </p:sp>
        <p:sp>
          <p:nvSpPr>
            <p:cNvPr id="55" name="rc55"/>
            <p:cNvSpPr/>
            <p:nvPr/>
          </p:nvSpPr>
          <p:spPr>
            <a:xfrm>
              <a:off x="5294420" y="3045533"/>
              <a:ext cx="239888" cy="11670"/>
            </a:xfrm>
            <a:prstGeom prst="rect">
              <a:avLst/>
            </a:prstGeom>
            <a:solidFill>
              <a:srgbClr val="1CABE2">
                <a:alpha val="100000"/>
              </a:srgbClr>
            </a:solidFill>
          </p:spPr>
          <p:txBody>
            <a:bodyPr/>
            <a:lstStyle/>
            <a:p/>
          </p:txBody>
        </p:sp>
        <p:sp>
          <p:nvSpPr>
            <p:cNvPr id="56" name="rc56"/>
            <p:cNvSpPr/>
            <p:nvPr/>
          </p:nvSpPr>
          <p:spPr>
            <a:xfrm>
              <a:off x="5560963" y="3127843"/>
              <a:ext cx="239888" cy="1084166"/>
            </a:xfrm>
            <a:prstGeom prst="rect">
              <a:avLst/>
            </a:prstGeom>
            <a:solidFill>
              <a:srgbClr val="80BD41">
                <a:alpha val="100000"/>
              </a:srgbClr>
            </a:solidFill>
          </p:spPr>
          <p:txBody>
            <a:bodyPr/>
            <a:lstStyle/>
            <a:p/>
          </p:txBody>
        </p:sp>
        <p:sp>
          <p:nvSpPr>
            <p:cNvPr id="57" name="rc57"/>
            <p:cNvSpPr/>
            <p:nvPr/>
          </p:nvSpPr>
          <p:spPr>
            <a:xfrm>
              <a:off x="5560963" y="3070717"/>
              <a:ext cx="239888" cy="57126"/>
            </a:xfrm>
            <a:prstGeom prst="rect">
              <a:avLst/>
            </a:prstGeom>
            <a:solidFill>
              <a:srgbClr val="1CABE2">
                <a:alpha val="100000"/>
              </a:srgbClr>
            </a:solidFill>
          </p:spPr>
          <p:txBody>
            <a:bodyPr/>
            <a:lstStyle/>
            <a:p/>
          </p:txBody>
        </p:sp>
        <p:sp>
          <p:nvSpPr>
            <p:cNvPr id="58" name="rc58"/>
            <p:cNvSpPr/>
            <p:nvPr/>
          </p:nvSpPr>
          <p:spPr>
            <a:xfrm>
              <a:off x="5827506" y="3200326"/>
              <a:ext cx="239888" cy="1011683"/>
            </a:xfrm>
            <a:prstGeom prst="rect">
              <a:avLst/>
            </a:prstGeom>
            <a:solidFill>
              <a:srgbClr val="80BD41">
                <a:alpha val="100000"/>
              </a:srgbClr>
            </a:solidFill>
          </p:spPr>
          <p:txBody>
            <a:bodyPr/>
            <a:lstStyle/>
            <a:p/>
          </p:txBody>
        </p:sp>
        <p:sp>
          <p:nvSpPr>
            <p:cNvPr id="59" name="rc59"/>
            <p:cNvSpPr/>
            <p:nvPr/>
          </p:nvSpPr>
          <p:spPr>
            <a:xfrm>
              <a:off x="5827506" y="3100202"/>
              <a:ext cx="239888" cy="100124"/>
            </a:xfrm>
            <a:prstGeom prst="rect">
              <a:avLst/>
            </a:prstGeom>
            <a:solidFill>
              <a:srgbClr val="1CABE2">
                <a:alpha val="100000"/>
              </a:srgbClr>
            </a:solidFill>
          </p:spPr>
          <p:txBody>
            <a:bodyPr/>
            <a:lstStyle/>
            <a:p/>
          </p:txBody>
        </p:sp>
        <p:sp>
          <p:nvSpPr>
            <p:cNvPr id="60" name="rc60"/>
            <p:cNvSpPr/>
            <p:nvPr/>
          </p:nvSpPr>
          <p:spPr>
            <a:xfrm>
              <a:off x="6094049" y="3191726"/>
              <a:ext cx="239888" cy="1020283"/>
            </a:xfrm>
            <a:prstGeom prst="rect">
              <a:avLst/>
            </a:prstGeom>
            <a:solidFill>
              <a:srgbClr val="80BD41">
                <a:alpha val="100000"/>
              </a:srgbClr>
            </a:solidFill>
          </p:spPr>
          <p:txBody>
            <a:bodyPr/>
            <a:lstStyle/>
            <a:p/>
          </p:txBody>
        </p:sp>
        <p:sp>
          <p:nvSpPr>
            <p:cNvPr id="61" name="rc61"/>
            <p:cNvSpPr/>
            <p:nvPr/>
          </p:nvSpPr>
          <p:spPr>
            <a:xfrm>
              <a:off x="6094049" y="3126615"/>
              <a:ext cx="239888" cy="65111"/>
            </a:xfrm>
            <a:prstGeom prst="rect">
              <a:avLst/>
            </a:prstGeom>
            <a:solidFill>
              <a:srgbClr val="1CABE2">
                <a:alpha val="100000"/>
              </a:srgbClr>
            </a:solidFill>
          </p:spPr>
          <p:txBody>
            <a:bodyPr/>
            <a:lstStyle/>
            <a:p/>
          </p:txBody>
        </p:sp>
        <p:sp>
          <p:nvSpPr>
            <p:cNvPr id="62" name="rc62"/>
            <p:cNvSpPr/>
            <p:nvPr/>
          </p:nvSpPr>
          <p:spPr>
            <a:xfrm>
              <a:off x="6360593" y="3182512"/>
              <a:ext cx="239888" cy="1029497"/>
            </a:xfrm>
            <a:prstGeom prst="rect">
              <a:avLst/>
            </a:prstGeom>
            <a:solidFill>
              <a:srgbClr val="80BD41">
                <a:alpha val="100000"/>
              </a:srgbClr>
            </a:solidFill>
          </p:spPr>
          <p:txBody>
            <a:bodyPr/>
            <a:lstStyle/>
            <a:p/>
          </p:txBody>
        </p:sp>
        <p:sp>
          <p:nvSpPr>
            <p:cNvPr id="63" name="rc63"/>
            <p:cNvSpPr/>
            <p:nvPr/>
          </p:nvSpPr>
          <p:spPr>
            <a:xfrm>
              <a:off x="6360593" y="3150571"/>
              <a:ext cx="239888" cy="31941"/>
            </a:xfrm>
            <a:prstGeom prst="rect">
              <a:avLst/>
            </a:prstGeom>
            <a:solidFill>
              <a:srgbClr val="1CABE2">
                <a:alpha val="100000"/>
              </a:srgbClr>
            </a:solidFill>
          </p:spPr>
          <p:txBody>
            <a:bodyPr/>
            <a:lstStyle/>
            <a:p/>
          </p:txBody>
        </p:sp>
        <p:sp>
          <p:nvSpPr>
            <p:cNvPr id="64" name="rc64"/>
            <p:cNvSpPr/>
            <p:nvPr/>
          </p:nvSpPr>
          <p:spPr>
            <a:xfrm>
              <a:off x="6627136" y="3204625"/>
              <a:ext cx="239888" cy="1007383"/>
            </a:xfrm>
            <a:prstGeom prst="rect">
              <a:avLst/>
            </a:prstGeom>
            <a:solidFill>
              <a:srgbClr val="80BD41">
                <a:alpha val="100000"/>
              </a:srgbClr>
            </a:solidFill>
          </p:spPr>
          <p:txBody>
            <a:bodyPr/>
            <a:lstStyle/>
            <a:p/>
          </p:txBody>
        </p:sp>
        <p:sp>
          <p:nvSpPr>
            <p:cNvPr id="65" name="rc65"/>
            <p:cNvSpPr/>
            <p:nvPr/>
          </p:nvSpPr>
          <p:spPr>
            <a:xfrm>
              <a:off x="6627136" y="3173298"/>
              <a:ext cx="239888" cy="31327"/>
            </a:xfrm>
            <a:prstGeom prst="rect">
              <a:avLst/>
            </a:prstGeom>
            <a:solidFill>
              <a:srgbClr val="1CABE2">
                <a:alpha val="100000"/>
              </a:srgbClr>
            </a:solidFill>
          </p:spPr>
          <p:txBody>
            <a:bodyPr/>
            <a:lstStyle/>
            <a:p/>
          </p:txBody>
        </p:sp>
        <p:sp>
          <p:nvSpPr>
            <p:cNvPr id="66" name="rc66"/>
            <p:cNvSpPr/>
            <p:nvPr/>
          </p:nvSpPr>
          <p:spPr>
            <a:xfrm>
              <a:off x="6893679" y="3208311"/>
              <a:ext cx="239888" cy="1003698"/>
            </a:xfrm>
            <a:prstGeom prst="rect">
              <a:avLst/>
            </a:prstGeom>
            <a:solidFill>
              <a:srgbClr val="80BD41">
                <a:alpha val="100000"/>
              </a:srgbClr>
            </a:solidFill>
          </p:spPr>
          <p:txBody>
            <a:bodyPr/>
            <a:lstStyle/>
            <a:p/>
          </p:txBody>
        </p:sp>
        <p:sp>
          <p:nvSpPr>
            <p:cNvPr id="67" name="rc67"/>
            <p:cNvSpPr/>
            <p:nvPr/>
          </p:nvSpPr>
          <p:spPr>
            <a:xfrm>
              <a:off x="6893679" y="3188040"/>
              <a:ext cx="239888" cy="20270"/>
            </a:xfrm>
            <a:prstGeom prst="rect">
              <a:avLst/>
            </a:prstGeom>
            <a:solidFill>
              <a:srgbClr val="1CABE2">
                <a:alpha val="100000"/>
              </a:srgbClr>
            </a:solidFill>
          </p:spPr>
          <p:txBody>
            <a:bodyPr/>
            <a:lstStyle/>
            <a:p/>
          </p:txBody>
        </p:sp>
        <p:sp>
          <p:nvSpPr>
            <p:cNvPr id="68" name="rc68"/>
            <p:cNvSpPr/>
            <p:nvPr/>
          </p:nvSpPr>
          <p:spPr>
            <a:xfrm>
              <a:off x="7160222" y="3242709"/>
              <a:ext cx="239888" cy="969299"/>
            </a:xfrm>
            <a:prstGeom prst="rect">
              <a:avLst/>
            </a:prstGeom>
            <a:solidFill>
              <a:srgbClr val="80BD41">
                <a:alpha val="100000"/>
              </a:srgbClr>
            </a:solidFill>
          </p:spPr>
          <p:txBody>
            <a:bodyPr/>
            <a:lstStyle/>
            <a:p/>
          </p:txBody>
        </p:sp>
        <p:sp>
          <p:nvSpPr>
            <p:cNvPr id="69" name="rc69"/>
            <p:cNvSpPr/>
            <p:nvPr/>
          </p:nvSpPr>
          <p:spPr>
            <a:xfrm>
              <a:off x="7160222" y="3202168"/>
              <a:ext cx="239888" cy="40541"/>
            </a:xfrm>
            <a:prstGeom prst="rect">
              <a:avLst/>
            </a:prstGeom>
            <a:solidFill>
              <a:srgbClr val="1CABE2">
                <a:alpha val="100000"/>
              </a:srgbClr>
            </a:solidFill>
          </p:spPr>
          <p:txBody>
            <a:bodyPr/>
            <a:lstStyle/>
            <a:p/>
          </p:txBody>
        </p:sp>
        <p:sp>
          <p:nvSpPr>
            <p:cNvPr id="70" name="rc70"/>
            <p:cNvSpPr/>
            <p:nvPr/>
          </p:nvSpPr>
          <p:spPr>
            <a:xfrm>
              <a:off x="7426765" y="3241481"/>
              <a:ext cx="239888" cy="970528"/>
            </a:xfrm>
            <a:prstGeom prst="rect">
              <a:avLst/>
            </a:prstGeom>
            <a:solidFill>
              <a:srgbClr val="80BD41">
                <a:alpha val="100000"/>
              </a:srgbClr>
            </a:solidFill>
          </p:spPr>
          <p:txBody>
            <a:bodyPr/>
            <a:lstStyle/>
            <a:p/>
          </p:txBody>
        </p:sp>
        <p:sp>
          <p:nvSpPr>
            <p:cNvPr id="71" name="rc71"/>
            <p:cNvSpPr/>
            <p:nvPr/>
          </p:nvSpPr>
          <p:spPr>
            <a:xfrm>
              <a:off x="7426765" y="3211382"/>
              <a:ext cx="239888" cy="30098"/>
            </a:xfrm>
            <a:prstGeom prst="rect">
              <a:avLst/>
            </a:prstGeom>
            <a:solidFill>
              <a:srgbClr val="1CABE2">
                <a:alpha val="100000"/>
              </a:srgbClr>
            </a:solidFill>
          </p:spPr>
          <p:txBody>
            <a:bodyPr/>
            <a:lstStyle/>
            <a:p/>
          </p:txBody>
        </p:sp>
        <p:sp>
          <p:nvSpPr>
            <p:cNvPr id="72" name="rc72"/>
            <p:cNvSpPr/>
            <p:nvPr/>
          </p:nvSpPr>
          <p:spPr>
            <a:xfrm>
              <a:off x="7693308" y="3267894"/>
              <a:ext cx="239888" cy="944115"/>
            </a:xfrm>
            <a:prstGeom prst="rect">
              <a:avLst/>
            </a:prstGeom>
            <a:solidFill>
              <a:srgbClr val="80BD41">
                <a:alpha val="100000"/>
              </a:srgbClr>
            </a:solidFill>
          </p:spPr>
          <p:txBody>
            <a:bodyPr/>
            <a:lstStyle/>
            <a:p/>
          </p:txBody>
        </p:sp>
        <p:sp>
          <p:nvSpPr>
            <p:cNvPr id="73" name="rc73"/>
            <p:cNvSpPr/>
            <p:nvPr/>
          </p:nvSpPr>
          <p:spPr>
            <a:xfrm>
              <a:off x="7693308" y="3207697"/>
              <a:ext cx="239888" cy="60197"/>
            </a:xfrm>
            <a:prstGeom prst="rect">
              <a:avLst/>
            </a:prstGeom>
            <a:solidFill>
              <a:srgbClr val="1CABE2">
                <a:alpha val="100000"/>
              </a:srgbClr>
            </a:solidFill>
          </p:spPr>
          <p:txBody>
            <a:bodyPr/>
            <a:lstStyle/>
            <a:p/>
          </p:txBody>
        </p:sp>
        <p:sp>
          <p:nvSpPr>
            <p:cNvPr id="74" name="rc74"/>
            <p:cNvSpPr/>
            <p:nvPr/>
          </p:nvSpPr>
          <p:spPr>
            <a:xfrm>
              <a:off x="7959851" y="3275879"/>
              <a:ext cx="239888" cy="936129"/>
            </a:xfrm>
            <a:prstGeom prst="rect">
              <a:avLst/>
            </a:prstGeom>
            <a:solidFill>
              <a:srgbClr val="80BD41">
                <a:alpha val="100000"/>
              </a:srgbClr>
            </a:solidFill>
          </p:spPr>
          <p:txBody>
            <a:bodyPr/>
            <a:lstStyle/>
            <a:p/>
          </p:txBody>
        </p:sp>
        <p:sp>
          <p:nvSpPr>
            <p:cNvPr id="75" name="rc75"/>
            <p:cNvSpPr/>
            <p:nvPr/>
          </p:nvSpPr>
          <p:spPr>
            <a:xfrm>
              <a:off x="7959851" y="3216296"/>
              <a:ext cx="239888" cy="59583"/>
            </a:xfrm>
            <a:prstGeom prst="rect">
              <a:avLst/>
            </a:prstGeom>
            <a:solidFill>
              <a:srgbClr val="1CABE2">
                <a:alpha val="100000"/>
              </a:srgbClr>
            </a:solidFill>
          </p:spPr>
          <p:txBody>
            <a:bodyPr/>
            <a:lstStyle/>
            <a:p/>
          </p:txBody>
        </p:sp>
        <p:sp>
          <p:nvSpPr>
            <p:cNvPr id="76" name="pl76"/>
            <p:cNvSpPr/>
            <p:nvPr/>
          </p:nvSpPr>
          <p:spPr>
            <a:xfrm>
              <a:off x="1416218" y="2085226"/>
              <a:ext cx="6663577" cy="193343"/>
            </a:xfrm>
            <a:custGeom>
              <a:avLst/>
              <a:pathLst>
                <a:path w="6663577" h="193343">
                  <a:moveTo>
                    <a:pt x="0" y="193343"/>
                  </a:moveTo>
                  <a:lnTo>
                    <a:pt x="266543" y="171861"/>
                  </a:lnTo>
                  <a:lnTo>
                    <a:pt x="533086" y="128895"/>
                  </a:lnTo>
                  <a:lnTo>
                    <a:pt x="799629" y="107413"/>
                  </a:lnTo>
                  <a:lnTo>
                    <a:pt x="1066172" y="85930"/>
                  </a:lnTo>
                  <a:lnTo>
                    <a:pt x="1332715" y="64447"/>
                  </a:lnTo>
                  <a:lnTo>
                    <a:pt x="1599258" y="21482"/>
                  </a:lnTo>
                  <a:lnTo>
                    <a:pt x="1865801" y="0"/>
                  </a:lnTo>
                  <a:lnTo>
                    <a:pt x="2132344" y="0"/>
                  </a:lnTo>
                  <a:lnTo>
                    <a:pt x="2398888" y="0"/>
                  </a:lnTo>
                  <a:lnTo>
                    <a:pt x="2665431" y="0"/>
                  </a:lnTo>
                  <a:lnTo>
                    <a:pt x="2931974" y="0"/>
                  </a:lnTo>
                  <a:lnTo>
                    <a:pt x="3198517" y="0"/>
                  </a:lnTo>
                  <a:lnTo>
                    <a:pt x="3465060" y="0"/>
                  </a:lnTo>
                  <a:lnTo>
                    <a:pt x="3731603" y="0"/>
                  </a:lnTo>
                  <a:lnTo>
                    <a:pt x="3998146" y="0"/>
                  </a:lnTo>
                  <a:lnTo>
                    <a:pt x="4264689" y="85930"/>
                  </a:lnTo>
                  <a:lnTo>
                    <a:pt x="4531233" y="171861"/>
                  </a:lnTo>
                  <a:lnTo>
                    <a:pt x="4797776" y="107413"/>
                  </a:lnTo>
                  <a:lnTo>
                    <a:pt x="5064319" y="42965"/>
                  </a:lnTo>
                  <a:lnTo>
                    <a:pt x="5330862" y="42965"/>
                  </a:lnTo>
                  <a:lnTo>
                    <a:pt x="5597405" y="21482"/>
                  </a:lnTo>
                  <a:lnTo>
                    <a:pt x="5863948" y="64447"/>
                  </a:lnTo>
                  <a:lnTo>
                    <a:pt x="6130491" y="42965"/>
                  </a:lnTo>
                  <a:lnTo>
                    <a:pt x="6397034" y="107413"/>
                  </a:lnTo>
                  <a:lnTo>
                    <a:pt x="6663577" y="10741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1324790" y="28401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89" name="tx89"/>
            <p:cNvSpPr/>
            <p:nvPr/>
          </p:nvSpPr>
          <p:spPr>
            <a:xfrm>
              <a:off x="2657505" y="27965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90" name="tx90"/>
            <p:cNvSpPr/>
            <p:nvPr/>
          </p:nvSpPr>
          <p:spPr>
            <a:xfrm>
              <a:off x="4029398" y="284695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91" name="tx91"/>
            <p:cNvSpPr/>
            <p:nvPr/>
          </p:nvSpPr>
          <p:spPr>
            <a:xfrm>
              <a:off x="5362113" y="290960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92" name="tx92"/>
            <p:cNvSpPr/>
            <p:nvPr/>
          </p:nvSpPr>
          <p:spPr>
            <a:xfrm>
              <a:off x="6389109" y="30152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a:t>
              </a:r>
            </a:p>
          </p:txBody>
        </p:sp>
        <p:sp>
          <p:nvSpPr>
            <p:cNvPr id="93" name="tx93"/>
            <p:cNvSpPr/>
            <p:nvPr/>
          </p:nvSpPr>
          <p:spPr>
            <a:xfrm>
              <a:off x="6655652" y="30373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a:t>
              </a:r>
            </a:p>
          </p:txBody>
        </p:sp>
        <p:sp>
          <p:nvSpPr>
            <p:cNvPr id="94" name="tx94"/>
            <p:cNvSpPr/>
            <p:nvPr/>
          </p:nvSpPr>
          <p:spPr>
            <a:xfrm>
              <a:off x="6922195" y="30515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5" name="tx95"/>
            <p:cNvSpPr/>
            <p:nvPr/>
          </p:nvSpPr>
          <p:spPr>
            <a:xfrm>
              <a:off x="7188738" y="30662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6" name="tx96"/>
            <p:cNvSpPr/>
            <p:nvPr/>
          </p:nvSpPr>
          <p:spPr>
            <a:xfrm>
              <a:off x="7455282" y="30754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7" name="tx97"/>
            <p:cNvSpPr/>
            <p:nvPr/>
          </p:nvSpPr>
          <p:spPr>
            <a:xfrm>
              <a:off x="7721825" y="30717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8" name="tx98"/>
            <p:cNvSpPr/>
            <p:nvPr/>
          </p:nvSpPr>
          <p:spPr>
            <a:xfrm>
              <a:off x="7988368" y="30797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99" name="pl99"/>
            <p:cNvSpPr/>
            <p:nvPr/>
          </p:nvSpPr>
          <p:spPr>
            <a:xfrm>
              <a:off x="1416218"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207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11" name="tx111"/>
            <p:cNvSpPr/>
            <p:nvPr/>
          </p:nvSpPr>
          <p:spPr>
            <a:xfrm>
              <a:off x="1390092" y="300395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2" name="tx112"/>
            <p:cNvSpPr/>
            <p:nvPr/>
          </p:nvSpPr>
          <p:spPr>
            <a:xfrm>
              <a:off x="2696682" y="356270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13" name="tx113"/>
            <p:cNvSpPr/>
            <p:nvPr/>
          </p:nvSpPr>
          <p:spPr>
            <a:xfrm>
              <a:off x="2695375" y="29240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5685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a:t>
              </a:r>
            </a:p>
          </p:txBody>
        </p:sp>
        <p:sp>
          <p:nvSpPr>
            <p:cNvPr id="115" name="tx115"/>
            <p:cNvSpPr/>
            <p:nvPr/>
          </p:nvSpPr>
          <p:spPr>
            <a:xfrm>
              <a:off x="4028090" y="29551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599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7" name="tx117"/>
            <p:cNvSpPr/>
            <p:nvPr/>
          </p:nvSpPr>
          <p:spPr>
            <a:xfrm>
              <a:off x="5360806" y="30174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6622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9" name="tx119"/>
            <p:cNvSpPr/>
            <p:nvPr/>
          </p:nvSpPr>
          <p:spPr>
            <a:xfrm>
              <a:off x="6426979" y="31326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6732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21" name="tx121"/>
            <p:cNvSpPr/>
            <p:nvPr/>
          </p:nvSpPr>
          <p:spPr>
            <a:xfrm>
              <a:off x="6693522" y="31550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6750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23" name="tx123"/>
            <p:cNvSpPr/>
            <p:nvPr/>
          </p:nvSpPr>
          <p:spPr>
            <a:xfrm>
              <a:off x="6960065" y="31642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6923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25" name="tx125"/>
            <p:cNvSpPr/>
            <p:nvPr/>
          </p:nvSpPr>
          <p:spPr>
            <a:xfrm>
              <a:off x="7226608" y="31885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6916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27" name="tx127"/>
            <p:cNvSpPr/>
            <p:nvPr/>
          </p:nvSpPr>
          <p:spPr>
            <a:xfrm>
              <a:off x="7493151" y="31925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7049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29" name="tx129"/>
            <p:cNvSpPr/>
            <p:nvPr/>
          </p:nvSpPr>
          <p:spPr>
            <a:xfrm>
              <a:off x="7759694" y="32038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7088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31" name="tx131"/>
            <p:cNvSpPr/>
            <p:nvPr/>
          </p:nvSpPr>
          <p:spPr>
            <a:xfrm>
              <a:off x="8026237" y="32121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456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4" name="tx134"/>
            <p:cNvSpPr/>
            <p:nvPr/>
          </p:nvSpPr>
          <p:spPr>
            <a:xfrm>
              <a:off x="733081" y="2931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31705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82906"/>
              <a:ext cx="11089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Fiji, 2000-2025</a:t>
              </a:r>
            </a:p>
          </p:txBody>
        </p:sp>
        <p:sp>
          <p:nvSpPr>
            <p:cNvPr id="162" name="pl162"/>
            <p:cNvSpPr/>
            <p:nvPr/>
          </p:nvSpPr>
          <p:spPr>
            <a:xfrm>
              <a:off x="22480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5154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550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585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997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0329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00680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6380572" cy="124062"/>
            </a:xfrm>
            <a:prstGeom prst="rect">
              <a:avLst/>
            </a:prstGeom>
            <a:solidFill>
              <a:srgbClr val="80BD41">
                <a:alpha val="100000"/>
              </a:srgbClr>
            </a:solidFill>
          </p:spPr>
          <p:txBody>
            <a:bodyPr/>
            <a:lstStyle/>
            <a:p/>
          </p:txBody>
        </p:sp>
        <p:sp>
          <p:nvSpPr>
            <p:cNvPr id="174" name="rc174"/>
            <p:cNvSpPr/>
            <p:nvPr/>
          </p:nvSpPr>
          <p:spPr>
            <a:xfrm>
              <a:off x="7676845" y="5840557"/>
              <a:ext cx="197965" cy="124062"/>
            </a:xfrm>
            <a:prstGeom prst="rect">
              <a:avLst/>
            </a:prstGeom>
            <a:solidFill>
              <a:srgbClr val="1CABE2">
                <a:alpha val="100000"/>
              </a:srgbClr>
            </a:solidFill>
          </p:spPr>
          <p:txBody>
            <a:bodyPr/>
            <a:lstStyle/>
            <a:p/>
          </p:txBody>
        </p:sp>
        <p:sp>
          <p:nvSpPr>
            <p:cNvPr id="175" name="rc175"/>
            <p:cNvSpPr/>
            <p:nvPr/>
          </p:nvSpPr>
          <p:spPr>
            <a:xfrm>
              <a:off x="1296273" y="5685479"/>
              <a:ext cx="5851395" cy="124062"/>
            </a:xfrm>
            <a:prstGeom prst="rect">
              <a:avLst/>
            </a:prstGeom>
            <a:solidFill>
              <a:srgbClr val="80BD41">
                <a:alpha val="100000"/>
              </a:srgbClr>
            </a:solidFill>
          </p:spPr>
          <p:txBody>
            <a:bodyPr/>
            <a:lstStyle/>
            <a:p/>
          </p:txBody>
        </p:sp>
        <p:sp>
          <p:nvSpPr>
            <p:cNvPr id="176" name="rc176"/>
            <p:cNvSpPr/>
            <p:nvPr/>
          </p:nvSpPr>
          <p:spPr>
            <a:xfrm>
              <a:off x="7147669" y="5685479"/>
              <a:ext cx="373088" cy="124062"/>
            </a:xfrm>
            <a:prstGeom prst="rect">
              <a:avLst/>
            </a:prstGeom>
            <a:solidFill>
              <a:srgbClr val="1CABE2">
                <a:alpha val="100000"/>
              </a:srgbClr>
            </a:solidFill>
          </p:spPr>
          <p:txBody>
            <a:bodyPr/>
            <a:lstStyle/>
            <a:p/>
          </p:txBody>
        </p:sp>
        <p:sp>
          <p:nvSpPr>
            <p:cNvPr id="177" name="rc177"/>
            <p:cNvSpPr/>
            <p:nvPr/>
          </p:nvSpPr>
          <p:spPr>
            <a:xfrm>
              <a:off x="1296273" y="5530401"/>
              <a:ext cx="5801904" cy="124062"/>
            </a:xfrm>
            <a:prstGeom prst="rect">
              <a:avLst/>
            </a:prstGeom>
            <a:solidFill>
              <a:srgbClr val="80BD41">
                <a:alpha val="100000"/>
              </a:srgbClr>
            </a:solidFill>
          </p:spPr>
          <p:txBody>
            <a:bodyPr/>
            <a:lstStyle/>
            <a:p/>
          </p:txBody>
        </p:sp>
        <p:sp>
          <p:nvSpPr>
            <p:cNvPr id="178" name="rc178"/>
            <p:cNvSpPr/>
            <p:nvPr/>
          </p:nvSpPr>
          <p:spPr>
            <a:xfrm>
              <a:off x="7098178" y="5530401"/>
              <a:ext cx="369281" cy="124062"/>
            </a:xfrm>
            <a:prstGeom prst="rect">
              <a:avLst/>
            </a:prstGeom>
            <a:solidFill>
              <a:srgbClr val="1CABE2">
                <a:alpha val="100000"/>
              </a:srgbClr>
            </a:solidFill>
          </p:spPr>
          <p:txBody>
            <a:bodyPr/>
            <a:lstStyle/>
            <a:p/>
          </p:txBody>
        </p:sp>
        <p:sp>
          <p:nvSpPr>
            <p:cNvPr id="179" name="tx179"/>
            <p:cNvSpPr/>
            <p:nvPr/>
          </p:nvSpPr>
          <p:spPr>
            <a:xfrm>
              <a:off x="808721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a:t>
              </a:r>
            </a:p>
          </p:txBody>
        </p:sp>
        <p:sp>
          <p:nvSpPr>
            <p:cNvPr id="180" name="tx180"/>
            <p:cNvSpPr/>
            <p:nvPr/>
          </p:nvSpPr>
          <p:spPr>
            <a:xfrm>
              <a:off x="7719455"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a:t>
              </a:r>
            </a:p>
          </p:txBody>
        </p:sp>
        <p:sp>
          <p:nvSpPr>
            <p:cNvPr id="181" name="tx181"/>
            <p:cNvSpPr/>
            <p:nvPr/>
          </p:nvSpPr>
          <p:spPr>
            <a:xfrm>
              <a:off x="7667489"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a:t>
              </a:r>
            </a:p>
          </p:txBody>
        </p:sp>
        <p:sp>
          <p:nvSpPr>
            <p:cNvPr id="182" name="tx182"/>
            <p:cNvSpPr/>
            <p:nvPr/>
          </p:nvSpPr>
          <p:spPr>
            <a:xfrm>
              <a:off x="4381066"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83" name="tx183"/>
            <p:cNvSpPr/>
            <p:nvPr/>
          </p:nvSpPr>
          <p:spPr>
            <a:xfrm>
              <a:off x="7714030"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116477"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85" name="tx185"/>
            <p:cNvSpPr/>
            <p:nvPr/>
          </p:nvSpPr>
          <p:spPr>
            <a:xfrm>
              <a:off x="7272415"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4091732"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87" name="tx187"/>
            <p:cNvSpPr/>
            <p:nvPr/>
          </p:nvSpPr>
          <p:spPr>
            <a:xfrm>
              <a:off x="7221020"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60938"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3" name="tx193"/>
            <p:cNvSpPr/>
            <p:nvPr/>
          </p:nvSpPr>
          <p:spPr>
            <a:xfrm>
              <a:off x="502560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4" name="tx194"/>
            <p:cNvSpPr/>
            <p:nvPr/>
          </p:nvSpPr>
          <p:spPr>
            <a:xfrm>
              <a:off x="692911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5" name="tx195"/>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(94%) was lower than in 2019 (97%).
The number of children vaccinated with DTP3 decreased 9%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13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00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088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675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07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294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881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31374"/>
              <a:ext cx="239888" cy="980635"/>
            </a:xfrm>
            <a:prstGeom prst="rect">
              <a:avLst/>
            </a:prstGeom>
            <a:solidFill>
              <a:srgbClr val="E2231A">
                <a:alpha val="90196"/>
              </a:srgbClr>
            </a:solidFill>
          </p:spPr>
          <p:txBody>
            <a:bodyPr/>
            <a:lstStyle/>
            <a:p/>
          </p:txBody>
        </p:sp>
        <p:sp>
          <p:nvSpPr>
            <p:cNvPr id="25" name="rc25"/>
            <p:cNvSpPr/>
            <p:nvPr/>
          </p:nvSpPr>
          <p:spPr>
            <a:xfrm>
              <a:off x="1562816" y="3327308"/>
              <a:ext cx="239888" cy="884700"/>
            </a:xfrm>
            <a:prstGeom prst="rect">
              <a:avLst/>
            </a:prstGeom>
            <a:solidFill>
              <a:srgbClr val="E2231A">
                <a:alpha val="90196"/>
              </a:srgbClr>
            </a:solidFill>
          </p:spPr>
          <p:txBody>
            <a:bodyPr/>
            <a:lstStyle/>
            <a:p/>
          </p:txBody>
        </p:sp>
        <p:sp>
          <p:nvSpPr>
            <p:cNvPr id="26" name="rc26"/>
            <p:cNvSpPr/>
            <p:nvPr/>
          </p:nvSpPr>
          <p:spPr>
            <a:xfrm>
              <a:off x="1829360" y="3421447"/>
              <a:ext cx="239888" cy="790561"/>
            </a:xfrm>
            <a:prstGeom prst="rect">
              <a:avLst/>
            </a:prstGeom>
            <a:solidFill>
              <a:srgbClr val="E2231A">
                <a:alpha val="90196"/>
              </a:srgbClr>
            </a:solidFill>
          </p:spPr>
          <p:txBody>
            <a:bodyPr/>
            <a:lstStyle/>
            <a:p/>
          </p:txBody>
        </p:sp>
        <p:sp>
          <p:nvSpPr>
            <p:cNvPr id="27" name="rc27"/>
            <p:cNvSpPr/>
            <p:nvPr/>
          </p:nvSpPr>
          <p:spPr>
            <a:xfrm>
              <a:off x="2095903" y="3469414"/>
              <a:ext cx="239888" cy="742594"/>
            </a:xfrm>
            <a:prstGeom prst="rect">
              <a:avLst/>
            </a:prstGeom>
            <a:solidFill>
              <a:srgbClr val="E2231A">
                <a:alpha val="90196"/>
              </a:srgbClr>
            </a:solidFill>
          </p:spPr>
          <p:txBody>
            <a:bodyPr/>
            <a:lstStyle/>
            <a:p/>
          </p:txBody>
        </p:sp>
        <p:sp>
          <p:nvSpPr>
            <p:cNvPr id="28" name="rc28"/>
            <p:cNvSpPr/>
            <p:nvPr/>
          </p:nvSpPr>
          <p:spPr>
            <a:xfrm>
              <a:off x="2362446" y="3573301"/>
              <a:ext cx="239888" cy="638708"/>
            </a:xfrm>
            <a:prstGeom prst="rect">
              <a:avLst/>
            </a:prstGeom>
            <a:solidFill>
              <a:srgbClr val="E2231A">
                <a:alpha val="90196"/>
              </a:srgbClr>
            </a:solidFill>
          </p:spPr>
          <p:txBody>
            <a:bodyPr/>
            <a:lstStyle/>
            <a:p/>
          </p:txBody>
        </p:sp>
        <p:sp>
          <p:nvSpPr>
            <p:cNvPr id="29" name="rc29"/>
            <p:cNvSpPr/>
            <p:nvPr/>
          </p:nvSpPr>
          <p:spPr>
            <a:xfrm>
              <a:off x="2628989" y="3677700"/>
              <a:ext cx="239888" cy="534309"/>
            </a:xfrm>
            <a:prstGeom prst="rect">
              <a:avLst/>
            </a:prstGeom>
            <a:solidFill>
              <a:srgbClr val="E2231A">
                <a:alpha val="90196"/>
              </a:srgbClr>
            </a:solidFill>
          </p:spPr>
          <p:txBody>
            <a:bodyPr/>
            <a:lstStyle/>
            <a:p/>
          </p:txBody>
        </p:sp>
        <p:sp>
          <p:nvSpPr>
            <p:cNvPr id="30" name="rc30"/>
            <p:cNvSpPr/>
            <p:nvPr/>
          </p:nvSpPr>
          <p:spPr>
            <a:xfrm>
              <a:off x="2895532" y="3781330"/>
              <a:ext cx="239888" cy="430679"/>
            </a:xfrm>
            <a:prstGeom prst="rect">
              <a:avLst/>
            </a:prstGeom>
            <a:solidFill>
              <a:srgbClr val="E2231A">
                <a:alpha val="90196"/>
              </a:srgbClr>
            </a:solidFill>
          </p:spPr>
          <p:txBody>
            <a:bodyPr/>
            <a:lstStyle/>
            <a:p/>
          </p:txBody>
        </p:sp>
        <p:sp>
          <p:nvSpPr>
            <p:cNvPr id="31" name="rc31"/>
            <p:cNvSpPr/>
            <p:nvPr/>
          </p:nvSpPr>
          <p:spPr>
            <a:xfrm>
              <a:off x="3162075" y="3889577"/>
              <a:ext cx="239888" cy="322432"/>
            </a:xfrm>
            <a:prstGeom prst="rect">
              <a:avLst/>
            </a:prstGeom>
            <a:solidFill>
              <a:srgbClr val="E2231A">
                <a:alpha val="90196"/>
              </a:srgbClr>
            </a:solidFill>
          </p:spPr>
          <p:txBody>
            <a:bodyPr/>
            <a:lstStyle/>
            <a:p/>
          </p:txBody>
        </p:sp>
        <p:sp>
          <p:nvSpPr>
            <p:cNvPr id="32" name="rc32"/>
            <p:cNvSpPr/>
            <p:nvPr/>
          </p:nvSpPr>
          <p:spPr>
            <a:xfrm>
              <a:off x="3428618" y="3946522"/>
              <a:ext cx="239888" cy="265487"/>
            </a:xfrm>
            <a:prstGeom prst="rect">
              <a:avLst/>
            </a:prstGeom>
            <a:solidFill>
              <a:srgbClr val="E2231A">
                <a:alpha val="90196"/>
              </a:srgbClr>
            </a:solidFill>
          </p:spPr>
          <p:txBody>
            <a:bodyPr/>
            <a:lstStyle/>
            <a:p/>
          </p:txBody>
        </p:sp>
        <p:sp>
          <p:nvSpPr>
            <p:cNvPr id="33" name="rc33"/>
            <p:cNvSpPr/>
            <p:nvPr/>
          </p:nvSpPr>
          <p:spPr>
            <a:xfrm>
              <a:off x="3695161" y="3950626"/>
              <a:ext cx="239888" cy="261383"/>
            </a:xfrm>
            <a:prstGeom prst="rect">
              <a:avLst/>
            </a:prstGeom>
            <a:solidFill>
              <a:srgbClr val="E2231A">
                <a:alpha val="90196"/>
              </a:srgbClr>
            </a:solidFill>
          </p:spPr>
          <p:txBody>
            <a:bodyPr/>
            <a:lstStyle/>
            <a:p/>
          </p:txBody>
        </p:sp>
        <p:sp>
          <p:nvSpPr>
            <p:cNvPr id="34" name="rc34"/>
            <p:cNvSpPr/>
            <p:nvPr/>
          </p:nvSpPr>
          <p:spPr>
            <a:xfrm>
              <a:off x="3961705" y="4006802"/>
              <a:ext cx="239888" cy="205207"/>
            </a:xfrm>
            <a:prstGeom prst="rect">
              <a:avLst/>
            </a:prstGeom>
            <a:solidFill>
              <a:srgbClr val="E2231A">
                <a:alpha val="90196"/>
              </a:srgbClr>
            </a:solidFill>
          </p:spPr>
          <p:txBody>
            <a:bodyPr/>
            <a:lstStyle/>
            <a:p/>
          </p:txBody>
        </p:sp>
        <p:sp>
          <p:nvSpPr>
            <p:cNvPr id="35" name="rc35"/>
            <p:cNvSpPr/>
            <p:nvPr/>
          </p:nvSpPr>
          <p:spPr>
            <a:xfrm>
              <a:off x="4228248" y="4011419"/>
              <a:ext cx="239888" cy="200590"/>
            </a:xfrm>
            <a:prstGeom prst="rect">
              <a:avLst/>
            </a:prstGeom>
            <a:solidFill>
              <a:srgbClr val="E2231A">
                <a:alpha val="90196"/>
              </a:srgbClr>
            </a:solidFill>
          </p:spPr>
          <p:txBody>
            <a:bodyPr/>
            <a:lstStyle/>
            <a:p/>
          </p:txBody>
        </p:sp>
        <p:sp>
          <p:nvSpPr>
            <p:cNvPr id="36" name="rc36"/>
            <p:cNvSpPr/>
            <p:nvPr/>
          </p:nvSpPr>
          <p:spPr>
            <a:xfrm>
              <a:off x="4494791" y="4112227"/>
              <a:ext cx="239888" cy="99782"/>
            </a:xfrm>
            <a:prstGeom prst="rect">
              <a:avLst/>
            </a:prstGeom>
            <a:solidFill>
              <a:srgbClr val="E2231A">
                <a:alpha val="90196"/>
              </a:srgbClr>
            </a:solidFill>
          </p:spPr>
          <p:txBody>
            <a:bodyPr/>
            <a:lstStyle/>
            <a:p/>
          </p:txBody>
        </p:sp>
        <p:sp>
          <p:nvSpPr>
            <p:cNvPr id="37" name="rc37"/>
            <p:cNvSpPr/>
            <p:nvPr/>
          </p:nvSpPr>
          <p:spPr>
            <a:xfrm>
              <a:off x="4761334" y="3913432"/>
              <a:ext cx="239888" cy="298576"/>
            </a:xfrm>
            <a:prstGeom prst="rect">
              <a:avLst/>
            </a:prstGeom>
            <a:solidFill>
              <a:srgbClr val="E2231A">
                <a:alpha val="90196"/>
              </a:srgbClr>
            </a:solidFill>
          </p:spPr>
          <p:txBody>
            <a:bodyPr/>
            <a:lstStyle/>
            <a:p/>
          </p:txBody>
        </p:sp>
        <p:sp>
          <p:nvSpPr>
            <p:cNvPr id="38" name="rc38"/>
            <p:cNvSpPr/>
            <p:nvPr/>
          </p:nvSpPr>
          <p:spPr>
            <a:xfrm>
              <a:off x="5027877" y="4162759"/>
              <a:ext cx="239888" cy="49249"/>
            </a:xfrm>
            <a:prstGeom prst="rect">
              <a:avLst/>
            </a:prstGeom>
            <a:solidFill>
              <a:srgbClr val="E2231A">
                <a:alpha val="90196"/>
              </a:srgbClr>
            </a:solidFill>
          </p:spPr>
          <p:txBody>
            <a:bodyPr/>
            <a:lstStyle/>
            <a:p/>
          </p:txBody>
        </p:sp>
        <p:sp>
          <p:nvSpPr>
            <p:cNvPr id="39" name="rc39"/>
            <p:cNvSpPr/>
            <p:nvPr/>
          </p:nvSpPr>
          <p:spPr>
            <a:xfrm>
              <a:off x="5294420" y="4114536"/>
              <a:ext cx="239888" cy="97473"/>
            </a:xfrm>
            <a:prstGeom prst="rect">
              <a:avLst/>
            </a:prstGeom>
            <a:solidFill>
              <a:srgbClr val="E2231A">
                <a:alpha val="90196"/>
              </a:srgbClr>
            </a:solidFill>
          </p:spPr>
          <p:txBody>
            <a:bodyPr/>
            <a:lstStyle/>
            <a:p/>
          </p:txBody>
        </p:sp>
        <p:sp>
          <p:nvSpPr>
            <p:cNvPr id="40" name="rc40"/>
            <p:cNvSpPr/>
            <p:nvPr/>
          </p:nvSpPr>
          <p:spPr>
            <a:xfrm>
              <a:off x="5560963" y="4069133"/>
              <a:ext cx="239888" cy="142875"/>
            </a:xfrm>
            <a:prstGeom prst="rect">
              <a:avLst/>
            </a:prstGeom>
            <a:solidFill>
              <a:srgbClr val="E2231A">
                <a:alpha val="90196"/>
              </a:srgbClr>
            </a:solidFill>
          </p:spPr>
          <p:txBody>
            <a:bodyPr/>
            <a:lstStyle/>
            <a:p/>
          </p:txBody>
        </p:sp>
        <p:sp>
          <p:nvSpPr>
            <p:cNvPr id="41" name="rc41"/>
            <p:cNvSpPr/>
            <p:nvPr/>
          </p:nvSpPr>
          <p:spPr>
            <a:xfrm>
              <a:off x="5827506" y="4165581"/>
              <a:ext cx="239888" cy="46428"/>
            </a:xfrm>
            <a:prstGeom prst="rect">
              <a:avLst/>
            </a:prstGeom>
            <a:solidFill>
              <a:srgbClr val="E2231A">
                <a:alpha val="90196"/>
              </a:srgbClr>
            </a:solidFill>
          </p:spPr>
          <p:txBody>
            <a:bodyPr/>
            <a:lstStyle/>
            <a:p/>
          </p:txBody>
        </p:sp>
        <p:sp>
          <p:nvSpPr>
            <p:cNvPr id="42" name="rc42"/>
            <p:cNvSpPr/>
            <p:nvPr/>
          </p:nvSpPr>
          <p:spPr>
            <a:xfrm>
              <a:off x="6094049" y="3985511"/>
              <a:ext cx="239888" cy="226497"/>
            </a:xfrm>
            <a:prstGeom prst="rect">
              <a:avLst/>
            </a:prstGeom>
            <a:solidFill>
              <a:srgbClr val="E2231A">
                <a:alpha val="90196"/>
              </a:srgbClr>
            </a:solidFill>
          </p:spPr>
          <p:txBody>
            <a:bodyPr/>
            <a:lstStyle/>
            <a:p/>
          </p:txBody>
        </p:sp>
        <p:sp>
          <p:nvSpPr>
            <p:cNvPr id="43" name="rc43"/>
            <p:cNvSpPr/>
            <p:nvPr/>
          </p:nvSpPr>
          <p:spPr>
            <a:xfrm>
              <a:off x="6360593" y="3946265"/>
              <a:ext cx="239888" cy="265743"/>
            </a:xfrm>
            <a:prstGeom prst="rect">
              <a:avLst/>
            </a:prstGeom>
            <a:solidFill>
              <a:srgbClr val="E2231A">
                <a:alpha val="90196"/>
              </a:srgbClr>
            </a:solidFill>
          </p:spPr>
          <p:txBody>
            <a:bodyPr/>
            <a:lstStyle/>
            <a:p/>
          </p:txBody>
        </p:sp>
        <p:sp>
          <p:nvSpPr>
            <p:cNvPr id="44" name="rc44"/>
            <p:cNvSpPr/>
            <p:nvPr/>
          </p:nvSpPr>
          <p:spPr>
            <a:xfrm>
              <a:off x="6627136" y="3865208"/>
              <a:ext cx="239888" cy="346800"/>
            </a:xfrm>
            <a:prstGeom prst="rect">
              <a:avLst/>
            </a:prstGeom>
            <a:solidFill>
              <a:srgbClr val="E2231A">
                <a:alpha val="90196"/>
              </a:srgbClr>
            </a:solidFill>
          </p:spPr>
          <p:txBody>
            <a:bodyPr/>
            <a:lstStyle/>
            <a:p/>
          </p:txBody>
        </p:sp>
        <p:sp>
          <p:nvSpPr>
            <p:cNvPr id="45" name="rc45"/>
            <p:cNvSpPr/>
            <p:nvPr/>
          </p:nvSpPr>
          <p:spPr>
            <a:xfrm>
              <a:off x="6893679" y="4126335"/>
              <a:ext cx="239888" cy="85674"/>
            </a:xfrm>
            <a:prstGeom prst="rect">
              <a:avLst/>
            </a:prstGeom>
            <a:solidFill>
              <a:srgbClr val="E2231A">
                <a:alpha val="90196"/>
              </a:srgbClr>
            </a:solidFill>
          </p:spPr>
          <p:txBody>
            <a:bodyPr/>
            <a:lstStyle/>
            <a:p/>
          </p:txBody>
        </p:sp>
        <p:sp>
          <p:nvSpPr>
            <p:cNvPr id="46" name="rc46"/>
            <p:cNvSpPr/>
            <p:nvPr/>
          </p:nvSpPr>
          <p:spPr>
            <a:xfrm>
              <a:off x="7160222" y="4169942"/>
              <a:ext cx="239888" cy="42067"/>
            </a:xfrm>
            <a:prstGeom prst="rect">
              <a:avLst/>
            </a:prstGeom>
            <a:solidFill>
              <a:srgbClr val="E2231A">
                <a:alpha val="90196"/>
              </a:srgbClr>
            </a:solidFill>
          </p:spPr>
          <p:txBody>
            <a:bodyPr/>
            <a:lstStyle/>
            <a:p/>
          </p:txBody>
        </p:sp>
        <p:sp>
          <p:nvSpPr>
            <p:cNvPr id="47" name="rc47"/>
            <p:cNvSpPr/>
            <p:nvPr/>
          </p:nvSpPr>
          <p:spPr>
            <a:xfrm>
              <a:off x="7426765" y="4128387"/>
              <a:ext cx="239888" cy="83622"/>
            </a:xfrm>
            <a:prstGeom prst="rect">
              <a:avLst/>
            </a:prstGeom>
            <a:solidFill>
              <a:srgbClr val="E2231A">
                <a:alpha val="90196"/>
              </a:srgbClr>
            </a:solidFill>
          </p:spPr>
          <p:txBody>
            <a:bodyPr/>
            <a:lstStyle/>
            <a:p/>
          </p:txBody>
        </p:sp>
        <p:sp>
          <p:nvSpPr>
            <p:cNvPr id="48" name="rc48"/>
            <p:cNvSpPr/>
            <p:nvPr/>
          </p:nvSpPr>
          <p:spPr>
            <a:xfrm>
              <a:off x="7693308" y="3834427"/>
              <a:ext cx="239888" cy="377581"/>
            </a:xfrm>
            <a:prstGeom prst="rect">
              <a:avLst/>
            </a:prstGeom>
            <a:solidFill>
              <a:srgbClr val="E2231A">
                <a:alpha val="90196"/>
              </a:srgbClr>
            </a:solidFill>
          </p:spPr>
          <p:txBody>
            <a:bodyPr/>
            <a:lstStyle/>
            <a:p/>
          </p:txBody>
        </p:sp>
        <p:sp>
          <p:nvSpPr>
            <p:cNvPr id="49" name="rc49"/>
            <p:cNvSpPr/>
            <p:nvPr/>
          </p:nvSpPr>
          <p:spPr>
            <a:xfrm>
              <a:off x="7959851" y="3837505"/>
              <a:ext cx="239888" cy="374503"/>
            </a:xfrm>
            <a:prstGeom prst="rect">
              <a:avLst/>
            </a:prstGeom>
            <a:solidFill>
              <a:srgbClr val="E2231A">
                <a:alpha val="90196"/>
              </a:srgbClr>
            </a:solidFill>
          </p:spPr>
          <p:txBody>
            <a:bodyPr/>
            <a:lstStyle/>
            <a:p/>
          </p:txBody>
        </p:sp>
        <p:sp>
          <p:nvSpPr>
            <p:cNvPr id="50" name="rc50"/>
            <p:cNvSpPr/>
            <p:nvPr/>
          </p:nvSpPr>
          <p:spPr>
            <a:xfrm>
              <a:off x="2628989" y="2961782"/>
              <a:ext cx="239888" cy="715917"/>
            </a:xfrm>
            <a:prstGeom prst="rect">
              <a:avLst/>
            </a:prstGeom>
            <a:solidFill>
              <a:srgbClr val="B3B3B3">
                <a:alpha val="90196"/>
              </a:srgbClr>
            </a:solidFill>
          </p:spPr>
          <p:txBody>
            <a:bodyPr/>
            <a:lstStyle/>
            <a:p/>
          </p:txBody>
        </p:sp>
        <p:sp>
          <p:nvSpPr>
            <p:cNvPr id="51" name="rc51"/>
            <p:cNvSpPr/>
            <p:nvPr/>
          </p:nvSpPr>
          <p:spPr>
            <a:xfrm>
              <a:off x="3428618" y="3875469"/>
              <a:ext cx="239888" cy="71053"/>
            </a:xfrm>
            <a:prstGeom prst="rect">
              <a:avLst/>
            </a:prstGeom>
            <a:solidFill>
              <a:srgbClr val="B3B3B3">
                <a:alpha val="90196"/>
              </a:srgbClr>
            </a:solidFill>
          </p:spPr>
          <p:txBody>
            <a:bodyPr/>
            <a:lstStyle/>
            <a:p/>
          </p:txBody>
        </p:sp>
        <p:sp>
          <p:nvSpPr>
            <p:cNvPr id="52" name="rc52"/>
            <p:cNvSpPr/>
            <p:nvPr/>
          </p:nvSpPr>
          <p:spPr>
            <a:xfrm>
              <a:off x="3695161" y="3872647"/>
              <a:ext cx="239888" cy="77978"/>
            </a:xfrm>
            <a:prstGeom prst="rect">
              <a:avLst/>
            </a:prstGeom>
            <a:solidFill>
              <a:srgbClr val="B3B3B3">
                <a:alpha val="90196"/>
              </a:srgbClr>
            </a:solidFill>
          </p:spPr>
          <p:txBody>
            <a:bodyPr/>
            <a:lstStyle/>
            <a:p/>
          </p:txBody>
        </p:sp>
        <p:sp>
          <p:nvSpPr>
            <p:cNvPr id="53" name="rc53"/>
            <p:cNvSpPr/>
            <p:nvPr/>
          </p:nvSpPr>
          <p:spPr>
            <a:xfrm>
              <a:off x="3961705" y="3871365"/>
              <a:ext cx="239888" cy="135436"/>
            </a:xfrm>
            <a:prstGeom prst="rect">
              <a:avLst/>
            </a:prstGeom>
            <a:solidFill>
              <a:srgbClr val="B3B3B3">
                <a:alpha val="90196"/>
              </a:srgbClr>
            </a:solidFill>
          </p:spPr>
          <p:txBody>
            <a:bodyPr/>
            <a:lstStyle/>
            <a:p/>
          </p:txBody>
        </p:sp>
        <p:sp>
          <p:nvSpPr>
            <p:cNvPr id="54" name="rc54"/>
            <p:cNvSpPr/>
            <p:nvPr/>
          </p:nvSpPr>
          <p:spPr>
            <a:xfrm>
              <a:off x="4228248" y="3869826"/>
              <a:ext cx="239888" cy="141593"/>
            </a:xfrm>
            <a:prstGeom prst="rect">
              <a:avLst/>
            </a:prstGeom>
            <a:solidFill>
              <a:srgbClr val="B3B3B3">
                <a:alpha val="90196"/>
              </a:srgbClr>
            </a:solidFill>
          </p:spPr>
          <p:txBody>
            <a:bodyPr/>
            <a:lstStyle/>
            <a:p/>
          </p:txBody>
        </p:sp>
        <p:sp>
          <p:nvSpPr>
            <p:cNvPr id="55" name="rc55"/>
            <p:cNvSpPr/>
            <p:nvPr/>
          </p:nvSpPr>
          <p:spPr>
            <a:xfrm>
              <a:off x="4494791" y="3818011"/>
              <a:ext cx="239888" cy="294216"/>
            </a:xfrm>
            <a:prstGeom prst="rect">
              <a:avLst/>
            </a:prstGeom>
            <a:solidFill>
              <a:srgbClr val="B3B3B3">
                <a:alpha val="90196"/>
              </a:srgbClr>
            </a:solidFill>
          </p:spPr>
          <p:txBody>
            <a:bodyPr/>
            <a:lstStyle/>
            <a:p/>
          </p:txBody>
        </p:sp>
        <p:sp>
          <p:nvSpPr>
            <p:cNvPr id="56" name="rc56"/>
            <p:cNvSpPr/>
            <p:nvPr/>
          </p:nvSpPr>
          <p:spPr>
            <a:xfrm>
              <a:off x="4761334" y="3814933"/>
              <a:ext cx="239888" cy="98499"/>
            </a:xfrm>
            <a:prstGeom prst="rect">
              <a:avLst/>
            </a:prstGeom>
            <a:solidFill>
              <a:srgbClr val="B3B3B3">
                <a:alpha val="90196"/>
              </a:srgbClr>
            </a:solidFill>
          </p:spPr>
          <p:txBody>
            <a:bodyPr/>
            <a:lstStyle/>
            <a:p/>
          </p:txBody>
        </p:sp>
        <p:sp>
          <p:nvSpPr>
            <p:cNvPr id="57" name="rc57"/>
            <p:cNvSpPr/>
            <p:nvPr/>
          </p:nvSpPr>
          <p:spPr>
            <a:xfrm>
              <a:off x="5027877" y="3520460"/>
              <a:ext cx="239888" cy="642299"/>
            </a:xfrm>
            <a:prstGeom prst="rect">
              <a:avLst/>
            </a:prstGeom>
            <a:solidFill>
              <a:srgbClr val="B3B3B3">
                <a:alpha val="90196"/>
              </a:srgbClr>
            </a:solidFill>
          </p:spPr>
          <p:txBody>
            <a:bodyPr/>
            <a:lstStyle/>
            <a:p/>
          </p:txBody>
        </p:sp>
        <p:sp>
          <p:nvSpPr>
            <p:cNvPr id="58" name="rc58"/>
            <p:cNvSpPr/>
            <p:nvPr/>
          </p:nvSpPr>
          <p:spPr>
            <a:xfrm>
              <a:off x="5294420" y="3920101"/>
              <a:ext cx="239888" cy="194434"/>
            </a:xfrm>
            <a:prstGeom prst="rect">
              <a:avLst/>
            </a:prstGeom>
            <a:solidFill>
              <a:srgbClr val="B3B3B3">
                <a:alpha val="90196"/>
              </a:srgbClr>
            </a:solidFill>
          </p:spPr>
          <p:txBody>
            <a:bodyPr/>
            <a:lstStyle/>
            <a:p/>
          </p:txBody>
        </p:sp>
        <p:sp>
          <p:nvSpPr>
            <p:cNvPr id="59" name="rc59"/>
            <p:cNvSpPr/>
            <p:nvPr/>
          </p:nvSpPr>
          <p:spPr>
            <a:xfrm>
              <a:off x="5560963" y="3400157"/>
              <a:ext cx="239888" cy="668976"/>
            </a:xfrm>
            <a:prstGeom prst="rect">
              <a:avLst/>
            </a:prstGeom>
            <a:solidFill>
              <a:srgbClr val="B3B3B3">
                <a:alpha val="90196"/>
              </a:srgbClr>
            </a:solidFill>
          </p:spPr>
          <p:txBody>
            <a:bodyPr/>
            <a:lstStyle/>
            <a:p/>
          </p:txBody>
        </p:sp>
        <p:sp>
          <p:nvSpPr>
            <p:cNvPr id="60" name="rc60"/>
            <p:cNvSpPr/>
            <p:nvPr/>
          </p:nvSpPr>
          <p:spPr>
            <a:xfrm>
              <a:off x="5827506" y="3545085"/>
              <a:ext cx="239888" cy="620496"/>
            </a:xfrm>
            <a:prstGeom prst="rect">
              <a:avLst/>
            </a:prstGeom>
            <a:solidFill>
              <a:srgbClr val="B3B3B3">
                <a:alpha val="90196"/>
              </a:srgbClr>
            </a:solidFill>
          </p:spPr>
          <p:txBody>
            <a:bodyPr/>
            <a:lstStyle/>
            <a:p/>
          </p:txBody>
        </p:sp>
        <p:sp>
          <p:nvSpPr>
            <p:cNvPr id="61" name="rc61"/>
            <p:cNvSpPr/>
            <p:nvPr/>
          </p:nvSpPr>
          <p:spPr>
            <a:xfrm>
              <a:off x="6094049" y="3697964"/>
              <a:ext cx="239888" cy="287547"/>
            </a:xfrm>
            <a:prstGeom prst="rect">
              <a:avLst/>
            </a:prstGeom>
            <a:solidFill>
              <a:srgbClr val="B3B3B3">
                <a:alpha val="90196"/>
              </a:srgbClr>
            </a:solidFill>
          </p:spPr>
          <p:txBody>
            <a:bodyPr/>
            <a:lstStyle/>
            <a:p/>
          </p:txBody>
        </p:sp>
        <p:sp>
          <p:nvSpPr>
            <p:cNvPr id="62" name="rc62"/>
            <p:cNvSpPr/>
            <p:nvPr/>
          </p:nvSpPr>
          <p:spPr>
            <a:xfrm>
              <a:off x="6360593" y="2936901"/>
              <a:ext cx="239888" cy="1009364"/>
            </a:xfrm>
            <a:prstGeom prst="rect">
              <a:avLst/>
            </a:prstGeom>
            <a:solidFill>
              <a:srgbClr val="B3B3B3">
                <a:alpha val="90196"/>
              </a:srgbClr>
            </a:solidFill>
          </p:spPr>
          <p:txBody>
            <a:bodyPr/>
            <a:lstStyle/>
            <a:p/>
          </p:txBody>
        </p:sp>
        <p:sp>
          <p:nvSpPr>
            <p:cNvPr id="63" name="rc63"/>
            <p:cNvSpPr/>
            <p:nvPr/>
          </p:nvSpPr>
          <p:spPr>
            <a:xfrm>
              <a:off x="6627136" y="2923049"/>
              <a:ext cx="239888" cy="942159"/>
            </a:xfrm>
            <a:prstGeom prst="rect">
              <a:avLst/>
            </a:prstGeom>
            <a:solidFill>
              <a:srgbClr val="B3B3B3">
                <a:alpha val="90196"/>
              </a:srgbClr>
            </a:solidFill>
          </p:spPr>
          <p:txBody>
            <a:bodyPr/>
            <a:lstStyle/>
            <a:p/>
          </p:txBody>
        </p:sp>
        <p:sp>
          <p:nvSpPr>
            <p:cNvPr id="64" name="rc64"/>
            <p:cNvSpPr/>
            <p:nvPr/>
          </p:nvSpPr>
          <p:spPr>
            <a:xfrm>
              <a:off x="6893679" y="3251638"/>
              <a:ext cx="239888" cy="874697"/>
            </a:xfrm>
            <a:prstGeom prst="rect">
              <a:avLst/>
            </a:prstGeom>
            <a:solidFill>
              <a:srgbClr val="B3B3B3">
                <a:alpha val="90196"/>
              </a:srgbClr>
            </a:solidFill>
          </p:spPr>
          <p:txBody>
            <a:bodyPr/>
            <a:lstStyle/>
            <a:p/>
          </p:txBody>
        </p:sp>
        <p:sp>
          <p:nvSpPr>
            <p:cNvPr id="65" name="rc65"/>
            <p:cNvSpPr/>
            <p:nvPr/>
          </p:nvSpPr>
          <p:spPr>
            <a:xfrm>
              <a:off x="7160222" y="3525334"/>
              <a:ext cx="239888" cy="644608"/>
            </a:xfrm>
            <a:prstGeom prst="rect">
              <a:avLst/>
            </a:prstGeom>
            <a:solidFill>
              <a:srgbClr val="B3B3B3">
                <a:alpha val="90196"/>
              </a:srgbClr>
            </a:solidFill>
          </p:spPr>
          <p:txBody>
            <a:bodyPr/>
            <a:lstStyle/>
            <a:p/>
          </p:txBody>
        </p:sp>
        <p:sp>
          <p:nvSpPr>
            <p:cNvPr id="66" name="rc66"/>
            <p:cNvSpPr/>
            <p:nvPr/>
          </p:nvSpPr>
          <p:spPr>
            <a:xfrm>
              <a:off x="7426765" y="3492757"/>
              <a:ext cx="239888" cy="635630"/>
            </a:xfrm>
            <a:prstGeom prst="rect">
              <a:avLst/>
            </a:prstGeom>
            <a:solidFill>
              <a:srgbClr val="B3B3B3">
                <a:alpha val="90196"/>
              </a:srgbClr>
            </a:solidFill>
          </p:spPr>
          <p:txBody>
            <a:bodyPr/>
            <a:lstStyle/>
            <a:p/>
          </p:txBody>
        </p:sp>
        <p:sp>
          <p:nvSpPr>
            <p:cNvPr id="67" name="rc67"/>
            <p:cNvSpPr/>
            <p:nvPr/>
          </p:nvSpPr>
          <p:spPr>
            <a:xfrm>
              <a:off x="7693308" y="3167503"/>
              <a:ext cx="239888" cy="666924"/>
            </a:xfrm>
            <a:prstGeom prst="rect">
              <a:avLst/>
            </a:prstGeom>
            <a:solidFill>
              <a:srgbClr val="B3B3B3">
                <a:alpha val="90196"/>
              </a:srgbClr>
            </a:solidFill>
          </p:spPr>
          <p:txBody>
            <a:bodyPr/>
            <a:lstStyle/>
            <a:p/>
          </p:txBody>
        </p:sp>
        <p:sp>
          <p:nvSpPr>
            <p:cNvPr id="68" name="rc68"/>
            <p:cNvSpPr/>
            <p:nvPr/>
          </p:nvSpPr>
          <p:spPr>
            <a:xfrm>
              <a:off x="7959851" y="3179815"/>
              <a:ext cx="239888" cy="657690"/>
            </a:xfrm>
            <a:prstGeom prst="rect">
              <a:avLst/>
            </a:prstGeom>
            <a:solidFill>
              <a:srgbClr val="B3B3B3">
                <a:alpha val="90196"/>
              </a:srgbClr>
            </a:solidFill>
          </p:spPr>
          <p:txBody>
            <a:bodyPr/>
            <a:lstStyle/>
            <a:p/>
          </p:txBody>
        </p:sp>
        <p:sp>
          <p:nvSpPr>
            <p:cNvPr id="69" name="pl69"/>
            <p:cNvSpPr/>
            <p:nvPr/>
          </p:nvSpPr>
          <p:spPr>
            <a:xfrm>
              <a:off x="1416218" y="2085226"/>
              <a:ext cx="6663577" cy="386687"/>
            </a:xfrm>
            <a:custGeom>
              <a:avLst/>
              <a:pathLst>
                <a:path w="6663577" h="386687">
                  <a:moveTo>
                    <a:pt x="0" y="386687"/>
                  </a:moveTo>
                  <a:lnTo>
                    <a:pt x="266543" y="343722"/>
                  </a:lnTo>
                  <a:lnTo>
                    <a:pt x="533086" y="300757"/>
                  </a:lnTo>
                  <a:lnTo>
                    <a:pt x="799629" y="279274"/>
                  </a:lnTo>
                  <a:lnTo>
                    <a:pt x="1066172" y="236309"/>
                  </a:lnTo>
                  <a:lnTo>
                    <a:pt x="1332715" y="193343"/>
                  </a:lnTo>
                  <a:lnTo>
                    <a:pt x="1599258" y="150378"/>
                  </a:lnTo>
                  <a:lnTo>
                    <a:pt x="1865801" y="107413"/>
                  </a:lnTo>
                  <a:lnTo>
                    <a:pt x="2132344" y="85930"/>
                  </a:lnTo>
                  <a:lnTo>
                    <a:pt x="2398888" y="85930"/>
                  </a:lnTo>
                  <a:lnTo>
                    <a:pt x="2665431" y="64447"/>
                  </a:lnTo>
                  <a:lnTo>
                    <a:pt x="2931974" y="64447"/>
                  </a:lnTo>
                  <a:lnTo>
                    <a:pt x="3198517" y="21482"/>
                  </a:lnTo>
                  <a:lnTo>
                    <a:pt x="3465060" y="107413"/>
                  </a:lnTo>
                  <a:lnTo>
                    <a:pt x="3731603" y="0"/>
                  </a:lnTo>
                  <a:lnTo>
                    <a:pt x="3998146" y="21482"/>
                  </a:lnTo>
                  <a:lnTo>
                    <a:pt x="4264689" y="42965"/>
                  </a:lnTo>
                  <a:lnTo>
                    <a:pt x="4531233" y="0"/>
                  </a:lnTo>
                  <a:lnTo>
                    <a:pt x="4797776" y="85930"/>
                  </a:lnTo>
                  <a:lnTo>
                    <a:pt x="5064319" y="107413"/>
                  </a:lnTo>
                  <a:lnTo>
                    <a:pt x="5330862" y="150378"/>
                  </a:lnTo>
                  <a:lnTo>
                    <a:pt x="5597405" y="21482"/>
                  </a:lnTo>
                  <a:lnTo>
                    <a:pt x="5863948" y="0"/>
                  </a:lnTo>
                  <a:lnTo>
                    <a:pt x="6130491" y="21482"/>
                  </a:lnTo>
                  <a:lnTo>
                    <a:pt x="6397034" y="171861"/>
                  </a:lnTo>
                  <a:lnTo>
                    <a:pt x="6663577" y="171861"/>
                  </a:lnTo>
                </a:path>
              </a:pathLst>
            </a:custGeom>
            <a:ln w="27101" cap="flat">
              <a:solidFill>
                <a:srgbClr val="3283FE">
                  <a:alpha val="100000"/>
                </a:srgbClr>
              </a:solidFill>
              <a:prstDash val="solid"/>
              <a:round/>
            </a:ln>
          </p:spPr>
          <p:txBody>
            <a:bodyPr/>
            <a:lstStyle/>
            <a:p/>
          </p:txBody>
        </p:sp>
        <p:sp>
          <p:nvSpPr>
            <p:cNvPr id="70" name="pl70"/>
            <p:cNvSpPr/>
            <p:nvPr/>
          </p:nvSpPr>
          <p:spPr>
            <a:xfrm>
              <a:off x="2748933" y="2192639"/>
              <a:ext cx="5330862" cy="494101"/>
            </a:xfrm>
            <a:custGeom>
              <a:avLst/>
              <a:pathLst>
                <a:path w="5330862" h="494101">
                  <a:moveTo>
                    <a:pt x="0" y="429653"/>
                  </a:moveTo>
                  <a:lnTo>
                    <a:pt x="266543" y="0"/>
                  </a:lnTo>
                  <a:lnTo>
                    <a:pt x="533086" y="0"/>
                  </a:lnTo>
                  <a:lnTo>
                    <a:pt x="799629" y="21482"/>
                  </a:lnTo>
                  <a:lnTo>
                    <a:pt x="1066172" y="21482"/>
                  </a:lnTo>
                  <a:lnTo>
                    <a:pt x="1332715" y="21482"/>
                  </a:lnTo>
                  <a:lnTo>
                    <a:pt x="1599258" y="21482"/>
                  </a:lnTo>
                  <a:lnTo>
                    <a:pt x="1865801" y="42965"/>
                  </a:lnTo>
                  <a:lnTo>
                    <a:pt x="2132344" y="42965"/>
                  </a:lnTo>
                  <a:lnTo>
                    <a:pt x="2398888" y="171861"/>
                  </a:lnTo>
                  <a:lnTo>
                    <a:pt x="2665431" y="0"/>
                  </a:lnTo>
                  <a:lnTo>
                    <a:pt x="2931974" y="236309"/>
                  </a:lnTo>
                  <a:lnTo>
                    <a:pt x="3198517" y="171861"/>
                  </a:lnTo>
                  <a:lnTo>
                    <a:pt x="3465060" y="107413"/>
                  </a:lnTo>
                  <a:lnTo>
                    <a:pt x="3731603" y="472618"/>
                  </a:lnTo>
                  <a:lnTo>
                    <a:pt x="3998146" y="494101"/>
                  </a:lnTo>
                  <a:lnTo>
                    <a:pt x="4264689" y="343722"/>
                  </a:lnTo>
                  <a:lnTo>
                    <a:pt x="4531233" y="214826"/>
                  </a:lnTo>
                  <a:lnTo>
                    <a:pt x="4797776" y="236309"/>
                  </a:lnTo>
                  <a:lnTo>
                    <a:pt x="5064319" y="408170"/>
                  </a:lnTo>
                  <a:lnTo>
                    <a:pt x="5330862" y="408170"/>
                  </a:lnTo>
                </a:path>
              </a:pathLst>
            </a:custGeom>
            <a:ln w="27101" cap="flat">
              <a:solidFill>
                <a:srgbClr val="FFA500">
                  <a:alpha val="100000"/>
                </a:srgbClr>
              </a:solidFill>
              <a:prstDash val="solid"/>
              <a:round/>
            </a:ln>
          </p:spPr>
          <p:txBody>
            <a:bodyPr/>
            <a:lstStyle/>
            <a:p/>
          </p:txBody>
        </p:sp>
        <p:sp>
          <p:nvSpPr>
            <p:cNvPr id="71" name="tx71"/>
            <p:cNvSpPr/>
            <p:nvPr/>
          </p:nvSpPr>
          <p:spPr>
            <a:xfrm>
              <a:off x="1345880"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72" name="tx72"/>
            <p:cNvSpPr/>
            <p:nvPr/>
          </p:nvSpPr>
          <p:spPr>
            <a:xfrm>
              <a:off x="2678595"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3" name="tx73"/>
            <p:cNvSpPr/>
            <p:nvPr/>
          </p:nvSpPr>
          <p:spPr>
            <a:xfrm>
              <a:off x="2678595"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74" name="tx74"/>
            <p:cNvSpPr/>
            <p:nvPr/>
          </p:nvSpPr>
          <p:spPr>
            <a:xfrm>
              <a:off x="4011311"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5" name="tx75"/>
            <p:cNvSpPr/>
            <p:nvPr/>
          </p:nvSpPr>
          <p:spPr>
            <a:xfrm>
              <a:off x="4011311"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6" name="tx76"/>
            <p:cNvSpPr/>
            <p:nvPr/>
          </p:nvSpPr>
          <p:spPr>
            <a:xfrm>
              <a:off x="534402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7" name="tx77"/>
            <p:cNvSpPr/>
            <p:nvPr/>
          </p:nvSpPr>
          <p:spPr>
            <a:xfrm>
              <a:off x="5344027"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8" name="tx78"/>
            <p:cNvSpPr/>
            <p:nvPr/>
          </p:nvSpPr>
          <p:spPr>
            <a:xfrm>
              <a:off x="6410199"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9" name="tx79"/>
            <p:cNvSpPr/>
            <p:nvPr/>
          </p:nvSpPr>
          <p:spPr>
            <a:xfrm>
              <a:off x="6410199"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80" name="tx80"/>
            <p:cNvSpPr/>
            <p:nvPr/>
          </p:nvSpPr>
          <p:spPr>
            <a:xfrm>
              <a:off x="6676742"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1" name="tx81"/>
            <p:cNvSpPr/>
            <p:nvPr/>
          </p:nvSpPr>
          <p:spPr>
            <a:xfrm>
              <a:off x="6676742"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82" name="tx82"/>
            <p:cNvSpPr/>
            <p:nvPr/>
          </p:nvSpPr>
          <p:spPr>
            <a:xfrm>
              <a:off x="694328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3" name="tx83"/>
            <p:cNvSpPr/>
            <p:nvPr/>
          </p:nvSpPr>
          <p:spPr>
            <a:xfrm>
              <a:off x="6943285"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84" name="tx84"/>
            <p:cNvSpPr/>
            <p:nvPr/>
          </p:nvSpPr>
          <p:spPr>
            <a:xfrm>
              <a:off x="720982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5" name="tx85"/>
            <p:cNvSpPr/>
            <p:nvPr/>
          </p:nvSpPr>
          <p:spPr>
            <a:xfrm>
              <a:off x="7209828"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6" name="tx86"/>
            <p:cNvSpPr/>
            <p:nvPr/>
          </p:nvSpPr>
          <p:spPr>
            <a:xfrm>
              <a:off x="747637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7" name="tx87"/>
            <p:cNvSpPr/>
            <p:nvPr/>
          </p:nvSpPr>
          <p:spPr>
            <a:xfrm>
              <a:off x="7476372"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8" name="tx88"/>
            <p:cNvSpPr/>
            <p:nvPr/>
          </p:nvSpPr>
          <p:spPr>
            <a:xfrm>
              <a:off x="7742915"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89" name="tx89"/>
            <p:cNvSpPr/>
            <p:nvPr/>
          </p:nvSpPr>
          <p:spPr>
            <a:xfrm>
              <a:off x="7742915"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90" name="tx90"/>
            <p:cNvSpPr/>
            <p:nvPr/>
          </p:nvSpPr>
          <p:spPr>
            <a:xfrm>
              <a:off x="800945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91" name="tx91"/>
            <p:cNvSpPr/>
            <p:nvPr/>
          </p:nvSpPr>
          <p:spPr>
            <a:xfrm>
              <a:off x="8009458"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92" name="tx92"/>
            <p:cNvSpPr/>
            <p:nvPr/>
          </p:nvSpPr>
          <p:spPr>
            <a:xfrm>
              <a:off x="1340869" y="368119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3" name="tx93"/>
            <p:cNvSpPr/>
            <p:nvPr/>
          </p:nvSpPr>
          <p:spPr>
            <a:xfrm>
              <a:off x="2673584" y="39057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4" name="tx94"/>
            <p:cNvSpPr/>
            <p:nvPr/>
          </p:nvSpPr>
          <p:spPr>
            <a:xfrm>
              <a:off x="6450392" y="40400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5" name="tx95"/>
            <p:cNvSpPr/>
            <p:nvPr/>
          </p:nvSpPr>
          <p:spPr>
            <a:xfrm>
              <a:off x="6671731" y="39994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6" name="tx96"/>
            <p:cNvSpPr/>
            <p:nvPr/>
          </p:nvSpPr>
          <p:spPr>
            <a:xfrm>
              <a:off x="7737904" y="39827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7" name="tx97"/>
            <p:cNvSpPr/>
            <p:nvPr/>
          </p:nvSpPr>
          <p:spPr>
            <a:xfrm>
              <a:off x="8004447" y="39843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8" name="tx98"/>
            <p:cNvSpPr/>
            <p:nvPr/>
          </p:nvSpPr>
          <p:spPr>
            <a:xfrm>
              <a:off x="2673584" y="32793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9" name="tx99"/>
            <p:cNvSpPr/>
            <p:nvPr/>
          </p:nvSpPr>
          <p:spPr>
            <a:xfrm>
              <a:off x="6405188" y="340109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0" name="tx100"/>
            <p:cNvSpPr/>
            <p:nvPr/>
          </p:nvSpPr>
          <p:spPr>
            <a:xfrm>
              <a:off x="6671731" y="335363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1" name="tx101"/>
            <p:cNvSpPr/>
            <p:nvPr/>
          </p:nvSpPr>
          <p:spPr>
            <a:xfrm>
              <a:off x="6938274" y="37341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2" name="tx102"/>
            <p:cNvSpPr/>
            <p:nvPr/>
          </p:nvSpPr>
          <p:spPr>
            <a:xfrm>
              <a:off x="7204817" y="38492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3" name="tx103"/>
            <p:cNvSpPr/>
            <p:nvPr/>
          </p:nvSpPr>
          <p:spPr>
            <a:xfrm>
              <a:off x="7471361" y="38537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4" name="tx104"/>
            <p:cNvSpPr/>
            <p:nvPr/>
          </p:nvSpPr>
          <p:spPr>
            <a:xfrm>
              <a:off x="7737904" y="34605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5" name="tx105"/>
            <p:cNvSpPr/>
            <p:nvPr/>
          </p:nvSpPr>
          <p:spPr>
            <a:xfrm>
              <a:off x="8004447" y="34682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6" name="tx106"/>
            <p:cNvSpPr/>
            <p:nvPr/>
          </p:nvSpPr>
          <p:spPr>
            <a:xfrm>
              <a:off x="2681119" y="285554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07" name="tx107"/>
            <p:cNvSpPr/>
            <p:nvPr/>
          </p:nvSpPr>
          <p:spPr>
            <a:xfrm>
              <a:off x="4013835" y="376508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08" name="tx108"/>
            <p:cNvSpPr/>
            <p:nvPr/>
          </p:nvSpPr>
          <p:spPr>
            <a:xfrm>
              <a:off x="5346551" y="3815058"/>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09" name="tx109"/>
            <p:cNvSpPr/>
            <p:nvPr/>
          </p:nvSpPr>
          <p:spPr>
            <a:xfrm>
              <a:off x="6453407" y="2831905"/>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110" name="tx110"/>
            <p:cNvSpPr/>
            <p:nvPr/>
          </p:nvSpPr>
          <p:spPr>
            <a:xfrm>
              <a:off x="6719950" y="2818053"/>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111" name="tx111"/>
            <p:cNvSpPr/>
            <p:nvPr/>
          </p:nvSpPr>
          <p:spPr>
            <a:xfrm>
              <a:off x="6945809" y="314535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12" name="tx112"/>
            <p:cNvSpPr/>
            <p:nvPr/>
          </p:nvSpPr>
          <p:spPr>
            <a:xfrm>
              <a:off x="7212352" y="3420290"/>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113" name="tx113"/>
            <p:cNvSpPr/>
            <p:nvPr/>
          </p:nvSpPr>
          <p:spPr>
            <a:xfrm>
              <a:off x="7478895" y="338652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14" name="tx114"/>
            <p:cNvSpPr/>
            <p:nvPr/>
          </p:nvSpPr>
          <p:spPr>
            <a:xfrm>
              <a:off x="7745439" y="306245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15" name="tx115"/>
            <p:cNvSpPr/>
            <p:nvPr/>
          </p:nvSpPr>
          <p:spPr>
            <a:xfrm>
              <a:off x="8052665" y="3075057"/>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116" name="tx116"/>
            <p:cNvSpPr/>
            <p:nvPr/>
          </p:nvSpPr>
          <p:spPr>
            <a:xfrm>
              <a:off x="601089" y="415989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17" name="tx117"/>
            <p:cNvSpPr/>
            <p:nvPr/>
          </p:nvSpPr>
          <p:spPr>
            <a:xfrm>
              <a:off x="601089" y="351862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8" name="tx118"/>
            <p:cNvSpPr/>
            <p:nvPr/>
          </p:nvSpPr>
          <p:spPr>
            <a:xfrm>
              <a:off x="601089" y="287734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9" name="tx119"/>
            <p:cNvSpPr/>
            <p:nvPr/>
          </p:nvSpPr>
          <p:spPr>
            <a:xfrm>
              <a:off x="601089" y="2236483"/>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0" name="tx120"/>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8" name="pl138"/>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9" name="pl139"/>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0" name="tx140"/>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1" name="tx141"/>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2" name="rc142"/>
            <p:cNvSpPr/>
            <p:nvPr/>
          </p:nvSpPr>
          <p:spPr>
            <a:xfrm>
              <a:off x="4678790" y="5080163"/>
              <a:ext cx="201456" cy="201456"/>
            </a:xfrm>
            <a:prstGeom prst="rect">
              <a:avLst/>
            </a:prstGeom>
            <a:solidFill>
              <a:srgbClr val="E2231A">
                <a:alpha val="90196"/>
              </a:srgbClr>
            </a:solidFill>
          </p:spPr>
          <p:txBody>
            <a:bodyPr/>
            <a:lstStyle/>
            <a:p/>
          </p:txBody>
        </p:sp>
        <p:sp>
          <p:nvSpPr>
            <p:cNvPr id="143" name="rc143"/>
            <p:cNvSpPr/>
            <p:nvPr/>
          </p:nvSpPr>
          <p:spPr>
            <a:xfrm>
              <a:off x="5642950" y="5080163"/>
              <a:ext cx="201456" cy="201456"/>
            </a:xfrm>
            <a:prstGeom prst="rect">
              <a:avLst/>
            </a:prstGeom>
            <a:solidFill>
              <a:srgbClr val="B3B3B3">
                <a:alpha val="90196"/>
              </a:srgbClr>
            </a:solidFill>
          </p:spPr>
          <p:txBody>
            <a:bodyPr/>
            <a:lstStyle/>
            <a:p/>
          </p:txBody>
        </p:sp>
        <p:sp>
          <p:nvSpPr>
            <p:cNvPr id="144" name="tx144"/>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5" name="tx145"/>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6" name="tx146"/>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7" name="tx147"/>
            <p:cNvSpPr/>
            <p:nvPr/>
          </p:nvSpPr>
          <p:spPr>
            <a:xfrm>
              <a:off x="951100" y="1582906"/>
              <a:ext cx="11089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Fiji, 2000-2025</a:t>
              </a:r>
            </a:p>
          </p:txBody>
        </p:sp>
        <p:sp>
          <p:nvSpPr>
            <p:cNvPr id="148" name="pl148"/>
            <p:cNvSpPr/>
            <p:nvPr/>
          </p:nvSpPr>
          <p:spPr>
            <a:xfrm>
              <a:off x="199064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33793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47681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61568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54564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268502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0737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4625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851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24001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40557"/>
              <a:ext cx="1438743" cy="124062"/>
            </a:xfrm>
            <a:prstGeom prst="rect">
              <a:avLst/>
            </a:prstGeom>
            <a:solidFill>
              <a:srgbClr val="E2231A">
                <a:alpha val="90196"/>
              </a:srgbClr>
            </a:solidFill>
          </p:spPr>
          <p:txBody>
            <a:bodyPr/>
            <a:lstStyle/>
            <a:p/>
          </p:txBody>
        </p:sp>
        <p:sp>
          <p:nvSpPr>
            <p:cNvPr id="163" name="rc163"/>
            <p:cNvSpPr/>
            <p:nvPr/>
          </p:nvSpPr>
          <p:spPr>
            <a:xfrm>
              <a:off x="1296273" y="5685479"/>
              <a:ext cx="2044237" cy="124062"/>
            </a:xfrm>
            <a:prstGeom prst="rect">
              <a:avLst/>
            </a:prstGeom>
            <a:solidFill>
              <a:srgbClr val="E2231A">
                <a:alpha val="90196"/>
              </a:srgbClr>
            </a:solidFill>
          </p:spPr>
          <p:txBody>
            <a:bodyPr/>
            <a:lstStyle/>
            <a:p/>
          </p:txBody>
        </p:sp>
        <p:sp>
          <p:nvSpPr>
            <p:cNvPr id="164" name="rc164"/>
            <p:cNvSpPr/>
            <p:nvPr/>
          </p:nvSpPr>
          <p:spPr>
            <a:xfrm>
              <a:off x="1296273" y="5530401"/>
              <a:ext cx="2027572" cy="124062"/>
            </a:xfrm>
            <a:prstGeom prst="rect">
              <a:avLst/>
            </a:prstGeom>
            <a:solidFill>
              <a:srgbClr val="E2231A">
                <a:alpha val="90196"/>
              </a:srgbClr>
            </a:solidFill>
          </p:spPr>
          <p:txBody>
            <a:bodyPr/>
            <a:lstStyle/>
            <a:p/>
          </p:txBody>
        </p:sp>
        <p:sp>
          <p:nvSpPr>
            <p:cNvPr id="165" name="rc165"/>
            <p:cNvSpPr/>
            <p:nvPr/>
          </p:nvSpPr>
          <p:spPr>
            <a:xfrm>
              <a:off x="2735016" y="5840557"/>
              <a:ext cx="5464723" cy="124062"/>
            </a:xfrm>
            <a:prstGeom prst="rect">
              <a:avLst/>
            </a:prstGeom>
            <a:solidFill>
              <a:srgbClr val="B3B3B3">
                <a:alpha val="90196"/>
              </a:srgbClr>
            </a:solidFill>
          </p:spPr>
          <p:txBody>
            <a:bodyPr/>
            <a:lstStyle/>
            <a:p/>
          </p:txBody>
        </p:sp>
        <p:sp>
          <p:nvSpPr>
            <p:cNvPr id="166" name="rc166"/>
            <p:cNvSpPr/>
            <p:nvPr/>
          </p:nvSpPr>
          <p:spPr>
            <a:xfrm>
              <a:off x="3340511" y="5685479"/>
              <a:ext cx="3610745" cy="124062"/>
            </a:xfrm>
            <a:prstGeom prst="rect">
              <a:avLst/>
            </a:prstGeom>
            <a:solidFill>
              <a:srgbClr val="B3B3B3">
                <a:alpha val="90196"/>
              </a:srgbClr>
            </a:solidFill>
          </p:spPr>
          <p:txBody>
            <a:bodyPr/>
            <a:lstStyle/>
            <a:p/>
          </p:txBody>
        </p:sp>
        <p:sp>
          <p:nvSpPr>
            <p:cNvPr id="167" name="rc167"/>
            <p:cNvSpPr/>
            <p:nvPr/>
          </p:nvSpPr>
          <p:spPr>
            <a:xfrm>
              <a:off x="3323846" y="5530401"/>
              <a:ext cx="3560750" cy="124062"/>
            </a:xfrm>
            <a:prstGeom prst="rect">
              <a:avLst/>
            </a:prstGeom>
            <a:solidFill>
              <a:srgbClr val="B3B3B3">
                <a:alpha val="90196"/>
              </a:srgbClr>
            </a:solidFill>
          </p:spPr>
          <p:txBody>
            <a:bodyPr/>
            <a:lstStyle/>
            <a:p/>
          </p:txBody>
        </p:sp>
        <p:sp>
          <p:nvSpPr>
            <p:cNvPr id="168" name="tx168"/>
            <p:cNvSpPr/>
            <p:nvPr/>
          </p:nvSpPr>
          <p:spPr>
            <a:xfrm>
              <a:off x="8231895" y="5860920"/>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a:t>
              </a:r>
            </a:p>
          </p:txBody>
        </p:sp>
        <p:sp>
          <p:nvSpPr>
            <p:cNvPr id="169" name="tx169"/>
            <p:cNvSpPr/>
            <p:nvPr/>
          </p:nvSpPr>
          <p:spPr>
            <a:xfrm>
              <a:off x="7031628"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a:t>
              </a:r>
            </a:p>
          </p:txBody>
        </p:sp>
        <p:sp>
          <p:nvSpPr>
            <p:cNvPr id="170" name="tx170"/>
            <p:cNvSpPr/>
            <p:nvPr/>
          </p:nvSpPr>
          <p:spPr>
            <a:xfrm>
              <a:off x="6916750" y="5551047"/>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a:t>
              </a:r>
            </a:p>
          </p:txBody>
        </p:sp>
        <p:sp>
          <p:nvSpPr>
            <p:cNvPr id="171" name="tx171"/>
            <p:cNvSpPr/>
            <p:nvPr/>
          </p:nvSpPr>
          <p:spPr>
            <a:xfrm>
              <a:off x="1983490" y="586086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72" name="tx172"/>
            <p:cNvSpPr/>
            <p:nvPr/>
          </p:nvSpPr>
          <p:spPr>
            <a:xfrm>
              <a:off x="2238020"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73" name="tx173"/>
            <p:cNvSpPr/>
            <p:nvPr/>
          </p:nvSpPr>
          <p:spPr>
            <a:xfrm>
              <a:off x="2229687"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74" name="tx174"/>
            <p:cNvSpPr/>
            <p:nvPr/>
          </p:nvSpPr>
          <p:spPr>
            <a:xfrm>
              <a:off x="5387006"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75" name="tx175"/>
            <p:cNvSpPr/>
            <p:nvPr/>
          </p:nvSpPr>
          <p:spPr>
            <a:xfrm>
              <a:off x="5065511"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76" name="tx176"/>
            <p:cNvSpPr/>
            <p:nvPr/>
          </p:nvSpPr>
          <p:spPr>
            <a:xfrm>
              <a:off x="5023848"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77" name="tx17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0" name="tx180"/>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2599585"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2" name="tx182"/>
            <p:cNvSpPr/>
            <p:nvPr/>
          </p:nvSpPr>
          <p:spPr>
            <a:xfrm>
              <a:off x="3988333"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3" name="tx183"/>
            <p:cNvSpPr/>
            <p:nvPr/>
          </p:nvSpPr>
          <p:spPr>
            <a:xfrm>
              <a:off x="5377081"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4" name="tx184"/>
            <p:cNvSpPr/>
            <p:nvPr/>
          </p:nvSpPr>
          <p:spPr>
            <a:xfrm>
              <a:off x="6765829"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85" name="tx185"/>
            <p:cNvSpPr/>
            <p:nvPr/>
          </p:nvSpPr>
          <p:spPr>
            <a:xfrm>
              <a:off x="8154577" y="605656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6" name="tx186"/>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7" name="tx18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8" name="tx18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91%. This is lower than in 2019, where coverage was 94%.
1,000 children missed their routine first dose of measles vaccine.
MCV2 is typically administered to children between 18 months and five years old. MCV2 coverage remained constant at 75% in 2025.</a:t>
            </a:r>
          </a:p>
        </p:txBody>
      </p:sp>
      <p:sp>
        <p:nvSpPr>
          <p:cNvPr id="19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91% in 2025 - below the 95% level needed to prevent outbreaks and, leaving 1,000 children without any protection against measles. MCV2 coverage also remained constant at 75% - below the IA2030 target of 90%.</a:t>
            </a:r>
          </a:p>
        </p:txBody>
      </p:sp>
      <p:grpSp xmlns:pic="http://schemas.openxmlformats.org/drawingml/2006/picture">
        <p:nvGrpSpPr>
          <p:cNvPr id="191" name=""/>
          <p:cNvGrpSpPr/>
          <p:nvPr/>
        </p:nvGrpSpPr>
        <p:grpSpPr>
          <a:xfrm>
            <a:off x="292608" y="1097280"/>
            <a:ext cx="8595360" cy="28575"/>
            <a:chOff x="292608" y="1097280"/>
            <a:chExt cx="8595360" cy="28575"/>
          </a:xfrm>
        </p:grpSpPr>
        <p:sp>
          <p:nvSpPr>
            <p:cNvPr id="19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93684"/>
            </a:xfrm>
            <a:custGeom>
              <a:avLst/>
              <a:pathLst>
                <a:path w="3397293" h="393684">
                  <a:moveTo>
                    <a:pt x="0" y="393684"/>
                  </a:moveTo>
                  <a:lnTo>
                    <a:pt x="135891" y="349941"/>
                  </a:lnTo>
                  <a:lnTo>
                    <a:pt x="271783" y="306198"/>
                  </a:lnTo>
                  <a:lnTo>
                    <a:pt x="407675" y="284327"/>
                  </a:lnTo>
                  <a:lnTo>
                    <a:pt x="543566" y="240584"/>
                  </a:lnTo>
                  <a:lnTo>
                    <a:pt x="679458" y="196842"/>
                  </a:lnTo>
                  <a:lnTo>
                    <a:pt x="815350" y="153099"/>
                  </a:lnTo>
                  <a:lnTo>
                    <a:pt x="951242" y="109356"/>
                  </a:lnTo>
                  <a:lnTo>
                    <a:pt x="1087133" y="87485"/>
                  </a:lnTo>
                  <a:lnTo>
                    <a:pt x="1223025" y="87485"/>
                  </a:lnTo>
                  <a:lnTo>
                    <a:pt x="1358917" y="65614"/>
                  </a:lnTo>
                  <a:lnTo>
                    <a:pt x="1494809" y="65614"/>
                  </a:lnTo>
                  <a:lnTo>
                    <a:pt x="1630700" y="21871"/>
                  </a:lnTo>
                  <a:lnTo>
                    <a:pt x="1766592" y="109356"/>
                  </a:lnTo>
                  <a:lnTo>
                    <a:pt x="1902484" y="0"/>
                  </a:lnTo>
                  <a:lnTo>
                    <a:pt x="2038375" y="21871"/>
                  </a:lnTo>
                  <a:lnTo>
                    <a:pt x="2174267" y="43742"/>
                  </a:lnTo>
                  <a:lnTo>
                    <a:pt x="2310159" y="0"/>
                  </a:lnTo>
                  <a:lnTo>
                    <a:pt x="2446051" y="87485"/>
                  </a:lnTo>
                  <a:lnTo>
                    <a:pt x="2581942" y="109356"/>
                  </a:lnTo>
                  <a:lnTo>
                    <a:pt x="2717834" y="153099"/>
                  </a:lnTo>
                  <a:lnTo>
                    <a:pt x="2853726" y="21871"/>
                  </a:lnTo>
                  <a:lnTo>
                    <a:pt x="2989618" y="0"/>
                  </a:lnTo>
                  <a:lnTo>
                    <a:pt x="3125509" y="21871"/>
                  </a:lnTo>
                  <a:lnTo>
                    <a:pt x="3261401" y="174970"/>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93684"/>
            </a:xfrm>
            <a:custGeom>
              <a:avLst/>
              <a:pathLst>
                <a:path w="3397293" h="393684">
                  <a:moveTo>
                    <a:pt x="0" y="393684"/>
                  </a:moveTo>
                  <a:lnTo>
                    <a:pt x="135891" y="349941"/>
                  </a:lnTo>
                  <a:lnTo>
                    <a:pt x="271783" y="306198"/>
                  </a:lnTo>
                  <a:lnTo>
                    <a:pt x="407675" y="284327"/>
                  </a:lnTo>
                  <a:lnTo>
                    <a:pt x="543566" y="240584"/>
                  </a:lnTo>
                  <a:lnTo>
                    <a:pt x="679458" y="196842"/>
                  </a:lnTo>
                  <a:lnTo>
                    <a:pt x="815350" y="153099"/>
                  </a:lnTo>
                  <a:lnTo>
                    <a:pt x="951242" y="109356"/>
                  </a:lnTo>
                  <a:lnTo>
                    <a:pt x="1087133" y="87485"/>
                  </a:lnTo>
                  <a:lnTo>
                    <a:pt x="1223025" y="87485"/>
                  </a:lnTo>
                  <a:lnTo>
                    <a:pt x="1358917" y="65614"/>
                  </a:lnTo>
                  <a:lnTo>
                    <a:pt x="1494809" y="65614"/>
                  </a:lnTo>
                  <a:lnTo>
                    <a:pt x="1630700" y="21871"/>
                  </a:lnTo>
                  <a:lnTo>
                    <a:pt x="1766592" y="109356"/>
                  </a:lnTo>
                  <a:lnTo>
                    <a:pt x="1902484" y="0"/>
                  </a:lnTo>
                  <a:lnTo>
                    <a:pt x="2038375" y="21871"/>
                  </a:lnTo>
                  <a:lnTo>
                    <a:pt x="2174267" y="43742"/>
                  </a:lnTo>
                  <a:lnTo>
                    <a:pt x="2310159" y="0"/>
                  </a:lnTo>
                  <a:lnTo>
                    <a:pt x="2446051" y="87485"/>
                  </a:lnTo>
                  <a:lnTo>
                    <a:pt x="2581942" y="109356"/>
                  </a:lnTo>
                  <a:lnTo>
                    <a:pt x="2717834" y="153099"/>
                  </a:lnTo>
                  <a:lnTo>
                    <a:pt x="2853726" y="21871"/>
                  </a:lnTo>
                  <a:lnTo>
                    <a:pt x="2989618" y="0"/>
                  </a:lnTo>
                  <a:lnTo>
                    <a:pt x="3125509" y="21871"/>
                  </a:lnTo>
                  <a:lnTo>
                    <a:pt x="3261401" y="174970"/>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93684"/>
            </a:xfrm>
            <a:custGeom>
              <a:avLst/>
              <a:pathLst>
                <a:path w="3397293" h="393684">
                  <a:moveTo>
                    <a:pt x="0" y="393684"/>
                  </a:moveTo>
                  <a:lnTo>
                    <a:pt x="135891" y="349941"/>
                  </a:lnTo>
                  <a:lnTo>
                    <a:pt x="271783" y="306198"/>
                  </a:lnTo>
                  <a:lnTo>
                    <a:pt x="407675" y="284327"/>
                  </a:lnTo>
                  <a:lnTo>
                    <a:pt x="543566" y="240584"/>
                  </a:lnTo>
                  <a:lnTo>
                    <a:pt x="679458" y="196842"/>
                  </a:lnTo>
                  <a:lnTo>
                    <a:pt x="815350" y="153099"/>
                  </a:lnTo>
                  <a:lnTo>
                    <a:pt x="951242" y="109356"/>
                  </a:lnTo>
                  <a:lnTo>
                    <a:pt x="1087133" y="87485"/>
                  </a:lnTo>
                  <a:lnTo>
                    <a:pt x="1223025" y="87485"/>
                  </a:lnTo>
                  <a:lnTo>
                    <a:pt x="1358917" y="65614"/>
                  </a:lnTo>
                  <a:lnTo>
                    <a:pt x="1494809" y="65614"/>
                  </a:lnTo>
                  <a:lnTo>
                    <a:pt x="1630700" y="21871"/>
                  </a:lnTo>
                  <a:lnTo>
                    <a:pt x="1766592" y="109356"/>
                  </a:lnTo>
                  <a:lnTo>
                    <a:pt x="1902484" y="0"/>
                  </a:lnTo>
                  <a:lnTo>
                    <a:pt x="2038375" y="21871"/>
                  </a:lnTo>
                  <a:lnTo>
                    <a:pt x="2174267" y="43742"/>
                  </a:lnTo>
                  <a:lnTo>
                    <a:pt x="2310159" y="0"/>
                  </a:lnTo>
                  <a:lnTo>
                    <a:pt x="2446051" y="87485"/>
                  </a:lnTo>
                  <a:lnTo>
                    <a:pt x="2581942" y="109356"/>
                  </a:lnTo>
                  <a:lnTo>
                    <a:pt x="2717834" y="153099"/>
                  </a:lnTo>
                  <a:lnTo>
                    <a:pt x="2853726" y="21871"/>
                  </a:lnTo>
                  <a:lnTo>
                    <a:pt x="2989618" y="0"/>
                  </a:lnTo>
                  <a:lnTo>
                    <a:pt x="3125509" y="21871"/>
                  </a:lnTo>
                  <a:lnTo>
                    <a:pt x="3261401" y="174970"/>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570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5705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9413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5658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124155" y="4962980"/>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Fiji</a:t>
              </a:r>
            </a:p>
          </p:txBody>
        </p:sp>
        <p:sp>
          <p:nvSpPr>
            <p:cNvPr id="60" name="tx60"/>
            <p:cNvSpPr/>
            <p:nvPr/>
          </p:nvSpPr>
          <p:spPr>
            <a:xfrm>
              <a:off x="266123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2368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726841" y="1403693"/>
              <a:ext cx="21855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Fiji,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287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769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459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28700"/>
              <a:ext cx="3397293" cy="1377895"/>
            </a:xfrm>
            <a:custGeom>
              <a:avLst/>
              <a:pathLst>
                <a:path w="3397293" h="1377895">
                  <a:moveTo>
                    <a:pt x="0" y="1377895"/>
                  </a:moveTo>
                  <a:lnTo>
                    <a:pt x="135891" y="1224795"/>
                  </a:lnTo>
                  <a:lnTo>
                    <a:pt x="271783" y="1071696"/>
                  </a:lnTo>
                  <a:lnTo>
                    <a:pt x="407675" y="995146"/>
                  </a:lnTo>
                  <a:lnTo>
                    <a:pt x="543566" y="842046"/>
                  </a:lnTo>
                  <a:lnTo>
                    <a:pt x="679458" y="688947"/>
                  </a:lnTo>
                  <a:lnTo>
                    <a:pt x="815350" y="535848"/>
                  </a:lnTo>
                  <a:lnTo>
                    <a:pt x="951242" y="382748"/>
                  </a:lnTo>
                  <a:lnTo>
                    <a:pt x="1087133" y="306198"/>
                  </a:lnTo>
                  <a:lnTo>
                    <a:pt x="1223025" y="306198"/>
                  </a:lnTo>
                  <a:lnTo>
                    <a:pt x="1358917" y="229649"/>
                  </a:lnTo>
                  <a:lnTo>
                    <a:pt x="1494809" y="229649"/>
                  </a:lnTo>
                  <a:lnTo>
                    <a:pt x="1630700" y="76549"/>
                  </a:lnTo>
                  <a:lnTo>
                    <a:pt x="1766592" y="382748"/>
                  </a:lnTo>
                  <a:lnTo>
                    <a:pt x="1902484" y="0"/>
                  </a:lnTo>
                  <a:lnTo>
                    <a:pt x="2038375" y="76549"/>
                  </a:lnTo>
                  <a:lnTo>
                    <a:pt x="2174267" y="153099"/>
                  </a:lnTo>
                  <a:lnTo>
                    <a:pt x="2310159" y="0"/>
                  </a:lnTo>
                  <a:lnTo>
                    <a:pt x="2446051" y="306198"/>
                  </a:lnTo>
                  <a:lnTo>
                    <a:pt x="2581942" y="382748"/>
                  </a:lnTo>
                  <a:lnTo>
                    <a:pt x="2717834" y="535848"/>
                  </a:lnTo>
                  <a:lnTo>
                    <a:pt x="2853726" y="76549"/>
                  </a:lnTo>
                  <a:lnTo>
                    <a:pt x="2989618" y="0"/>
                  </a:lnTo>
                  <a:lnTo>
                    <a:pt x="3125509" y="76549"/>
                  </a:lnTo>
                  <a:lnTo>
                    <a:pt x="3261401" y="612397"/>
                  </a:lnTo>
                  <a:lnTo>
                    <a:pt x="3397293" y="612397"/>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11449"/>
              <a:ext cx="3397293" cy="1148245"/>
            </a:xfrm>
            <a:custGeom>
              <a:avLst/>
              <a:pathLst>
                <a:path w="3397293" h="1148245">
                  <a:moveTo>
                    <a:pt x="0" y="1148245"/>
                  </a:moveTo>
                  <a:lnTo>
                    <a:pt x="135891" y="1071696"/>
                  </a:lnTo>
                  <a:lnTo>
                    <a:pt x="271783" y="1071696"/>
                  </a:lnTo>
                  <a:lnTo>
                    <a:pt x="407675" y="995146"/>
                  </a:lnTo>
                  <a:lnTo>
                    <a:pt x="543566" y="842046"/>
                  </a:lnTo>
                  <a:lnTo>
                    <a:pt x="679458" y="688947"/>
                  </a:lnTo>
                  <a:lnTo>
                    <a:pt x="815350" y="535848"/>
                  </a:lnTo>
                  <a:lnTo>
                    <a:pt x="951242" y="535848"/>
                  </a:lnTo>
                  <a:lnTo>
                    <a:pt x="1087133" y="382748"/>
                  </a:lnTo>
                  <a:lnTo>
                    <a:pt x="1223025" y="229649"/>
                  </a:lnTo>
                  <a:lnTo>
                    <a:pt x="1358917" y="153099"/>
                  </a:lnTo>
                  <a:lnTo>
                    <a:pt x="1494809" y="153099"/>
                  </a:lnTo>
                  <a:lnTo>
                    <a:pt x="1630700" y="153099"/>
                  </a:lnTo>
                  <a:lnTo>
                    <a:pt x="1766592" y="153099"/>
                  </a:lnTo>
                  <a:lnTo>
                    <a:pt x="1902484" y="153099"/>
                  </a:lnTo>
                  <a:lnTo>
                    <a:pt x="2038375" y="153099"/>
                  </a:lnTo>
                  <a:lnTo>
                    <a:pt x="2174267" y="76549"/>
                  </a:lnTo>
                  <a:lnTo>
                    <a:pt x="2310159" y="76549"/>
                  </a:lnTo>
                  <a:lnTo>
                    <a:pt x="2446051" y="0"/>
                  </a:lnTo>
                  <a:lnTo>
                    <a:pt x="2581942" y="0"/>
                  </a:lnTo>
                  <a:lnTo>
                    <a:pt x="2717834" y="229649"/>
                  </a:lnTo>
                  <a:lnTo>
                    <a:pt x="2853726" y="382748"/>
                  </a:lnTo>
                  <a:lnTo>
                    <a:pt x="2989618" y="229649"/>
                  </a:lnTo>
                  <a:lnTo>
                    <a:pt x="3125509" y="229649"/>
                  </a:lnTo>
                  <a:lnTo>
                    <a:pt x="3261401" y="153099"/>
                  </a:lnTo>
                  <a:lnTo>
                    <a:pt x="3397293" y="15309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834899"/>
              <a:ext cx="3397293" cy="918596"/>
            </a:xfrm>
            <a:custGeom>
              <a:avLst/>
              <a:pathLst>
                <a:path w="3397293" h="918596">
                  <a:moveTo>
                    <a:pt x="0" y="918596"/>
                  </a:moveTo>
                  <a:lnTo>
                    <a:pt x="135891" y="918596"/>
                  </a:lnTo>
                  <a:lnTo>
                    <a:pt x="271783" y="918596"/>
                  </a:lnTo>
                  <a:lnTo>
                    <a:pt x="407675" y="842046"/>
                  </a:lnTo>
                  <a:lnTo>
                    <a:pt x="543566" y="688947"/>
                  </a:lnTo>
                  <a:lnTo>
                    <a:pt x="679458" y="688947"/>
                  </a:lnTo>
                  <a:lnTo>
                    <a:pt x="815350" y="382748"/>
                  </a:lnTo>
                  <a:lnTo>
                    <a:pt x="951242" y="459298"/>
                  </a:lnTo>
                  <a:lnTo>
                    <a:pt x="1087133" y="229649"/>
                  </a:lnTo>
                  <a:lnTo>
                    <a:pt x="1223025" y="153099"/>
                  </a:lnTo>
                  <a:lnTo>
                    <a:pt x="1358917" y="153099"/>
                  </a:lnTo>
                  <a:lnTo>
                    <a:pt x="1494809" y="76549"/>
                  </a:lnTo>
                  <a:lnTo>
                    <a:pt x="1630700" y="76549"/>
                  </a:lnTo>
                  <a:lnTo>
                    <a:pt x="1766592" y="0"/>
                  </a:lnTo>
                  <a:lnTo>
                    <a:pt x="1902484" y="76549"/>
                  </a:lnTo>
                  <a:lnTo>
                    <a:pt x="2038375" y="76549"/>
                  </a:lnTo>
                  <a:lnTo>
                    <a:pt x="2174267" y="0"/>
                  </a:lnTo>
                  <a:lnTo>
                    <a:pt x="2310159" y="0"/>
                  </a:lnTo>
                  <a:lnTo>
                    <a:pt x="2446051" y="0"/>
                  </a:lnTo>
                  <a:lnTo>
                    <a:pt x="2581942" y="76549"/>
                  </a:lnTo>
                  <a:lnTo>
                    <a:pt x="2717834" y="306198"/>
                  </a:lnTo>
                  <a:lnTo>
                    <a:pt x="2853726" y="688947"/>
                  </a:lnTo>
                  <a:lnTo>
                    <a:pt x="2989618" y="229649"/>
                  </a:lnTo>
                  <a:lnTo>
                    <a:pt x="3125509" y="535848"/>
                  </a:lnTo>
                  <a:lnTo>
                    <a:pt x="3261401" y="459298"/>
                  </a:lnTo>
                  <a:lnTo>
                    <a:pt x="3397293" y="459298"/>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114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28700"/>
              <a:ext cx="3397293" cy="1377895"/>
            </a:xfrm>
            <a:custGeom>
              <a:avLst/>
              <a:pathLst>
                <a:path w="3397293" h="1377895">
                  <a:moveTo>
                    <a:pt x="0" y="1377895"/>
                  </a:moveTo>
                  <a:lnTo>
                    <a:pt x="135891" y="1224795"/>
                  </a:lnTo>
                  <a:lnTo>
                    <a:pt x="271783" y="1071696"/>
                  </a:lnTo>
                  <a:lnTo>
                    <a:pt x="407675" y="995146"/>
                  </a:lnTo>
                  <a:lnTo>
                    <a:pt x="543566" y="842046"/>
                  </a:lnTo>
                  <a:lnTo>
                    <a:pt x="679458" y="688947"/>
                  </a:lnTo>
                  <a:lnTo>
                    <a:pt x="815350" y="535848"/>
                  </a:lnTo>
                  <a:lnTo>
                    <a:pt x="951242" y="382748"/>
                  </a:lnTo>
                  <a:lnTo>
                    <a:pt x="1087133" y="306198"/>
                  </a:lnTo>
                  <a:lnTo>
                    <a:pt x="1223025" y="306198"/>
                  </a:lnTo>
                  <a:lnTo>
                    <a:pt x="1358917" y="229649"/>
                  </a:lnTo>
                  <a:lnTo>
                    <a:pt x="1494809" y="229649"/>
                  </a:lnTo>
                  <a:lnTo>
                    <a:pt x="1630700" y="76549"/>
                  </a:lnTo>
                  <a:lnTo>
                    <a:pt x="1766592" y="382748"/>
                  </a:lnTo>
                  <a:lnTo>
                    <a:pt x="1902484" y="0"/>
                  </a:lnTo>
                  <a:lnTo>
                    <a:pt x="2038375" y="76549"/>
                  </a:lnTo>
                  <a:lnTo>
                    <a:pt x="2174267" y="153099"/>
                  </a:lnTo>
                  <a:lnTo>
                    <a:pt x="2310159" y="0"/>
                  </a:lnTo>
                  <a:lnTo>
                    <a:pt x="2446051" y="306198"/>
                  </a:lnTo>
                  <a:lnTo>
                    <a:pt x="2581942" y="382748"/>
                  </a:lnTo>
                  <a:lnTo>
                    <a:pt x="2717834" y="535848"/>
                  </a:lnTo>
                  <a:lnTo>
                    <a:pt x="2853726" y="76549"/>
                  </a:lnTo>
                  <a:lnTo>
                    <a:pt x="2989618" y="0"/>
                  </a:lnTo>
                  <a:lnTo>
                    <a:pt x="3125509" y="76549"/>
                  </a:lnTo>
                  <a:lnTo>
                    <a:pt x="3261401" y="612397"/>
                  </a:lnTo>
                  <a:lnTo>
                    <a:pt x="3397293" y="612397"/>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06220"/>
              <a:ext cx="0" cy="1500374"/>
            </a:xfrm>
            <a:custGeom>
              <a:avLst/>
              <a:pathLst>
                <a:path w="0" h="1500374">
                  <a:moveTo>
                    <a:pt x="0" y="150037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06220"/>
              <a:ext cx="0" cy="811427"/>
            </a:xfrm>
            <a:custGeom>
              <a:avLst/>
              <a:pathLst>
                <a:path w="0" h="811427">
                  <a:moveTo>
                    <a:pt x="0" y="81142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06220"/>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06220"/>
              <a:ext cx="0" cy="199029"/>
            </a:xfrm>
            <a:custGeom>
              <a:avLst/>
              <a:pathLst>
                <a:path w="0" h="199029">
                  <a:moveTo>
                    <a:pt x="0" y="19902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06220"/>
              <a:ext cx="0" cy="505228"/>
            </a:xfrm>
            <a:custGeom>
              <a:avLst/>
              <a:pathLst>
                <a:path w="0" h="505228">
                  <a:moveTo>
                    <a:pt x="0" y="5052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06220"/>
              <a:ext cx="0" cy="734877"/>
            </a:xfrm>
            <a:custGeom>
              <a:avLst/>
              <a:pathLst>
                <a:path w="0" h="734877">
                  <a:moveTo>
                    <a:pt x="0" y="7348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06220"/>
              <a:ext cx="0" cy="734877"/>
            </a:xfrm>
            <a:custGeom>
              <a:avLst/>
              <a:pathLst>
                <a:path w="0" h="734877">
                  <a:moveTo>
                    <a:pt x="0" y="7348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28700"/>
              <a:ext cx="3397293" cy="1377895"/>
            </a:xfrm>
            <a:custGeom>
              <a:avLst/>
              <a:pathLst>
                <a:path w="3397293" h="1377895">
                  <a:moveTo>
                    <a:pt x="0" y="1377895"/>
                  </a:moveTo>
                  <a:lnTo>
                    <a:pt x="135891" y="1224795"/>
                  </a:lnTo>
                  <a:lnTo>
                    <a:pt x="271783" y="1071696"/>
                  </a:lnTo>
                  <a:lnTo>
                    <a:pt x="407675" y="995146"/>
                  </a:lnTo>
                  <a:lnTo>
                    <a:pt x="543566" y="842046"/>
                  </a:lnTo>
                  <a:lnTo>
                    <a:pt x="679458" y="688947"/>
                  </a:lnTo>
                  <a:lnTo>
                    <a:pt x="815350" y="535848"/>
                  </a:lnTo>
                  <a:lnTo>
                    <a:pt x="951242" y="382748"/>
                  </a:lnTo>
                  <a:lnTo>
                    <a:pt x="1087133" y="306198"/>
                  </a:lnTo>
                  <a:lnTo>
                    <a:pt x="1223025" y="306198"/>
                  </a:lnTo>
                  <a:lnTo>
                    <a:pt x="1358917" y="229649"/>
                  </a:lnTo>
                  <a:lnTo>
                    <a:pt x="1494809" y="229649"/>
                  </a:lnTo>
                  <a:lnTo>
                    <a:pt x="1630700" y="76549"/>
                  </a:lnTo>
                  <a:lnTo>
                    <a:pt x="1766592" y="382748"/>
                  </a:lnTo>
                  <a:lnTo>
                    <a:pt x="1902484" y="0"/>
                  </a:lnTo>
                  <a:lnTo>
                    <a:pt x="2038375" y="76549"/>
                  </a:lnTo>
                  <a:lnTo>
                    <a:pt x="2174267" y="153099"/>
                  </a:lnTo>
                  <a:lnTo>
                    <a:pt x="2310159" y="0"/>
                  </a:lnTo>
                  <a:lnTo>
                    <a:pt x="2446051" y="306198"/>
                  </a:lnTo>
                  <a:lnTo>
                    <a:pt x="2581942" y="382748"/>
                  </a:lnTo>
                  <a:lnTo>
                    <a:pt x="2717834" y="535848"/>
                  </a:lnTo>
                  <a:lnTo>
                    <a:pt x="2853726" y="76549"/>
                  </a:lnTo>
                  <a:lnTo>
                    <a:pt x="2989618" y="0"/>
                  </a:lnTo>
                  <a:lnTo>
                    <a:pt x="3125509" y="76549"/>
                  </a:lnTo>
                  <a:lnTo>
                    <a:pt x="3261401" y="612397"/>
                  </a:lnTo>
                  <a:lnTo>
                    <a:pt x="3397293" y="612397"/>
                  </a:lnTo>
                </a:path>
              </a:pathLst>
            </a:custGeom>
            <a:ln w="27101" cap="flat">
              <a:solidFill>
                <a:srgbClr val="0058AB">
                  <a:alpha val="100000"/>
                </a:srgbClr>
              </a:solidFill>
              <a:prstDash val="solid"/>
              <a:round/>
            </a:ln>
          </p:spPr>
          <p:txBody>
            <a:bodyPr/>
            <a:lstStyle/>
            <a:p/>
          </p:txBody>
        </p:sp>
        <p:sp>
          <p:nvSpPr>
            <p:cNvPr id="90" name="tx90"/>
            <p:cNvSpPr/>
            <p:nvPr/>
          </p:nvSpPr>
          <p:spPr>
            <a:xfrm>
              <a:off x="5359324" y="233510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1" name="tx91"/>
            <p:cNvSpPr/>
            <p:nvPr/>
          </p:nvSpPr>
          <p:spPr>
            <a:xfrm>
              <a:off x="6068928" y="233680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766436" y="23364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445895" y="233680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989462"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3351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23351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3025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25513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62483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938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1737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1737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1083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47328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440854" y="4962980"/>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Fiji</a:t>
              </a:r>
            </a:p>
          </p:txBody>
        </p:sp>
        <p:sp>
          <p:nvSpPr>
            <p:cNvPr id="115" name="tx115"/>
            <p:cNvSpPr/>
            <p:nvPr/>
          </p:nvSpPr>
          <p:spPr>
            <a:xfrm>
              <a:off x="697793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740388"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5606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0475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5345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8041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2910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77801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5152949" cy="114824"/>
            </a:xfrm>
            <a:prstGeom prst="rect">
              <a:avLst/>
            </a:prstGeom>
            <a:solidFill>
              <a:srgbClr val="E2231A">
                <a:alpha val="80000"/>
              </a:srgbClr>
            </a:solidFill>
          </p:spPr>
          <p:txBody>
            <a:bodyPr/>
            <a:lstStyle/>
            <a:p/>
          </p:txBody>
        </p:sp>
        <p:sp>
          <p:nvSpPr>
            <p:cNvPr id="129" name="rc129"/>
            <p:cNvSpPr/>
            <p:nvPr/>
          </p:nvSpPr>
          <p:spPr>
            <a:xfrm>
              <a:off x="1317178" y="5743865"/>
              <a:ext cx="7321564" cy="114824"/>
            </a:xfrm>
            <a:prstGeom prst="rect">
              <a:avLst/>
            </a:prstGeom>
            <a:solidFill>
              <a:srgbClr val="E2231A">
                <a:alpha val="80000"/>
              </a:srgbClr>
            </a:solidFill>
          </p:spPr>
          <p:txBody>
            <a:bodyPr/>
            <a:lstStyle/>
            <a:p/>
          </p:txBody>
        </p:sp>
        <p:sp>
          <p:nvSpPr>
            <p:cNvPr id="130" name="rc130"/>
            <p:cNvSpPr/>
            <p:nvPr/>
          </p:nvSpPr>
          <p:spPr>
            <a:xfrm>
              <a:off x="1317178" y="5600334"/>
              <a:ext cx="7261878" cy="114824"/>
            </a:xfrm>
            <a:prstGeom prst="rect">
              <a:avLst/>
            </a:prstGeom>
            <a:solidFill>
              <a:srgbClr val="E2231A">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57103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594147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7" name="tx137"/>
            <p:cNvSpPr/>
            <p:nvPr/>
          </p:nvSpPr>
          <p:spPr>
            <a:xfrm>
              <a:off x="842842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8" name="tx13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Fiji (91%) was 7 percentage points higher than the global average (84%) and 2 percentage points higher than the average across all EAPR countries (89%).
National MCV1 coverage was 3 percentage points lower than in 2019 (94%).
This equates to 1,000 unvaccinated children in 2025 - the same number of unvaccinated children as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Fiji MCV1 coverage was 91% - this is 3 percentage points lower than in 2019 and higher than both the global and regional averages.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Fiji ranked number 15 out of 27 countries for lowest MCV1 coverage (based on tied ranks).
Fiji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Fiji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84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492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101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709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88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297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905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66192"/>
              <a:ext cx="239888" cy="1041829"/>
            </a:xfrm>
            <a:prstGeom prst="rect">
              <a:avLst/>
            </a:prstGeom>
            <a:solidFill>
              <a:srgbClr val="80BD41">
                <a:alpha val="100000"/>
              </a:srgbClr>
            </a:solidFill>
          </p:spPr>
          <p:txBody>
            <a:bodyPr/>
            <a:lstStyle/>
            <a:p/>
          </p:txBody>
        </p:sp>
        <p:sp>
          <p:nvSpPr>
            <p:cNvPr id="25" name="rc25"/>
            <p:cNvSpPr/>
            <p:nvPr/>
          </p:nvSpPr>
          <p:spPr>
            <a:xfrm>
              <a:off x="1296273" y="3022033"/>
              <a:ext cx="239888" cy="244158"/>
            </a:xfrm>
            <a:prstGeom prst="rect">
              <a:avLst/>
            </a:prstGeom>
            <a:solidFill>
              <a:srgbClr val="E2231A">
                <a:alpha val="100000"/>
              </a:srgbClr>
            </a:solidFill>
          </p:spPr>
          <p:txBody>
            <a:bodyPr/>
            <a:lstStyle/>
            <a:p/>
          </p:txBody>
        </p:sp>
        <p:sp>
          <p:nvSpPr>
            <p:cNvPr id="26" name="rc26"/>
            <p:cNvSpPr/>
            <p:nvPr/>
          </p:nvSpPr>
          <p:spPr>
            <a:xfrm>
              <a:off x="1562816" y="3231677"/>
              <a:ext cx="239888" cy="1076343"/>
            </a:xfrm>
            <a:prstGeom prst="rect">
              <a:avLst/>
            </a:prstGeom>
            <a:solidFill>
              <a:srgbClr val="80BD41">
                <a:alpha val="100000"/>
              </a:srgbClr>
            </a:solidFill>
          </p:spPr>
          <p:txBody>
            <a:bodyPr/>
            <a:lstStyle/>
            <a:p/>
          </p:txBody>
        </p:sp>
        <p:sp>
          <p:nvSpPr>
            <p:cNvPr id="27" name="rc27"/>
            <p:cNvSpPr/>
            <p:nvPr/>
          </p:nvSpPr>
          <p:spPr>
            <a:xfrm>
              <a:off x="1562816" y="3011168"/>
              <a:ext cx="239888" cy="220509"/>
            </a:xfrm>
            <a:prstGeom prst="rect">
              <a:avLst/>
            </a:prstGeom>
            <a:solidFill>
              <a:srgbClr val="E2231A">
                <a:alpha val="100000"/>
              </a:srgbClr>
            </a:solidFill>
          </p:spPr>
          <p:txBody>
            <a:bodyPr/>
            <a:lstStyle/>
            <a:p/>
          </p:txBody>
        </p:sp>
        <p:sp>
          <p:nvSpPr>
            <p:cNvPr id="28" name="rc28"/>
            <p:cNvSpPr/>
            <p:nvPr/>
          </p:nvSpPr>
          <p:spPr>
            <a:xfrm>
              <a:off x="1829360" y="3192050"/>
              <a:ext cx="239888" cy="1115971"/>
            </a:xfrm>
            <a:prstGeom prst="rect">
              <a:avLst/>
            </a:prstGeom>
            <a:solidFill>
              <a:srgbClr val="80BD41">
                <a:alpha val="100000"/>
              </a:srgbClr>
            </a:solidFill>
          </p:spPr>
          <p:txBody>
            <a:bodyPr/>
            <a:lstStyle/>
            <a:p/>
          </p:txBody>
        </p:sp>
        <p:sp>
          <p:nvSpPr>
            <p:cNvPr id="29" name="rc29"/>
            <p:cNvSpPr/>
            <p:nvPr/>
          </p:nvSpPr>
          <p:spPr>
            <a:xfrm>
              <a:off x="1829360" y="2995189"/>
              <a:ext cx="239888" cy="196860"/>
            </a:xfrm>
            <a:prstGeom prst="rect">
              <a:avLst/>
            </a:prstGeom>
            <a:solidFill>
              <a:srgbClr val="E2231A">
                <a:alpha val="100000"/>
              </a:srgbClr>
            </a:solidFill>
          </p:spPr>
          <p:txBody>
            <a:bodyPr/>
            <a:lstStyle/>
            <a:p/>
          </p:txBody>
        </p:sp>
        <p:sp>
          <p:nvSpPr>
            <p:cNvPr id="30" name="rc30"/>
            <p:cNvSpPr/>
            <p:nvPr/>
          </p:nvSpPr>
          <p:spPr>
            <a:xfrm>
              <a:off x="2095903" y="3171597"/>
              <a:ext cx="239888" cy="1136424"/>
            </a:xfrm>
            <a:prstGeom prst="rect">
              <a:avLst/>
            </a:prstGeom>
            <a:solidFill>
              <a:srgbClr val="80BD41">
                <a:alpha val="100000"/>
              </a:srgbClr>
            </a:solidFill>
          </p:spPr>
          <p:txBody>
            <a:bodyPr/>
            <a:lstStyle/>
            <a:p/>
          </p:txBody>
        </p:sp>
        <p:sp>
          <p:nvSpPr>
            <p:cNvPr id="31" name="rc31"/>
            <p:cNvSpPr/>
            <p:nvPr/>
          </p:nvSpPr>
          <p:spPr>
            <a:xfrm>
              <a:off x="2095903" y="2986240"/>
              <a:ext cx="239888" cy="185356"/>
            </a:xfrm>
            <a:prstGeom prst="rect">
              <a:avLst/>
            </a:prstGeom>
            <a:solidFill>
              <a:srgbClr val="E2231A">
                <a:alpha val="100000"/>
              </a:srgbClr>
            </a:solidFill>
          </p:spPr>
          <p:txBody>
            <a:bodyPr/>
            <a:lstStyle/>
            <a:p/>
          </p:txBody>
        </p:sp>
        <p:sp>
          <p:nvSpPr>
            <p:cNvPr id="32" name="rc32"/>
            <p:cNvSpPr/>
            <p:nvPr/>
          </p:nvSpPr>
          <p:spPr>
            <a:xfrm>
              <a:off x="2362446" y="3140917"/>
              <a:ext cx="239888" cy="1167104"/>
            </a:xfrm>
            <a:prstGeom prst="rect">
              <a:avLst/>
            </a:prstGeom>
            <a:solidFill>
              <a:srgbClr val="80BD41">
                <a:alpha val="100000"/>
              </a:srgbClr>
            </a:solidFill>
          </p:spPr>
          <p:txBody>
            <a:bodyPr/>
            <a:lstStyle/>
            <a:p/>
          </p:txBody>
        </p:sp>
        <p:sp>
          <p:nvSpPr>
            <p:cNvPr id="33" name="rc33"/>
            <p:cNvSpPr/>
            <p:nvPr/>
          </p:nvSpPr>
          <p:spPr>
            <a:xfrm>
              <a:off x="2362446" y="2981766"/>
              <a:ext cx="239888" cy="159150"/>
            </a:xfrm>
            <a:prstGeom prst="rect">
              <a:avLst/>
            </a:prstGeom>
            <a:solidFill>
              <a:srgbClr val="E2231A">
                <a:alpha val="100000"/>
              </a:srgbClr>
            </a:solidFill>
          </p:spPr>
          <p:txBody>
            <a:bodyPr/>
            <a:lstStyle/>
            <a:p/>
          </p:txBody>
        </p:sp>
        <p:sp>
          <p:nvSpPr>
            <p:cNvPr id="34" name="rc34"/>
            <p:cNvSpPr/>
            <p:nvPr/>
          </p:nvSpPr>
          <p:spPr>
            <a:xfrm>
              <a:off x="2628989" y="3109598"/>
              <a:ext cx="239888" cy="1198423"/>
            </a:xfrm>
            <a:prstGeom prst="rect">
              <a:avLst/>
            </a:prstGeom>
            <a:solidFill>
              <a:srgbClr val="80BD41">
                <a:alpha val="100000"/>
              </a:srgbClr>
            </a:solidFill>
          </p:spPr>
          <p:txBody>
            <a:bodyPr/>
            <a:lstStyle/>
            <a:p/>
          </p:txBody>
        </p:sp>
        <p:sp>
          <p:nvSpPr>
            <p:cNvPr id="35" name="rc35"/>
            <p:cNvSpPr/>
            <p:nvPr/>
          </p:nvSpPr>
          <p:spPr>
            <a:xfrm>
              <a:off x="2628989" y="2976653"/>
              <a:ext cx="239888" cy="132945"/>
            </a:xfrm>
            <a:prstGeom prst="rect">
              <a:avLst/>
            </a:prstGeom>
            <a:solidFill>
              <a:srgbClr val="E2231A">
                <a:alpha val="100000"/>
              </a:srgbClr>
            </a:solidFill>
          </p:spPr>
          <p:txBody>
            <a:bodyPr/>
            <a:lstStyle/>
            <a:p/>
          </p:txBody>
        </p:sp>
        <p:sp>
          <p:nvSpPr>
            <p:cNvPr id="36" name="rc36"/>
            <p:cNvSpPr/>
            <p:nvPr/>
          </p:nvSpPr>
          <p:spPr>
            <a:xfrm>
              <a:off x="2895532" y="3074444"/>
              <a:ext cx="239888" cy="1233576"/>
            </a:xfrm>
            <a:prstGeom prst="rect">
              <a:avLst/>
            </a:prstGeom>
            <a:solidFill>
              <a:srgbClr val="80BD41">
                <a:alpha val="100000"/>
              </a:srgbClr>
            </a:solidFill>
          </p:spPr>
          <p:txBody>
            <a:bodyPr/>
            <a:lstStyle/>
            <a:p/>
          </p:txBody>
        </p:sp>
        <p:sp>
          <p:nvSpPr>
            <p:cNvPr id="37" name="rc37"/>
            <p:cNvSpPr/>
            <p:nvPr/>
          </p:nvSpPr>
          <p:spPr>
            <a:xfrm>
              <a:off x="2895532" y="2967066"/>
              <a:ext cx="239888" cy="107378"/>
            </a:xfrm>
            <a:prstGeom prst="rect">
              <a:avLst/>
            </a:prstGeom>
            <a:solidFill>
              <a:srgbClr val="E2231A">
                <a:alpha val="100000"/>
              </a:srgbClr>
            </a:solidFill>
          </p:spPr>
          <p:txBody>
            <a:bodyPr/>
            <a:lstStyle/>
            <a:p/>
          </p:txBody>
        </p:sp>
        <p:sp>
          <p:nvSpPr>
            <p:cNvPr id="38" name="rc38"/>
            <p:cNvSpPr/>
            <p:nvPr/>
          </p:nvSpPr>
          <p:spPr>
            <a:xfrm>
              <a:off x="3162075" y="3049517"/>
              <a:ext cx="239888" cy="1258503"/>
            </a:xfrm>
            <a:prstGeom prst="rect">
              <a:avLst/>
            </a:prstGeom>
            <a:solidFill>
              <a:srgbClr val="80BD41">
                <a:alpha val="100000"/>
              </a:srgbClr>
            </a:solidFill>
          </p:spPr>
          <p:txBody>
            <a:bodyPr/>
            <a:lstStyle/>
            <a:p/>
          </p:txBody>
        </p:sp>
        <p:sp>
          <p:nvSpPr>
            <p:cNvPr id="39" name="rc39"/>
            <p:cNvSpPr/>
            <p:nvPr/>
          </p:nvSpPr>
          <p:spPr>
            <a:xfrm>
              <a:off x="3162075" y="2968983"/>
              <a:ext cx="239888" cy="80534"/>
            </a:xfrm>
            <a:prstGeom prst="rect">
              <a:avLst/>
            </a:prstGeom>
            <a:solidFill>
              <a:srgbClr val="E2231A">
                <a:alpha val="100000"/>
              </a:srgbClr>
            </a:solidFill>
          </p:spPr>
          <p:txBody>
            <a:bodyPr/>
            <a:lstStyle/>
            <a:p/>
          </p:txBody>
        </p:sp>
        <p:sp>
          <p:nvSpPr>
            <p:cNvPr id="40" name="rc40"/>
            <p:cNvSpPr/>
            <p:nvPr/>
          </p:nvSpPr>
          <p:spPr>
            <a:xfrm>
              <a:off x="3428618" y="3050795"/>
              <a:ext cx="239888" cy="1257225"/>
            </a:xfrm>
            <a:prstGeom prst="rect">
              <a:avLst/>
            </a:prstGeom>
            <a:solidFill>
              <a:srgbClr val="80BD41">
                <a:alpha val="100000"/>
              </a:srgbClr>
            </a:solidFill>
          </p:spPr>
          <p:txBody>
            <a:bodyPr/>
            <a:lstStyle/>
            <a:p/>
          </p:txBody>
        </p:sp>
        <p:sp>
          <p:nvSpPr>
            <p:cNvPr id="41" name="rc41"/>
            <p:cNvSpPr/>
            <p:nvPr/>
          </p:nvSpPr>
          <p:spPr>
            <a:xfrm>
              <a:off x="3428618" y="2984962"/>
              <a:ext cx="239888" cy="65833"/>
            </a:xfrm>
            <a:prstGeom prst="rect">
              <a:avLst/>
            </a:prstGeom>
            <a:solidFill>
              <a:srgbClr val="E2231A">
                <a:alpha val="100000"/>
              </a:srgbClr>
            </a:solidFill>
          </p:spPr>
          <p:txBody>
            <a:bodyPr/>
            <a:lstStyle/>
            <a:p/>
          </p:txBody>
        </p:sp>
        <p:sp>
          <p:nvSpPr>
            <p:cNvPr id="42" name="rc42"/>
            <p:cNvSpPr/>
            <p:nvPr/>
          </p:nvSpPr>
          <p:spPr>
            <a:xfrm>
              <a:off x="3695161" y="3069970"/>
              <a:ext cx="239888" cy="1238050"/>
            </a:xfrm>
            <a:prstGeom prst="rect">
              <a:avLst/>
            </a:prstGeom>
            <a:solidFill>
              <a:srgbClr val="80BD41">
                <a:alpha val="100000"/>
              </a:srgbClr>
            </a:solidFill>
          </p:spPr>
          <p:txBody>
            <a:bodyPr/>
            <a:lstStyle/>
            <a:p/>
          </p:txBody>
        </p:sp>
        <p:sp>
          <p:nvSpPr>
            <p:cNvPr id="43" name="rc43"/>
            <p:cNvSpPr/>
            <p:nvPr/>
          </p:nvSpPr>
          <p:spPr>
            <a:xfrm>
              <a:off x="3695161" y="3004776"/>
              <a:ext cx="239888" cy="65194"/>
            </a:xfrm>
            <a:prstGeom prst="rect">
              <a:avLst/>
            </a:prstGeom>
            <a:solidFill>
              <a:srgbClr val="E2231A">
                <a:alpha val="100000"/>
              </a:srgbClr>
            </a:solidFill>
          </p:spPr>
          <p:txBody>
            <a:bodyPr/>
            <a:lstStyle/>
            <a:p/>
          </p:txBody>
        </p:sp>
        <p:sp>
          <p:nvSpPr>
            <p:cNvPr id="44" name="rc44"/>
            <p:cNvSpPr/>
            <p:nvPr/>
          </p:nvSpPr>
          <p:spPr>
            <a:xfrm>
              <a:off x="3961705" y="3080197"/>
              <a:ext cx="239888" cy="1227824"/>
            </a:xfrm>
            <a:prstGeom prst="rect">
              <a:avLst/>
            </a:prstGeom>
            <a:solidFill>
              <a:srgbClr val="80BD41">
                <a:alpha val="100000"/>
              </a:srgbClr>
            </a:solidFill>
          </p:spPr>
          <p:txBody>
            <a:bodyPr/>
            <a:lstStyle/>
            <a:p/>
          </p:txBody>
        </p:sp>
        <p:sp>
          <p:nvSpPr>
            <p:cNvPr id="45" name="rc45"/>
            <p:cNvSpPr/>
            <p:nvPr/>
          </p:nvSpPr>
          <p:spPr>
            <a:xfrm>
              <a:off x="3961705" y="3029064"/>
              <a:ext cx="239888" cy="51132"/>
            </a:xfrm>
            <a:prstGeom prst="rect">
              <a:avLst/>
            </a:prstGeom>
            <a:solidFill>
              <a:srgbClr val="E2231A">
                <a:alpha val="100000"/>
              </a:srgbClr>
            </a:solidFill>
          </p:spPr>
          <p:txBody>
            <a:bodyPr/>
            <a:lstStyle/>
            <a:p/>
          </p:txBody>
        </p:sp>
        <p:sp>
          <p:nvSpPr>
            <p:cNvPr id="46" name="rc46"/>
            <p:cNvSpPr/>
            <p:nvPr/>
          </p:nvSpPr>
          <p:spPr>
            <a:xfrm>
              <a:off x="4228248" y="3107681"/>
              <a:ext cx="239888" cy="1200340"/>
            </a:xfrm>
            <a:prstGeom prst="rect">
              <a:avLst/>
            </a:prstGeom>
            <a:solidFill>
              <a:srgbClr val="80BD41">
                <a:alpha val="100000"/>
              </a:srgbClr>
            </a:solidFill>
          </p:spPr>
          <p:txBody>
            <a:bodyPr/>
            <a:lstStyle/>
            <a:p/>
          </p:txBody>
        </p:sp>
        <p:sp>
          <p:nvSpPr>
            <p:cNvPr id="47" name="rc47"/>
            <p:cNvSpPr/>
            <p:nvPr/>
          </p:nvSpPr>
          <p:spPr>
            <a:xfrm>
              <a:off x="4228248" y="3057826"/>
              <a:ext cx="239888" cy="49854"/>
            </a:xfrm>
            <a:prstGeom prst="rect">
              <a:avLst/>
            </a:prstGeom>
            <a:solidFill>
              <a:srgbClr val="E2231A">
                <a:alpha val="100000"/>
              </a:srgbClr>
            </a:solidFill>
          </p:spPr>
          <p:txBody>
            <a:bodyPr/>
            <a:lstStyle/>
            <a:p/>
          </p:txBody>
        </p:sp>
        <p:sp>
          <p:nvSpPr>
            <p:cNvPr id="48" name="rc48"/>
            <p:cNvSpPr/>
            <p:nvPr/>
          </p:nvSpPr>
          <p:spPr>
            <a:xfrm>
              <a:off x="4494791" y="3090423"/>
              <a:ext cx="239888" cy="1217597"/>
            </a:xfrm>
            <a:prstGeom prst="rect">
              <a:avLst/>
            </a:prstGeom>
            <a:solidFill>
              <a:srgbClr val="80BD41">
                <a:alpha val="100000"/>
              </a:srgbClr>
            </a:solidFill>
          </p:spPr>
          <p:txBody>
            <a:bodyPr/>
            <a:lstStyle/>
            <a:p/>
          </p:txBody>
        </p:sp>
        <p:sp>
          <p:nvSpPr>
            <p:cNvPr id="49" name="rc49"/>
            <p:cNvSpPr/>
            <p:nvPr/>
          </p:nvSpPr>
          <p:spPr>
            <a:xfrm>
              <a:off x="4494791" y="3065496"/>
              <a:ext cx="239888" cy="24927"/>
            </a:xfrm>
            <a:prstGeom prst="rect">
              <a:avLst/>
            </a:prstGeom>
            <a:solidFill>
              <a:srgbClr val="E2231A">
                <a:alpha val="100000"/>
              </a:srgbClr>
            </a:solidFill>
          </p:spPr>
          <p:txBody>
            <a:bodyPr/>
            <a:lstStyle/>
            <a:p/>
          </p:txBody>
        </p:sp>
        <p:sp>
          <p:nvSpPr>
            <p:cNvPr id="50" name="rc50"/>
            <p:cNvSpPr/>
            <p:nvPr/>
          </p:nvSpPr>
          <p:spPr>
            <a:xfrm>
              <a:off x="4761334" y="3142834"/>
              <a:ext cx="239888" cy="1165186"/>
            </a:xfrm>
            <a:prstGeom prst="rect">
              <a:avLst/>
            </a:prstGeom>
            <a:solidFill>
              <a:srgbClr val="80BD41">
                <a:alpha val="100000"/>
              </a:srgbClr>
            </a:solidFill>
          </p:spPr>
          <p:txBody>
            <a:bodyPr/>
            <a:lstStyle/>
            <a:p/>
          </p:txBody>
        </p:sp>
        <p:sp>
          <p:nvSpPr>
            <p:cNvPr id="51" name="rc51"/>
            <p:cNvSpPr/>
            <p:nvPr/>
          </p:nvSpPr>
          <p:spPr>
            <a:xfrm>
              <a:off x="4761334" y="3068692"/>
              <a:ext cx="239888" cy="74142"/>
            </a:xfrm>
            <a:prstGeom prst="rect">
              <a:avLst/>
            </a:prstGeom>
            <a:solidFill>
              <a:srgbClr val="E2231A">
                <a:alpha val="100000"/>
              </a:srgbClr>
            </a:solidFill>
          </p:spPr>
          <p:txBody>
            <a:bodyPr/>
            <a:lstStyle/>
            <a:p/>
          </p:txBody>
        </p:sp>
        <p:sp>
          <p:nvSpPr>
            <p:cNvPr id="52" name="rc52"/>
            <p:cNvSpPr/>
            <p:nvPr/>
          </p:nvSpPr>
          <p:spPr>
            <a:xfrm>
              <a:off x="5027877" y="3090423"/>
              <a:ext cx="239888" cy="1217597"/>
            </a:xfrm>
            <a:prstGeom prst="rect">
              <a:avLst/>
            </a:prstGeom>
            <a:solidFill>
              <a:srgbClr val="80BD41">
                <a:alpha val="100000"/>
              </a:srgbClr>
            </a:solidFill>
          </p:spPr>
          <p:txBody>
            <a:bodyPr/>
            <a:lstStyle/>
            <a:p/>
          </p:txBody>
        </p:sp>
        <p:sp>
          <p:nvSpPr>
            <p:cNvPr id="53" name="rc53"/>
            <p:cNvSpPr/>
            <p:nvPr/>
          </p:nvSpPr>
          <p:spPr>
            <a:xfrm>
              <a:off x="5027877" y="3078279"/>
              <a:ext cx="239888" cy="12144"/>
            </a:xfrm>
            <a:prstGeom prst="rect">
              <a:avLst/>
            </a:prstGeom>
            <a:solidFill>
              <a:srgbClr val="E2231A">
                <a:alpha val="100000"/>
              </a:srgbClr>
            </a:solidFill>
          </p:spPr>
          <p:txBody>
            <a:bodyPr/>
            <a:lstStyle/>
            <a:p/>
          </p:txBody>
        </p:sp>
        <p:sp>
          <p:nvSpPr>
            <p:cNvPr id="54" name="rc54"/>
            <p:cNvSpPr/>
            <p:nvPr/>
          </p:nvSpPr>
          <p:spPr>
            <a:xfrm>
              <a:off x="5294420" y="3118546"/>
              <a:ext cx="239888" cy="1189474"/>
            </a:xfrm>
            <a:prstGeom prst="rect">
              <a:avLst/>
            </a:prstGeom>
            <a:solidFill>
              <a:srgbClr val="80BD41">
                <a:alpha val="100000"/>
              </a:srgbClr>
            </a:solidFill>
          </p:spPr>
          <p:txBody>
            <a:bodyPr/>
            <a:lstStyle/>
            <a:p/>
          </p:txBody>
        </p:sp>
        <p:sp>
          <p:nvSpPr>
            <p:cNvPr id="55" name="rc55"/>
            <p:cNvSpPr/>
            <p:nvPr/>
          </p:nvSpPr>
          <p:spPr>
            <a:xfrm>
              <a:off x="5294420" y="3094258"/>
              <a:ext cx="239888" cy="24288"/>
            </a:xfrm>
            <a:prstGeom prst="rect">
              <a:avLst/>
            </a:prstGeom>
            <a:solidFill>
              <a:srgbClr val="E2231A">
                <a:alpha val="100000"/>
              </a:srgbClr>
            </a:solidFill>
          </p:spPr>
          <p:txBody>
            <a:bodyPr/>
            <a:lstStyle/>
            <a:p/>
          </p:txBody>
        </p:sp>
        <p:sp>
          <p:nvSpPr>
            <p:cNvPr id="56" name="rc56"/>
            <p:cNvSpPr/>
            <p:nvPr/>
          </p:nvSpPr>
          <p:spPr>
            <a:xfrm>
              <a:off x="5560963" y="3155618"/>
              <a:ext cx="239888" cy="1152403"/>
            </a:xfrm>
            <a:prstGeom prst="rect">
              <a:avLst/>
            </a:prstGeom>
            <a:solidFill>
              <a:srgbClr val="80BD41">
                <a:alpha val="100000"/>
              </a:srgbClr>
            </a:solidFill>
          </p:spPr>
          <p:txBody>
            <a:bodyPr/>
            <a:lstStyle/>
            <a:p/>
          </p:txBody>
        </p:sp>
        <p:sp>
          <p:nvSpPr>
            <p:cNvPr id="57" name="rc57"/>
            <p:cNvSpPr/>
            <p:nvPr/>
          </p:nvSpPr>
          <p:spPr>
            <a:xfrm>
              <a:off x="5560963" y="3119825"/>
              <a:ext cx="239888" cy="35792"/>
            </a:xfrm>
            <a:prstGeom prst="rect">
              <a:avLst/>
            </a:prstGeom>
            <a:solidFill>
              <a:srgbClr val="E2231A">
                <a:alpha val="100000"/>
              </a:srgbClr>
            </a:solidFill>
          </p:spPr>
          <p:txBody>
            <a:bodyPr/>
            <a:lstStyle/>
            <a:p/>
          </p:txBody>
        </p:sp>
        <p:sp>
          <p:nvSpPr>
            <p:cNvPr id="58" name="rc58"/>
            <p:cNvSpPr/>
            <p:nvPr/>
          </p:nvSpPr>
          <p:spPr>
            <a:xfrm>
              <a:off x="5827506" y="3163287"/>
              <a:ext cx="239888" cy="1144733"/>
            </a:xfrm>
            <a:prstGeom prst="rect">
              <a:avLst/>
            </a:prstGeom>
            <a:solidFill>
              <a:srgbClr val="80BD41">
                <a:alpha val="100000"/>
              </a:srgbClr>
            </a:solidFill>
          </p:spPr>
          <p:txBody>
            <a:bodyPr/>
            <a:lstStyle/>
            <a:p/>
          </p:txBody>
        </p:sp>
        <p:sp>
          <p:nvSpPr>
            <p:cNvPr id="59" name="rc59"/>
            <p:cNvSpPr/>
            <p:nvPr/>
          </p:nvSpPr>
          <p:spPr>
            <a:xfrm>
              <a:off x="5827506" y="3151783"/>
              <a:ext cx="239888" cy="11504"/>
            </a:xfrm>
            <a:prstGeom prst="rect">
              <a:avLst/>
            </a:prstGeom>
            <a:solidFill>
              <a:srgbClr val="E2231A">
                <a:alpha val="100000"/>
              </a:srgbClr>
            </a:solidFill>
          </p:spPr>
          <p:txBody>
            <a:bodyPr/>
            <a:lstStyle/>
            <a:p/>
          </p:txBody>
        </p:sp>
        <p:sp>
          <p:nvSpPr>
            <p:cNvPr id="60" name="rc60"/>
            <p:cNvSpPr/>
            <p:nvPr/>
          </p:nvSpPr>
          <p:spPr>
            <a:xfrm>
              <a:off x="6094049" y="3235512"/>
              <a:ext cx="239888" cy="1072508"/>
            </a:xfrm>
            <a:prstGeom prst="rect">
              <a:avLst/>
            </a:prstGeom>
            <a:solidFill>
              <a:srgbClr val="80BD41">
                <a:alpha val="100000"/>
              </a:srgbClr>
            </a:solidFill>
          </p:spPr>
          <p:txBody>
            <a:bodyPr/>
            <a:lstStyle/>
            <a:p/>
          </p:txBody>
        </p:sp>
        <p:sp>
          <p:nvSpPr>
            <p:cNvPr id="61" name="rc61"/>
            <p:cNvSpPr/>
            <p:nvPr/>
          </p:nvSpPr>
          <p:spPr>
            <a:xfrm>
              <a:off x="6094049" y="3179266"/>
              <a:ext cx="239888" cy="56245"/>
            </a:xfrm>
            <a:prstGeom prst="rect">
              <a:avLst/>
            </a:prstGeom>
            <a:solidFill>
              <a:srgbClr val="E2231A">
                <a:alpha val="100000"/>
              </a:srgbClr>
            </a:solidFill>
          </p:spPr>
          <p:txBody>
            <a:bodyPr/>
            <a:lstStyle/>
            <a:p/>
          </p:txBody>
        </p:sp>
        <p:sp>
          <p:nvSpPr>
            <p:cNvPr id="62" name="rc62"/>
            <p:cNvSpPr/>
            <p:nvPr/>
          </p:nvSpPr>
          <p:spPr>
            <a:xfrm>
              <a:off x="6360593" y="3270027"/>
              <a:ext cx="239888" cy="1037994"/>
            </a:xfrm>
            <a:prstGeom prst="rect">
              <a:avLst/>
            </a:prstGeom>
            <a:solidFill>
              <a:srgbClr val="80BD41">
                <a:alpha val="100000"/>
              </a:srgbClr>
            </a:solidFill>
          </p:spPr>
          <p:txBody>
            <a:bodyPr/>
            <a:lstStyle/>
            <a:p/>
          </p:txBody>
        </p:sp>
        <p:sp>
          <p:nvSpPr>
            <p:cNvPr id="63" name="rc63"/>
            <p:cNvSpPr/>
            <p:nvPr/>
          </p:nvSpPr>
          <p:spPr>
            <a:xfrm>
              <a:off x="6360593" y="3203554"/>
              <a:ext cx="239888" cy="66472"/>
            </a:xfrm>
            <a:prstGeom prst="rect">
              <a:avLst/>
            </a:prstGeom>
            <a:solidFill>
              <a:srgbClr val="E2231A">
                <a:alpha val="100000"/>
              </a:srgbClr>
            </a:solidFill>
          </p:spPr>
          <p:txBody>
            <a:bodyPr/>
            <a:lstStyle/>
            <a:p/>
          </p:txBody>
        </p:sp>
        <p:sp>
          <p:nvSpPr>
            <p:cNvPr id="64" name="rc64"/>
            <p:cNvSpPr/>
            <p:nvPr/>
          </p:nvSpPr>
          <p:spPr>
            <a:xfrm>
              <a:off x="6627136" y="3314129"/>
              <a:ext cx="239888" cy="993892"/>
            </a:xfrm>
            <a:prstGeom prst="rect">
              <a:avLst/>
            </a:prstGeom>
            <a:solidFill>
              <a:srgbClr val="80BD41">
                <a:alpha val="100000"/>
              </a:srgbClr>
            </a:solidFill>
          </p:spPr>
          <p:txBody>
            <a:bodyPr/>
            <a:lstStyle/>
            <a:p/>
          </p:txBody>
        </p:sp>
        <p:sp>
          <p:nvSpPr>
            <p:cNvPr id="65" name="rc65"/>
            <p:cNvSpPr/>
            <p:nvPr/>
          </p:nvSpPr>
          <p:spPr>
            <a:xfrm>
              <a:off x="6627136" y="3227843"/>
              <a:ext cx="239888" cy="86286"/>
            </a:xfrm>
            <a:prstGeom prst="rect">
              <a:avLst/>
            </a:prstGeom>
            <a:solidFill>
              <a:srgbClr val="E2231A">
                <a:alpha val="100000"/>
              </a:srgbClr>
            </a:solidFill>
          </p:spPr>
          <p:txBody>
            <a:bodyPr/>
            <a:lstStyle/>
            <a:p/>
          </p:txBody>
        </p:sp>
        <p:sp>
          <p:nvSpPr>
            <p:cNvPr id="66" name="rc66"/>
            <p:cNvSpPr/>
            <p:nvPr/>
          </p:nvSpPr>
          <p:spPr>
            <a:xfrm>
              <a:off x="6893679" y="3263635"/>
              <a:ext cx="239888" cy="1044385"/>
            </a:xfrm>
            <a:prstGeom prst="rect">
              <a:avLst/>
            </a:prstGeom>
            <a:solidFill>
              <a:srgbClr val="80BD41">
                <a:alpha val="100000"/>
              </a:srgbClr>
            </a:solidFill>
          </p:spPr>
          <p:txBody>
            <a:bodyPr/>
            <a:lstStyle/>
            <a:p/>
          </p:txBody>
        </p:sp>
        <p:sp>
          <p:nvSpPr>
            <p:cNvPr id="67" name="rc67"/>
            <p:cNvSpPr/>
            <p:nvPr/>
          </p:nvSpPr>
          <p:spPr>
            <a:xfrm>
              <a:off x="6893679" y="3242543"/>
              <a:ext cx="239888" cy="21092"/>
            </a:xfrm>
            <a:prstGeom prst="rect">
              <a:avLst/>
            </a:prstGeom>
            <a:solidFill>
              <a:srgbClr val="E2231A">
                <a:alpha val="100000"/>
              </a:srgbClr>
            </a:solidFill>
          </p:spPr>
          <p:txBody>
            <a:bodyPr/>
            <a:lstStyle/>
            <a:p/>
          </p:txBody>
        </p:sp>
        <p:sp>
          <p:nvSpPr>
            <p:cNvPr id="68" name="rc68"/>
            <p:cNvSpPr/>
            <p:nvPr/>
          </p:nvSpPr>
          <p:spPr>
            <a:xfrm>
              <a:off x="7160222" y="3268110"/>
              <a:ext cx="239888" cy="1039911"/>
            </a:xfrm>
            <a:prstGeom prst="rect">
              <a:avLst/>
            </a:prstGeom>
            <a:solidFill>
              <a:srgbClr val="80BD41">
                <a:alpha val="100000"/>
              </a:srgbClr>
            </a:solidFill>
          </p:spPr>
          <p:txBody>
            <a:bodyPr/>
            <a:lstStyle/>
            <a:p/>
          </p:txBody>
        </p:sp>
        <p:sp>
          <p:nvSpPr>
            <p:cNvPr id="69" name="rc69"/>
            <p:cNvSpPr/>
            <p:nvPr/>
          </p:nvSpPr>
          <p:spPr>
            <a:xfrm>
              <a:off x="7160222" y="3257883"/>
              <a:ext cx="239888" cy="10226"/>
            </a:xfrm>
            <a:prstGeom prst="rect">
              <a:avLst/>
            </a:prstGeom>
            <a:solidFill>
              <a:srgbClr val="E2231A">
                <a:alpha val="100000"/>
              </a:srgbClr>
            </a:solidFill>
          </p:spPr>
          <p:txBody>
            <a:bodyPr/>
            <a:lstStyle/>
            <a:p/>
          </p:txBody>
        </p:sp>
        <p:sp>
          <p:nvSpPr>
            <p:cNvPr id="70" name="rc70"/>
            <p:cNvSpPr/>
            <p:nvPr/>
          </p:nvSpPr>
          <p:spPr>
            <a:xfrm>
              <a:off x="7426765" y="3287923"/>
              <a:ext cx="239888" cy="1020097"/>
            </a:xfrm>
            <a:prstGeom prst="rect">
              <a:avLst/>
            </a:prstGeom>
            <a:solidFill>
              <a:srgbClr val="80BD41">
                <a:alpha val="100000"/>
              </a:srgbClr>
            </a:solidFill>
          </p:spPr>
          <p:txBody>
            <a:bodyPr/>
            <a:lstStyle/>
            <a:p/>
          </p:txBody>
        </p:sp>
        <p:sp>
          <p:nvSpPr>
            <p:cNvPr id="71" name="rc71"/>
            <p:cNvSpPr/>
            <p:nvPr/>
          </p:nvSpPr>
          <p:spPr>
            <a:xfrm>
              <a:off x="7426765" y="3266831"/>
              <a:ext cx="239888" cy="21092"/>
            </a:xfrm>
            <a:prstGeom prst="rect">
              <a:avLst/>
            </a:prstGeom>
            <a:solidFill>
              <a:srgbClr val="E2231A">
                <a:alpha val="100000"/>
              </a:srgbClr>
            </a:solidFill>
          </p:spPr>
          <p:txBody>
            <a:bodyPr/>
            <a:lstStyle/>
            <a:p/>
          </p:txBody>
        </p:sp>
        <p:sp>
          <p:nvSpPr>
            <p:cNvPr id="72" name="rc72"/>
            <p:cNvSpPr/>
            <p:nvPr/>
          </p:nvSpPr>
          <p:spPr>
            <a:xfrm>
              <a:off x="7693308" y="3356953"/>
              <a:ext cx="239888" cy="951068"/>
            </a:xfrm>
            <a:prstGeom prst="rect">
              <a:avLst/>
            </a:prstGeom>
            <a:solidFill>
              <a:srgbClr val="80BD41">
                <a:alpha val="100000"/>
              </a:srgbClr>
            </a:solidFill>
          </p:spPr>
          <p:txBody>
            <a:bodyPr/>
            <a:lstStyle/>
            <a:p/>
          </p:txBody>
        </p:sp>
        <p:sp>
          <p:nvSpPr>
            <p:cNvPr id="73" name="rc73"/>
            <p:cNvSpPr/>
            <p:nvPr/>
          </p:nvSpPr>
          <p:spPr>
            <a:xfrm>
              <a:off x="7693308" y="3262996"/>
              <a:ext cx="239888" cy="93956"/>
            </a:xfrm>
            <a:prstGeom prst="rect">
              <a:avLst/>
            </a:prstGeom>
            <a:solidFill>
              <a:srgbClr val="E2231A">
                <a:alpha val="100000"/>
              </a:srgbClr>
            </a:solidFill>
          </p:spPr>
          <p:txBody>
            <a:bodyPr/>
            <a:lstStyle/>
            <a:p/>
          </p:txBody>
        </p:sp>
        <p:sp>
          <p:nvSpPr>
            <p:cNvPr id="74" name="rc74"/>
            <p:cNvSpPr/>
            <p:nvPr/>
          </p:nvSpPr>
          <p:spPr>
            <a:xfrm>
              <a:off x="7959851" y="3364623"/>
              <a:ext cx="239888" cy="943398"/>
            </a:xfrm>
            <a:prstGeom prst="rect">
              <a:avLst/>
            </a:prstGeom>
            <a:solidFill>
              <a:srgbClr val="80BD41">
                <a:alpha val="100000"/>
              </a:srgbClr>
            </a:solidFill>
          </p:spPr>
          <p:txBody>
            <a:bodyPr/>
            <a:lstStyle/>
            <a:p/>
          </p:txBody>
        </p:sp>
        <p:sp>
          <p:nvSpPr>
            <p:cNvPr id="75" name="rc75"/>
            <p:cNvSpPr/>
            <p:nvPr/>
          </p:nvSpPr>
          <p:spPr>
            <a:xfrm>
              <a:off x="7959851" y="3271305"/>
              <a:ext cx="239888" cy="93317"/>
            </a:xfrm>
            <a:prstGeom prst="rect">
              <a:avLst/>
            </a:prstGeom>
            <a:solidFill>
              <a:srgbClr val="E2231A">
                <a:alpha val="100000"/>
              </a:srgbClr>
            </a:solidFill>
          </p:spPr>
          <p:txBody>
            <a:bodyPr/>
            <a:lstStyle/>
            <a:p/>
          </p:txBody>
        </p:sp>
        <p:sp>
          <p:nvSpPr>
            <p:cNvPr id="76" name="pl76"/>
            <p:cNvSpPr/>
            <p:nvPr/>
          </p:nvSpPr>
          <p:spPr>
            <a:xfrm>
              <a:off x="1416218" y="2095023"/>
              <a:ext cx="6663577" cy="402363"/>
            </a:xfrm>
            <a:custGeom>
              <a:avLst/>
              <a:pathLst>
                <a:path w="6663577" h="402363">
                  <a:moveTo>
                    <a:pt x="0" y="402363"/>
                  </a:moveTo>
                  <a:lnTo>
                    <a:pt x="266543" y="357656"/>
                  </a:lnTo>
                  <a:lnTo>
                    <a:pt x="533086" y="312949"/>
                  </a:lnTo>
                  <a:lnTo>
                    <a:pt x="799629" y="290595"/>
                  </a:lnTo>
                  <a:lnTo>
                    <a:pt x="1066172" y="245888"/>
                  </a:lnTo>
                  <a:lnTo>
                    <a:pt x="1332715" y="201181"/>
                  </a:lnTo>
                  <a:lnTo>
                    <a:pt x="1599258" y="156474"/>
                  </a:lnTo>
                  <a:lnTo>
                    <a:pt x="1865801" y="111767"/>
                  </a:lnTo>
                  <a:lnTo>
                    <a:pt x="2132344" y="89414"/>
                  </a:lnTo>
                  <a:lnTo>
                    <a:pt x="2398888" y="89414"/>
                  </a:lnTo>
                  <a:lnTo>
                    <a:pt x="2665431" y="67060"/>
                  </a:lnTo>
                  <a:lnTo>
                    <a:pt x="2931974" y="67060"/>
                  </a:lnTo>
                  <a:lnTo>
                    <a:pt x="3198517" y="22353"/>
                  </a:lnTo>
                  <a:lnTo>
                    <a:pt x="3465060" y="111767"/>
                  </a:lnTo>
                  <a:lnTo>
                    <a:pt x="3731603" y="0"/>
                  </a:lnTo>
                  <a:lnTo>
                    <a:pt x="3998146" y="22353"/>
                  </a:lnTo>
                  <a:lnTo>
                    <a:pt x="4264689" y="44707"/>
                  </a:lnTo>
                  <a:lnTo>
                    <a:pt x="4531233" y="0"/>
                  </a:lnTo>
                  <a:lnTo>
                    <a:pt x="4797776" y="89414"/>
                  </a:lnTo>
                  <a:lnTo>
                    <a:pt x="5064319" y="111767"/>
                  </a:lnTo>
                  <a:lnTo>
                    <a:pt x="5330862" y="156474"/>
                  </a:lnTo>
                  <a:lnTo>
                    <a:pt x="5597405" y="22353"/>
                  </a:lnTo>
                  <a:lnTo>
                    <a:pt x="5863948" y="0"/>
                  </a:lnTo>
                  <a:lnTo>
                    <a:pt x="6130491" y="22353"/>
                  </a:lnTo>
                  <a:lnTo>
                    <a:pt x="6397034" y="178828"/>
                  </a:lnTo>
                  <a:lnTo>
                    <a:pt x="6663577" y="178828"/>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8" name="tx88"/>
            <p:cNvSpPr/>
            <p:nvPr/>
          </p:nvSpPr>
          <p:spPr>
            <a:xfrm>
              <a:off x="1324790" y="28861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89" name="tx89"/>
            <p:cNvSpPr/>
            <p:nvPr/>
          </p:nvSpPr>
          <p:spPr>
            <a:xfrm>
              <a:off x="2657505" y="28407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90" name="tx90"/>
            <p:cNvSpPr/>
            <p:nvPr/>
          </p:nvSpPr>
          <p:spPr>
            <a:xfrm>
              <a:off x="4029398" y="289313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a:t>
              </a:r>
            </a:p>
          </p:txBody>
        </p:sp>
        <p:sp>
          <p:nvSpPr>
            <p:cNvPr id="91" name="tx91"/>
            <p:cNvSpPr/>
            <p:nvPr/>
          </p:nvSpPr>
          <p:spPr>
            <a:xfrm>
              <a:off x="5362113" y="29583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92" name="tx92"/>
            <p:cNvSpPr/>
            <p:nvPr/>
          </p:nvSpPr>
          <p:spPr>
            <a:xfrm>
              <a:off x="6389109" y="30682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a:t>
              </a:r>
            </a:p>
          </p:txBody>
        </p:sp>
        <p:sp>
          <p:nvSpPr>
            <p:cNvPr id="93" name="tx93"/>
            <p:cNvSpPr/>
            <p:nvPr/>
          </p:nvSpPr>
          <p:spPr>
            <a:xfrm>
              <a:off x="6655652" y="30912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a:t>
              </a:r>
            </a:p>
          </p:txBody>
        </p:sp>
        <p:sp>
          <p:nvSpPr>
            <p:cNvPr id="94" name="tx94"/>
            <p:cNvSpPr/>
            <p:nvPr/>
          </p:nvSpPr>
          <p:spPr>
            <a:xfrm>
              <a:off x="6922195" y="3105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5" name="tx95"/>
            <p:cNvSpPr/>
            <p:nvPr/>
          </p:nvSpPr>
          <p:spPr>
            <a:xfrm>
              <a:off x="7188738" y="3121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6" name="tx96"/>
            <p:cNvSpPr/>
            <p:nvPr/>
          </p:nvSpPr>
          <p:spPr>
            <a:xfrm>
              <a:off x="7455282" y="31308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a:t>
              </a:r>
            </a:p>
          </p:txBody>
        </p:sp>
        <p:sp>
          <p:nvSpPr>
            <p:cNvPr id="97" name="tx97"/>
            <p:cNvSpPr/>
            <p:nvPr/>
          </p:nvSpPr>
          <p:spPr>
            <a:xfrm>
              <a:off x="7721825" y="31270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a:t>
              </a:r>
            </a:p>
          </p:txBody>
        </p:sp>
        <p:sp>
          <p:nvSpPr>
            <p:cNvPr id="98" name="tx98"/>
            <p:cNvSpPr/>
            <p:nvPr/>
          </p:nvSpPr>
          <p:spPr>
            <a:xfrm>
              <a:off x="7988368" y="31353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99" name="pl99"/>
            <p:cNvSpPr/>
            <p:nvPr/>
          </p:nvSpPr>
          <p:spPr>
            <a:xfrm>
              <a:off x="1416218"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7520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11" name="tx111"/>
            <p:cNvSpPr/>
            <p:nvPr/>
          </p:nvSpPr>
          <p:spPr>
            <a:xfrm>
              <a:off x="1350915" y="31090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2" name="tx112"/>
            <p:cNvSpPr/>
            <p:nvPr/>
          </p:nvSpPr>
          <p:spPr>
            <a:xfrm>
              <a:off x="2657505" y="36737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3" name="tx113"/>
            <p:cNvSpPr/>
            <p:nvPr/>
          </p:nvSpPr>
          <p:spPr>
            <a:xfrm>
              <a:off x="2683631" y="300922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4" name="tx114"/>
            <p:cNvSpPr/>
            <p:nvPr/>
          </p:nvSpPr>
          <p:spPr>
            <a:xfrm>
              <a:off x="3990221" y="36590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15" name="tx115"/>
            <p:cNvSpPr/>
            <p:nvPr/>
          </p:nvSpPr>
          <p:spPr>
            <a:xfrm>
              <a:off x="4028090" y="30207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6782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17" name="tx117"/>
            <p:cNvSpPr/>
            <p:nvPr/>
          </p:nvSpPr>
          <p:spPr>
            <a:xfrm>
              <a:off x="5360806" y="30725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7539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19" name="tx119"/>
            <p:cNvSpPr/>
            <p:nvPr/>
          </p:nvSpPr>
          <p:spPr>
            <a:xfrm>
              <a:off x="6454411" y="320288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0" name="tx120"/>
            <p:cNvSpPr/>
            <p:nvPr/>
          </p:nvSpPr>
          <p:spPr>
            <a:xfrm>
              <a:off x="6655652" y="3776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21" name="tx121"/>
            <p:cNvSpPr/>
            <p:nvPr/>
          </p:nvSpPr>
          <p:spPr>
            <a:xfrm>
              <a:off x="6681778" y="323708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2" name="tx122"/>
            <p:cNvSpPr/>
            <p:nvPr/>
          </p:nvSpPr>
          <p:spPr>
            <a:xfrm>
              <a:off x="6922195" y="37507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23" name="tx123"/>
            <p:cNvSpPr/>
            <p:nvPr/>
          </p:nvSpPr>
          <p:spPr>
            <a:xfrm>
              <a:off x="6960065" y="32191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7529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25" name="tx125"/>
            <p:cNvSpPr/>
            <p:nvPr/>
          </p:nvSpPr>
          <p:spPr>
            <a:xfrm>
              <a:off x="7226608" y="32290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94458" y="376292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7" name="tx127"/>
            <p:cNvSpPr/>
            <p:nvPr/>
          </p:nvSpPr>
          <p:spPr>
            <a:xfrm>
              <a:off x="7493151" y="32434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7974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29" name="tx129"/>
            <p:cNvSpPr/>
            <p:nvPr/>
          </p:nvSpPr>
          <p:spPr>
            <a:xfrm>
              <a:off x="7747950" y="32749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30" name="tx130"/>
            <p:cNvSpPr/>
            <p:nvPr/>
          </p:nvSpPr>
          <p:spPr>
            <a:xfrm>
              <a:off x="7988368" y="38012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31" name="tx131"/>
            <p:cNvSpPr/>
            <p:nvPr/>
          </p:nvSpPr>
          <p:spPr>
            <a:xfrm>
              <a:off x="8014493" y="32829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6167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4" name="tx134"/>
            <p:cNvSpPr/>
            <p:nvPr/>
          </p:nvSpPr>
          <p:spPr>
            <a:xfrm>
              <a:off x="733081" y="29775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233836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82906"/>
              <a:ext cx="11089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Fiji, 2000-2025</a:t>
              </a:r>
            </a:p>
          </p:txBody>
        </p:sp>
        <p:sp>
          <p:nvSpPr>
            <p:cNvPr id="162" name="pl162"/>
            <p:cNvSpPr/>
            <p:nvPr/>
          </p:nvSpPr>
          <p:spPr>
            <a:xfrm>
              <a:off x="22480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5154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0550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9585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9978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0329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00680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6182606" cy="129091"/>
            </a:xfrm>
            <a:prstGeom prst="rect">
              <a:avLst/>
            </a:prstGeom>
            <a:solidFill>
              <a:srgbClr val="80BD41">
                <a:alpha val="100000"/>
              </a:srgbClr>
            </a:solidFill>
          </p:spPr>
          <p:txBody>
            <a:bodyPr/>
            <a:lstStyle/>
            <a:p/>
          </p:txBody>
        </p:sp>
        <p:sp>
          <p:nvSpPr>
            <p:cNvPr id="174" name="rc174"/>
            <p:cNvSpPr/>
            <p:nvPr/>
          </p:nvSpPr>
          <p:spPr>
            <a:xfrm>
              <a:off x="7478880" y="5954972"/>
              <a:ext cx="395930" cy="129091"/>
            </a:xfrm>
            <a:prstGeom prst="rect">
              <a:avLst/>
            </a:prstGeom>
            <a:solidFill>
              <a:srgbClr val="E2231A">
                <a:alpha val="100000"/>
              </a:srgbClr>
            </a:solidFill>
          </p:spPr>
          <p:txBody>
            <a:bodyPr/>
            <a:lstStyle/>
            <a:p/>
          </p:txBody>
        </p:sp>
        <p:sp>
          <p:nvSpPr>
            <p:cNvPr id="175" name="rc175"/>
            <p:cNvSpPr/>
            <p:nvPr/>
          </p:nvSpPr>
          <p:spPr>
            <a:xfrm>
              <a:off x="1296273" y="5793607"/>
              <a:ext cx="5664851" cy="129091"/>
            </a:xfrm>
            <a:prstGeom prst="rect">
              <a:avLst/>
            </a:prstGeom>
            <a:solidFill>
              <a:srgbClr val="80BD41">
                <a:alpha val="100000"/>
              </a:srgbClr>
            </a:solidFill>
          </p:spPr>
          <p:txBody>
            <a:bodyPr/>
            <a:lstStyle/>
            <a:p/>
          </p:txBody>
        </p:sp>
        <p:sp>
          <p:nvSpPr>
            <p:cNvPr id="176" name="rc176"/>
            <p:cNvSpPr/>
            <p:nvPr/>
          </p:nvSpPr>
          <p:spPr>
            <a:xfrm>
              <a:off x="6961125" y="5793607"/>
              <a:ext cx="559632" cy="129091"/>
            </a:xfrm>
            <a:prstGeom prst="rect">
              <a:avLst/>
            </a:prstGeom>
            <a:solidFill>
              <a:srgbClr val="E2231A">
                <a:alpha val="100000"/>
              </a:srgbClr>
            </a:solidFill>
          </p:spPr>
          <p:txBody>
            <a:bodyPr/>
            <a:lstStyle/>
            <a:p/>
          </p:txBody>
        </p:sp>
        <p:sp>
          <p:nvSpPr>
            <p:cNvPr id="177" name="rc177"/>
            <p:cNvSpPr/>
            <p:nvPr/>
          </p:nvSpPr>
          <p:spPr>
            <a:xfrm>
              <a:off x="1296273" y="5632243"/>
              <a:ext cx="5619167" cy="129091"/>
            </a:xfrm>
            <a:prstGeom prst="rect">
              <a:avLst/>
            </a:prstGeom>
            <a:solidFill>
              <a:srgbClr val="80BD41">
                <a:alpha val="100000"/>
              </a:srgbClr>
            </a:solidFill>
          </p:spPr>
          <p:txBody>
            <a:bodyPr/>
            <a:lstStyle/>
            <a:p/>
          </p:txBody>
        </p:sp>
        <p:sp>
          <p:nvSpPr>
            <p:cNvPr id="178" name="rc178"/>
            <p:cNvSpPr/>
            <p:nvPr/>
          </p:nvSpPr>
          <p:spPr>
            <a:xfrm>
              <a:off x="6915441" y="5632243"/>
              <a:ext cx="555825" cy="129091"/>
            </a:xfrm>
            <a:prstGeom prst="rect">
              <a:avLst/>
            </a:prstGeom>
            <a:solidFill>
              <a:srgbClr val="E2231A">
                <a:alpha val="100000"/>
              </a:srgbClr>
            </a:solidFill>
          </p:spPr>
          <p:txBody>
            <a:bodyPr/>
            <a:lstStyle/>
            <a:p/>
          </p:txBody>
        </p:sp>
        <p:sp>
          <p:nvSpPr>
            <p:cNvPr id="179" name="tx179"/>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17.3</a:t>
              </a:r>
            </a:p>
          </p:txBody>
        </p:sp>
        <p:sp>
          <p:nvSpPr>
            <p:cNvPr id="180" name="tx180"/>
            <p:cNvSpPr/>
            <p:nvPr/>
          </p:nvSpPr>
          <p:spPr>
            <a:xfrm>
              <a:off x="7719455"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a:t>
              </a:r>
            </a:p>
          </p:txBody>
        </p:sp>
        <p:sp>
          <p:nvSpPr>
            <p:cNvPr id="181" name="tx181"/>
            <p:cNvSpPr/>
            <p:nvPr/>
          </p:nvSpPr>
          <p:spPr>
            <a:xfrm>
              <a:off x="7667489"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a:t>
              </a:r>
            </a:p>
          </p:txBody>
        </p:sp>
        <p:sp>
          <p:nvSpPr>
            <p:cNvPr id="182" name="tx182"/>
            <p:cNvSpPr/>
            <p:nvPr/>
          </p:nvSpPr>
          <p:spPr>
            <a:xfrm>
              <a:off x="428208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183" name="tx183"/>
            <p:cNvSpPr/>
            <p:nvPr/>
          </p:nvSpPr>
          <p:spPr>
            <a:xfrm>
              <a:off x="7646701" y="59804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84" name="tx184"/>
            <p:cNvSpPr/>
            <p:nvPr/>
          </p:nvSpPr>
          <p:spPr>
            <a:xfrm>
              <a:off x="402320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85" name="tx185"/>
            <p:cNvSpPr/>
            <p:nvPr/>
          </p:nvSpPr>
          <p:spPr>
            <a:xfrm>
              <a:off x="7165592"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6" name="tx186"/>
            <p:cNvSpPr/>
            <p:nvPr/>
          </p:nvSpPr>
          <p:spPr>
            <a:xfrm>
              <a:off x="400036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87" name="tx187"/>
            <p:cNvSpPr/>
            <p:nvPr/>
          </p:nvSpPr>
          <p:spPr>
            <a:xfrm>
              <a:off x="7118004"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60938"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3" name="tx193"/>
            <p:cNvSpPr/>
            <p:nvPr/>
          </p:nvSpPr>
          <p:spPr>
            <a:xfrm>
              <a:off x="502560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4" name="tx194"/>
            <p:cNvSpPr/>
            <p:nvPr/>
          </p:nvSpPr>
          <p:spPr>
            <a:xfrm>
              <a:off x="692911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(91%) was lower than in 2019 (94%).
The number of children vaccinated with MCV1 decreased 9%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2095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75196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98297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21397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490545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13646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36746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259847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182948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106647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3954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1262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570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5877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3185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04930"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7800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85108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2415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9723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27031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4338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1646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853589" y="4874696"/>
              <a:ext cx="425768" cy="30759"/>
            </a:xfrm>
            <a:prstGeom prst="rect">
              <a:avLst/>
            </a:prstGeom>
            <a:solidFill>
              <a:srgbClr val="1CABE2">
                <a:alpha val="100000"/>
              </a:srgbClr>
            </a:solidFill>
          </p:spPr>
          <p:txBody>
            <a:bodyPr/>
            <a:lstStyle/>
            <a:p/>
          </p:txBody>
        </p:sp>
        <p:sp>
          <p:nvSpPr>
            <p:cNvPr id="28" name="rc28"/>
            <p:cNvSpPr/>
            <p:nvPr/>
          </p:nvSpPr>
          <p:spPr>
            <a:xfrm>
              <a:off x="1326665" y="4905456"/>
              <a:ext cx="425768" cy="0"/>
            </a:xfrm>
            <a:prstGeom prst="rect">
              <a:avLst/>
            </a:prstGeom>
            <a:solidFill>
              <a:srgbClr val="1CABE2">
                <a:alpha val="100000"/>
              </a:srgbClr>
            </a:solidFill>
          </p:spPr>
          <p:txBody>
            <a:bodyPr/>
            <a:lstStyle/>
            <a:p/>
          </p:txBody>
        </p:sp>
        <p:sp>
          <p:nvSpPr>
            <p:cNvPr id="29" name="rc29"/>
            <p:cNvSpPr/>
            <p:nvPr/>
          </p:nvSpPr>
          <p:spPr>
            <a:xfrm>
              <a:off x="1799741" y="4874696"/>
              <a:ext cx="425768" cy="30759"/>
            </a:xfrm>
            <a:prstGeom prst="rect">
              <a:avLst/>
            </a:prstGeom>
            <a:solidFill>
              <a:srgbClr val="1CABE2">
                <a:alpha val="100000"/>
              </a:srgbClr>
            </a:solidFill>
          </p:spPr>
          <p:txBody>
            <a:bodyPr/>
            <a:lstStyle/>
            <a:p/>
          </p:txBody>
        </p:sp>
        <p:sp>
          <p:nvSpPr>
            <p:cNvPr id="30" name="rc30"/>
            <p:cNvSpPr/>
            <p:nvPr/>
          </p:nvSpPr>
          <p:spPr>
            <a:xfrm>
              <a:off x="2272817" y="4874696"/>
              <a:ext cx="425768" cy="30759"/>
            </a:xfrm>
            <a:prstGeom prst="rect">
              <a:avLst/>
            </a:prstGeom>
            <a:solidFill>
              <a:srgbClr val="1CABE2">
                <a:alpha val="100000"/>
              </a:srgbClr>
            </a:solidFill>
          </p:spPr>
          <p:txBody>
            <a:bodyPr/>
            <a:lstStyle/>
            <a:p/>
          </p:txBody>
        </p:sp>
        <p:sp>
          <p:nvSpPr>
            <p:cNvPr id="31" name="rc31"/>
            <p:cNvSpPr/>
            <p:nvPr/>
          </p:nvSpPr>
          <p:spPr>
            <a:xfrm>
              <a:off x="2745893" y="4597858"/>
              <a:ext cx="425768" cy="307597"/>
            </a:xfrm>
            <a:prstGeom prst="rect">
              <a:avLst/>
            </a:prstGeom>
            <a:solidFill>
              <a:srgbClr val="1CABE2">
                <a:alpha val="100000"/>
              </a:srgbClr>
            </a:solidFill>
          </p:spPr>
          <p:txBody>
            <a:bodyPr/>
            <a:lstStyle/>
            <a:p/>
          </p:txBody>
        </p:sp>
        <p:sp>
          <p:nvSpPr>
            <p:cNvPr id="32" name="rc32"/>
            <p:cNvSpPr/>
            <p:nvPr/>
          </p:nvSpPr>
          <p:spPr>
            <a:xfrm>
              <a:off x="3218969" y="4874696"/>
              <a:ext cx="425768" cy="30759"/>
            </a:xfrm>
            <a:prstGeom prst="rect">
              <a:avLst/>
            </a:prstGeom>
            <a:solidFill>
              <a:srgbClr val="1CABE2">
                <a:alpha val="100000"/>
              </a:srgbClr>
            </a:solidFill>
          </p:spPr>
          <p:txBody>
            <a:bodyPr/>
            <a:lstStyle/>
            <a:p/>
          </p:txBody>
        </p:sp>
        <p:sp>
          <p:nvSpPr>
            <p:cNvPr id="33" name="rc33"/>
            <p:cNvSpPr/>
            <p:nvPr/>
          </p:nvSpPr>
          <p:spPr>
            <a:xfrm>
              <a:off x="3692046" y="4905456"/>
              <a:ext cx="425768" cy="0"/>
            </a:xfrm>
            <a:prstGeom prst="rect">
              <a:avLst/>
            </a:prstGeom>
            <a:solidFill>
              <a:srgbClr val="1CABE2">
                <a:alpha val="100000"/>
              </a:srgbClr>
            </a:solidFill>
          </p:spPr>
          <p:txBody>
            <a:bodyPr/>
            <a:lstStyle/>
            <a:p/>
          </p:txBody>
        </p:sp>
        <p:sp>
          <p:nvSpPr>
            <p:cNvPr id="34" name="rc34"/>
            <p:cNvSpPr/>
            <p:nvPr/>
          </p:nvSpPr>
          <p:spPr>
            <a:xfrm>
              <a:off x="4165122" y="3982663"/>
              <a:ext cx="425768" cy="922792"/>
            </a:xfrm>
            <a:prstGeom prst="rect">
              <a:avLst/>
            </a:prstGeom>
            <a:solidFill>
              <a:srgbClr val="1CABE2">
                <a:alpha val="100000"/>
              </a:srgbClr>
            </a:solidFill>
          </p:spPr>
          <p:txBody>
            <a:bodyPr/>
            <a:lstStyle/>
            <a:p/>
          </p:txBody>
        </p:sp>
        <p:sp>
          <p:nvSpPr>
            <p:cNvPr id="35" name="rc35"/>
            <p:cNvSpPr/>
            <p:nvPr/>
          </p:nvSpPr>
          <p:spPr>
            <a:xfrm>
              <a:off x="4638198" y="4813177"/>
              <a:ext cx="425768" cy="92279"/>
            </a:xfrm>
            <a:prstGeom prst="rect">
              <a:avLst/>
            </a:prstGeom>
            <a:solidFill>
              <a:srgbClr val="1CABE2">
                <a:alpha val="100000"/>
              </a:srgbClr>
            </a:solidFill>
          </p:spPr>
          <p:txBody>
            <a:bodyPr/>
            <a:lstStyle/>
            <a:p/>
          </p:txBody>
        </p:sp>
        <p:sp>
          <p:nvSpPr>
            <p:cNvPr id="36" name="rc36"/>
            <p:cNvSpPr/>
            <p:nvPr/>
          </p:nvSpPr>
          <p:spPr>
            <a:xfrm>
              <a:off x="5111274" y="4874696"/>
              <a:ext cx="425768" cy="30759"/>
            </a:xfrm>
            <a:prstGeom prst="rect">
              <a:avLst/>
            </a:prstGeom>
            <a:solidFill>
              <a:srgbClr val="1CABE2">
                <a:alpha val="100000"/>
              </a:srgbClr>
            </a:solidFill>
          </p:spPr>
          <p:txBody>
            <a:bodyPr/>
            <a:lstStyle/>
            <a:p/>
          </p:txBody>
        </p:sp>
        <p:sp>
          <p:nvSpPr>
            <p:cNvPr id="37" name="rc37"/>
            <p:cNvSpPr/>
            <p:nvPr/>
          </p:nvSpPr>
          <p:spPr>
            <a:xfrm>
              <a:off x="5584350" y="4782417"/>
              <a:ext cx="425768" cy="123038"/>
            </a:xfrm>
            <a:prstGeom prst="rect">
              <a:avLst/>
            </a:prstGeom>
            <a:solidFill>
              <a:srgbClr val="1CABE2">
                <a:alpha val="100000"/>
              </a:srgbClr>
            </a:solidFill>
          </p:spPr>
          <p:txBody>
            <a:bodyPr/>
            <a:lstStyle/>
            <a:p/>
          </p:txBody>
        </p:sp>
        <p:sp>
          <p:nvSpPr>
            <p:cNvPr id="38" name="rc38"/>
            <p:cNvSpPr/>
            <p:nvPr/>
          </p:nvSpPr>
          <p:spPr>
            <a:xfrm>
              <a:off x="6057427" y="4905456"/>
              <a:ext cx="425768" cy="0"/>
            </a:xfrm>
            <a:prstGeom prst="rect">
              <a:avLst/>
            </a:prstGeom>
            <a:solidFill>
              <a:srgbClr val="1CABE2">
                <a:alpha val="100000"/>
              </a:srgbClr>
            </a:solidFill>
          </p:spPr>
          <p:txBody>
            <a:bodyPr/>
            <a:lstStyle/>
            <a:p/>
          </p:txBody>
        </p:sp>
        <p:sp>
          <p:nvSpPr>
            <p:cNvPr id="39" name="rc39"/>
            <p:cNvSpPr/>
            <p:nvPr/>
          </p:nvSpPr>
          <p:spPr>
            <a:xfrm>
              <a:off x="6530503" y="4905456"/>
              <a:ext cx="425768" cy="0"/>
            </a:xfrm>
            <a:prstGeom prst="rect">
              <a:avLst/>
            </a:prstGeom>
            <a:solidFill>
              <a:srgbClr val="1CABE2">
                <a:alpha val="100000"/>
              </a:srgbClr>
            </a:solidFill>
          </p:spPr>
          <p:txBody>
            <a:bodyPr/>
            <a:lstStyle/>
            <a:p/>
          </p:txBody>
        </p:sp>
        <p:sp>
          <p:nvSpPr>
            <p:cNvPr id="40" name="rc40"/>
            <p:cNvSpPr/>
            <p:nvPr/>
          </p:nvSpPr>
          <p:spPr>
            <a:xfrm>
              <a:off x="7003579" y="4905456"/>
              <a:ext cx="425768" cy="0"/>
            </a:xfrm>
            <a:prstGeom prst="rect">
              <a:avLst/>
            </a:prstGeom>
            <a:solidFill>
              <a:srgbClr val="1CABE2">
                <a:alpha val="100000"/>
              </a:srgbClr>
            </a:solidFill>
          </p:spPr>
          <p:txBody>
            <a:bodyPr/>
            <a:lstStyle/>
            <a:p/>
          </p:txBody>
        </p:sp>
        <p:sp>
          <p:nvSpPr>
            <p:cNvPr id="41" name="pl41"/>
            <p:cNvSpPr/>
            <p:nvPr/>
          </p:nvSpPr>
          <p:spPr>
            <a:xfrm>
              <a:off x="1066473" y="1860241"/>
              <a:ext cx="6149990" cy="246077"/>
            </a:xfrm>
            <a:custGeom>
              <a:avLst/>
              <a:pathLst>
                <a:path w="6149990" h="246077">
                  <a:moveTo>
                    <a:pt x="0" y="30759"/>
                  </a:moveTo>
                  <a:lnTo>
                    <a:pt x="473076" y="153798"/>
                  </a:lnTo>
                  <a:lnTo>
                    <a:pt x="946152" y="0"/>
                  </a:lnTo>
                  <a:lnTo>
                    <a:pt x="1419228" y="30759"/>
                  </a:lnTo>
                  <a:lnTo>
                    <a:pt x="1892304" y="61519"/>
                  </a:lnTo>
                  <a:lnTo>
                    <a:pt x="2365380" y="0"/>
                  </a:lnTo>
                  <a:lnTo>
                    <a:pt x="2838457" y="123038"/>
                  </a:lnTo>
                  <a:lnTo>
                    <a:pt x="3311533" y="153798"/>
                  </a:lnTo>
                  <a:lnTo>
                    <a:pt x="3784609" y="215318"/>
                  </a:lnTo>
                  <a:lnTo>
                    <a:pt x="4257685" y="30759"/>
                  </a:lnTo>
                  <a:lnTo>
                    <a:pt x="4730761" y="0"/>
                  </a:lnTo>
                  <a:lnTo>
                    <a:pt x="5203838" y="30759"/>
                  </a:lnTo>
                  <a:lnTo>
                    <a:pt x="5676914" y="246077"/>
                  </a:lnTo>
                  <a:lnTo>
                    <a:pt x="6149990" y="246077"/>
                  </a:lnTo>
                </a:path>
              </a:pathLst>
            </a:custGeom>
            <a:ln w="27101" cap="flat">
              <a:solidFill>
                <a:srgbClr val="00833D">
                  <a:alpha val="100000"/>
                </a:srgbClr>
              </a:solidFill>
              <a:prstDash val="solid"/>
              <a:round/>
            </a:ln>
          </p:spPr>
          <p:txBody>
            <a:bodyPr/>
            <a:lstStyle/>
            <a:p/>
          </p:txBody>
        </p:sp>
        <p:sp>
          <p:nvSpPr>
            <p:cNvPr id="42" name="pl42"/>
            <p:cNvSpPr/>
            <p:nvPr/>
          </p:nvSpPr>
          <p:spPr>
            <a:xfrm>
              <a:off x="1066473" y="2014039"/>
              <a:ext cx="6149990" cy="707474"/>
            </a:xfrm>
            <a:custGeom>
              <a:avLst/>
              <a:pathLst>
                <a:path w="6149990" h="707474">
                  <a:moveTo>
                    <a:pt x="0" y="61519"/>
                  </a:moveTo>
                  <a:lnTo>
                    <a:pt x="473076" y="61519"/>
                  </a:lnTo>
                  <a:lnTo>
                    <a:pt x="946152" y="246077"/>
                  </a:lnTo>
                  <a:lnTo>
                    <a:pt x="1419228" y="0"/>
                  </a:lnTo>
                  <a:lnTo>
                    <a:pt x="1892304" y="338357"/>
                  </a:lnTo>
                  <a:lnTo>
                    <a:pt x="2365380" y="246077"/>
                  </a:lnTo>
                  <a:lnTo>
                    <a:pt x="2838457" y="153798"/>
                  </a:lnTo>
                  <a:lnTo>
                    <a:pt x="3311533" y="676714"/>
                  </a:lnTo>
                  <a:lnTo>
                    <a:pt x="3784609" y="707474"/>
                  </a:lnTo>
                  <a:lnTo>
                    <a:pt x="4257685" y="492155"/>
                  </a:lnTo>
                  <a:lnTo>
                    <a:pt x="4730761" y="307597"/>
                  </a:lnTo>
                  <a:lnTo>
                    <a:pt x="5203838" y="338357"/>
                  </a:lnTo>
                  <a:lnTo>
                    <a:pt x="5676914" y="584435"/>
                  </a:lnTo>
                  <a:lnTo>
                    <a:pt x="6149990" y="584435"/>
                  </a:lnTo>
                </a:path>
              </a:pathLst>
            </a:custGeom>
            <a:ln w="27101" cap="flat">
              <a:solidFill>
                <a:srgbClr val="002759">
                  <a:alpha val="100000"/>
                </a:srgbClr>
              </a:solidFill>
              <a:prstDash val="solid"/>
              <a:round/>
            </a:ln>
          </p:spPr>
          <p:txBody>
            <a:bodyPr/>
            <a:lstStyle/>
            <a:p/>
          </p:txBody>
        </p:sp>
        <p:sp>
          <p:nvSpPr>
            <p:cNvPr id="43" name="pt43"/>
            <p:cNvSpPr/>
            <p:nvPr/>
          </p:nvSpPr>
          <p:spPr>
            <a:xfrm>
              <a:off x="1034872"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507948" y="19824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981024"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454100"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927176" y="18901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00253"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873329" y="19516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346405" y="19824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19481" y="20439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292557"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765633"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38710"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11786" y="20747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184862" y="20747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034872" y="20439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507948" y="20439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1981024" y="22285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454100" y="19824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2927176" y="23207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00253" y="22285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873329" y="213623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346405" y="26591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19481" y="26899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292557" y="24745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765633" y="22900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38710" y="23207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11786" y="25668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184862" y="25668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033313" y="474630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2" name="tx72"/>
            <p:cNvSpPr/>
            <p:nvPr/>
          </p:nvSpPr>
          <p:spPr>
            <a:xfrm>
              <a:off x="1506390"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1979466" y="474630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4" name="tx74"/>
            <p:cNvSpPr/>
            <p:nvPr/>
          </p:nvSpPr>
          <p:spPr>
            <a:xfrm>
              <a:off x="2452542" y="474630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5" name="tx75"/>
            <p:cNvSpPr/>
            <p:nvPr/>
          </p:nvSpPr>
          <p:spPr>
            <a:xfrm>
              <a:off x="2892459" y="446801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6" name="tx76"/>
            <p:cNvSpPr/>
            <p:nvPr/>
          </p:nvSpPr>
          <p:spPr>
            <a:xfrm>
              <a:off x="3398694" y="474630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7" name="tx77"/>
            <p:cNvSpPr/>
            <p:nvPr/>
          </p:nvSpPr>
          <p:spPr>
            <a:xfrm>
              <a:off x="3871771"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4311688" y="385276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79" name="tx79"/>
            <p:cNvSpPr/>
            <p:nvPr/>
          </p:nvSpPr>
          <p:spPr>
            <a:xfrm>
              <a:off x="4817923" y="4683276"/>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80" name="tx80"/>
            <p:cNvSpPr/>
            <p:nvPr/>
          </p:nvSpPr>
          <p:spPr>
            <a:xfrm>
              <a:off x="5290999" y="474630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1" name="tx81"/>
            <p:cNvSpPr/>
            <p:nvPr/>
          </p:nvSpPr>
          <p:spPr>
            <a:xfrm>
              <a:off x="5764075" y="465437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82" name="tx82"/>
            <p:cNvSpPr/>
            <p:nvPr/>
          </p:nvSpPr>
          <p:spPr>
            <a:xfrm>
              <a:off x="6237152"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3" name="tx83"/>
            <p:cNvSpPr/>
            <p:nvPr/>
          </p:nvSpPr>
          <p:spPr>
            <a:xfrm>
              <a:off x="6710228"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4" name="tx84"/>
            <p:cNvSpPr/>
            <p:nvPr/>
          </p:nvSpPr>
          <p:spPr>
            <a:xfrm>
              <a:off x="7183304"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5" name="pl85"/>
            <p:cNvSpPr/>
            <p:nvPr/>
          </p:nvSpPr>
          <p:spPr>
            <a:xfrm>
              <a:off x="7235301" y="2108073"/>
              <a:ext cx="627002" cy="58395"/>
            </a:xfrm>
            <a:custGeom>
              <a:avLst/>
              <a:pathLst>
                <a:path w="627002" h="58395">
                  <a:moveTo>
                    <a:pt x="627002" y="58395"/>
                  </a:moveTo>
                  <a:lnTo>
                    <a:pt x="0" y="0"/>
                  </a:lnTo>
                </a:path>
              </a:pathLst>
            </a:custGeom>
          </p:spPr>
          <p:txBody>
            <a:bodyPr/>
            <a:lstStyle/>
            <a:p/>
          </p:txBody>
        </p:sp>
        <p:sp>
          <p:nvSpPr>
            <p:cNvPr id="86" name="pl86"/>
            <p:cNvSpPr/>
            <p:nvPr/>
          </p:nvSpPr>
          <p:spPr>
            <a:xfrm>
              <a:off x="7234919" y="2600901"/>
              <a:ext cx="627385" cy="82468"/>
            </a:xfrm>
            <a:custGeom>
              <a:avLst/>
              <a:pathLst>
                <a:path w="627385" h="82468">
                  <a:moveTo>
                    <a:pt x="627385" y="82468"/>
                  </a:moveTo>
                  <a:lnTo>
                    <a:pt x="0" y="0"/>
                  </a:lnTo>
                </a:path>
              </a:pathLst>
            </a:custGeom>
          </p:spPr>
          <p:txBody>
            <a:bodyPr/>
            <a:lstStyle/>
            <a:p/>
          </p:txBody>
        </p:sp>
        <p:sp>
          <p:nvSpPr>
            <p:cNvPr id="87" name="pg87"/>
            <p:cNvSpPr/>
            <p:nvPr/>
          </p:nvSpPr>
          <p:spPr>
            <a:xfrm>
              <a:off x="7793724" y="207943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212056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91%</a:t>
              </a:r>
            </a:p>
          </p:txBody>
        </p:sp>
        <p:sp>
          <p:nvSpPr>
            <p:cNvPr id="89" name="pg89"/>
            <p:cNvSpPr/>
            <p:nvPr/>
          </p:nvSpPr>
          <p:spPr>
            <a:xfrm>
              <a:off x="7793724" y="259893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64005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75%</a:t>
              </a:r>
            </a:p>
          </p:txBody>
        </p:sp>
        <p:sp>
          <p:nvSpPr>
            <p:cNvPr id="91" name="rc91"/>
            <p:cNvSpPr/>
            <p:nvPr/>
          </p:nvSpPr>
          <p:spPr>
            <a:xfrm>
              <a:off x="782627" y="1578789"/>
              <a:ext cx="7853064" cy="3485079"/>
            </a:xfrm>
            <a:prstGeom prst="rect">
              <a:avLst/>
            </a:prstGeom>
            <a:ln w="13550" cap="rnd">
              <a:solidFill>
                <a:srgbClr val="BEBEBE">
                  <a:alpha val="100000"/>
                </a:srgbClr>
              </a:solidFill>
              <a:prstDash val="solid"/>
              <a:round/>
            </a:ln>
          </p:spPr>
          <p:txBody>
            <a:bodyPr/>
            <a:lstStyle/>
            <a:p/>
          </p:txBody>
        </p:sp>
        <p:sp>
          <p:nvSpPr>
            <p:cNvPr id="92" name="tx92"/>
            <p:cNvSpPr/>
            <p:nvPr/>
          </p:nvSpPr>
          <p:spPr>
            <a:xfrm>
              <a:off x="649366"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78734" y="40890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94" name="tx94"/>
            <p:cNvSpPr/>
            <p:nvPr/>
          </p:nvSpPr>
          <p:spPr>
            <a:xfrm>
              <a:off x="578734"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578734" y="255264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96" name="tx96"/>
            <p:cNvSpPr/>
            <p:nvPr/>
          </p:nvSpPr>
          <p:spPr>
            <a:xfrm>
              <a:off x="508103"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924249"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397294"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187040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34347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81655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28963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762706"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23578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678473"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18193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599913"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28056"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01163"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74239"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576321" y="5900002"/>
              <a:ext cx="201456" cy="201456"/>
            </a:xfrm>
            <a:prstGeom prst="rect">
              <a:avLst/>
            </a:prstGeom>
            <a:solidFill>
              <a:srgbClr val="1CABE2">
                <a:alpha val="100000"/>
              </a:srgbClr>
            </a:solidFill>
          </p:spPr>
          <p:txBody>
            <a:bodyPr/>
            <a:lstStyle/>
            <a:p/>
          </p:txBody>
        </p:sp>
        <p:sp>
          <p:nvSpPr>
            <p:cNvPr id="131" name="tx131"/>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2155157" y="1334104"/>
              <a:ext cx="51080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Fiji,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Fiji. In the same year, MCV1 coverage was 91% and MCV2 coverage was 75%.
The number of cases in 2025 was the same as in 2024 (n=0).
The highest number of measles cases was reported in 2019 (n=30). In this year, MCV1 coverage was 94%.
Fiji reported measles vaccine stockouts in 2022.
There were measles-containing vaccine supplementary immunization activities/campaigns in 2020 and 2022.</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Fiji reported no confirmed measles cases, while MCV1 coverage was 91% and MCV2 coverage was 75%.</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3612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567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7737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29643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2170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1376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540877"/>
              <a:ext cx="3520101" cy="755560"/>
            </a:xfrm>
            <a:custGeom>
              <a:avLst/>
              <a:pathLst>
                <a:path w="3520101" h="755560">
                  <a:moveTo>
                    <a:pt x="0" y="0"/>
                  </a:moveTo>
                  <a:lnTo>
                    <a:pt x="140804" y="107937"/>
                  </a:lnTo>
                  <a:lnTo>
                    <a:pt x="281608" y="215874"/>
                  </a:lnTo>
                  <a:lnTo>
                    <a:pt x="422412" y="323811"/>
                  </a:lnTo>
                  <a:lnTo>
                    <a:pt x="563216" y="323811"/>
                  </a:lnTo>
                  <a:lnTo>
                    <a:pt x="704020" y="431748"/>
                  </a:lnTo>
                  <a:lnTo>
                    <a:pt x="844824" y="647623"/>
                  </a:lnTo>
                  <a:lnTo>
                    <a:pt x="985628" y="755560"/>
                  </a:lnTo>
                  <a:lnTo>
                    <a:pt x="1126432" y="755560"/>
                  </a:lnTo>
                  <a:lnTo>
                    <a:pt x="1267236" y="755560"/>
                  </a:lnTo>
                  <a:lnTo>
                    <a:pt x="1408040" y="755560"/>
                  </a:lnTo>
                  <a:lnTo>
                    <a:pt x="1548844" y="755560"/>
                  </a:lnTo>
                  <a:lnTo>
                    <a:pt x="1689648" y="755560"/>
                  </a:lnTo>
                  <a:lnTo>
                    <a:pt x="1830452" y="755560"/>
                  </a:lnTo>
                  <a:lnTo>
                    <a:pt x="1971256" y="755560"/>
                  </a:lnTo>
                  <a:lnTo>
                    <a:pt x="2112061" y="755560"/>
                  </a:lnTo>
                  <a:lnTo>
                    <a:pt x="2252865" y="431748"/>
                  </a:lnTo>
                  <a:lnTo>
                    <a:pt x="2393669" y="647623"/>
                  </a:lnTo>
                  <a:lnTo>
                    <a:pt x="2534473" y="647623"/>
                  </a:lnTo>
                  <a:lnTo>
                    <a:pt x="2675277" y="755560"/>
                  </a:lnTo>
                  <a:lnTo>
                    <a:pt x="2816081" y="539686"/>
                  </a:lnTo>
                  <a:lnTo>
                    <a:pt x="2956885" y="647623"/>
                  </a:lnTo>
                  <a:lnTo>
                    <a:pt x="3097689" y="647623"/>
                  </a:lnTo>
                  <a:lnTo>
                    <a:pt x="3238493" y="539686"/>
                  </a:lnTo>
                  <a:lnTo>
                    <a:pt x="3379297" y="647623"/>
                  </a:lnTo>
                  <a:lnTo>
                    <a:pt x="3520101" y="647623"/>
                  </a:lnTo>
                </a:path>
              </a:pathLst>
            </a:custGeom>
            <a:ln w="27101" cap="flat">
              <a:solidFill>
                <a:srgbClr val="0058AB">
                  <a:alpha val="80000"/>
                </a:srgbClr>
              </a:solidFill>
              <a:prstDash val="solid"/>
              <a:round/>
            </a:ln>
          </p:spPr>
          <p:txBody>
            <a:bodyPr/>
            <a:lstStyle/>
            <a:p/>
          </p:txBody>
        </p:sp>
        <p:sp>
          <p:nvSpPr>
            <p:cNvPr id="19" name="pl19"/>
            <p:cNvSpPr/>
            <p:nvPr/>
          </p:nvSpPr>
          <p:spPr>
            <a:xfrm>
              <a:off x="943464" y="2893254"/>
              <a:ext cx="3520101" cy="971435"/>
            </a:xfrm>
            <a:custGeom>
              <a:avLst/>
              <a:pathLst>
                <a:path w="3520101" h="971435">
                  <a:moveTo>
                    <a:pt x="0" y="0"/>
                  </a:moveTo>
                  <a:lnTo>
                    <a:pt x="140804" y="107937"/>
                  </a:lnTo>
                  <a:lnTo>
                    <a:pt x="281608" y="0"/>
                  </a:lnTo>
                  <a:lnTo>
                    <a:pt x="422412" y="215874"/>
                  </a:lnTo>
                  <a:lnTo>
                    <a:pt x="563216" y="323811"/>
                  </a:lnTo>
                  <a:lnTo>
                    <a:pt x="704020" y="215874"/>
                  </a:lnTo>
                  <a:lnTo>
                    <a:pt x="844824" y="323811"/>
                  </a:lnTo>
                  <a:lnTo>
                    <a:pt x="985628" y="323811"/>
                  </a:lnTo>
                  <a:lnTo>
                    <a:pt x="1126432" y="539686"/>
                  </a:lnTo>
                  <a:lnTo>
                    <a:pt x="1267236" y="647623"/>
                  </a:lnTo>
                  <a:lnTo>
                    <a:pt x="1408040" y="755560"/>
                  </a:lnTo>
                  <a:lnTo>
                    <a:pt x="1548844" y="755560"/>
                  </a:lnTo>
                  <a:lnTo>
                    <a:pt x="1689648" y="755560"/>
                  </a:lnTo>
                  <a:lnTo>
                    <a:pt x="1830452" y="755560"/>
                  </a:lnTo>
                  <a:lnTo>
                    <a:pt x="1971256" y="863497"/>
                  </a:lnTo>
                  <a:lnTo>
                    <a:pt x="2112061" y="863497"/>
                  </a:lnTo>
                  <a:lnTo>
                    <a:pt x="2252865" y="863497"/>
                  </a:lnTo>
                  <a:lnTo>
                    <a:pt x="2393669" y="863497"/>
                  </a:lnTo>
                  <a:lnTo>
                    <a:pt x="2534473" y="971435"/>
                  </a:lnTo>
                  <a:lnTo>
                    <a:pt x="2675277" y="971435"/>
                  </a:lnTo>
                  <a:lnTo>
                    <a:pt x="2816081" y="863497"/>
                  </a:lnTo>
                  <a:lnTo>
                    <a:pt x="2956885" y="755560"/>
                  </a:lnTo>
                  <a:lnTo>
                    <a:pt x="3097689" y="755560"/>
                  </a:lnTo>
                  <a:lnTo>
                    <a:pt x="3238493" y="755560"/>
                  </a:lnTo>
                  <a:lnTo>
                    <a:pt x="3379297" y="863497"/>
                  </a:lnTo>
                  <a:lnTo>
                    <a:pt x="3520101" y="863497"/>
                  </a:lnTo>
                </a:path>
              </a:pathLst>
            </a:custGeom>
            <a:ln w="27101" cap="flat">
              <a:solidFill>
                <a:srgbClr val="1CABE2">
                  <a:alpha val="80000"/>
                </a:srgbClr>
              </a:solidFill>
              <a:prstDash val="solid"/>
              <a:round/>
            </a:ln>
          </p:spPr>
          <p:txBody>
            <a:bodyPr/>
            <a:lstStyle/>
            <a:p/>
          </p:txBody>
        </p:sp>
        <p:sp>
          <p:nvSpPr>
            <p:cNvPr id="20" name="pl20"/>
            <p:cNvSpPr/>
            <p:nvPr/>
          </p:nvSpPr>
          <p:spPr>
            <a:xfrm>
              <a:off x="943464" y="3217066"/>
              <a:ext cx="3520101" cy="971435"/>
            </a:xfrm>
            <a:custGeom>
              <a:avLst/>
              <a:pathLst>
                <a:path w="3520101" h="971435">
                  <a:moveTo>
                    <a:pt x="0" y="0"/>
                  </a:moveTo>
                  <a:lnTo>
                    <a:pt x="140804" y="107937"/>
                  </a:lnTo>
                  <a:lnTo>
                    <a:pt x="281608" y="0"/>
                  </a:lnTo>
                  <a:lnTo>
                    <a:pt x="422412" y="107937"/>
                  </a:lnTo>
                  <a:lnTo>
                    <a:pt x="563216" y="215874"/>
                  </a:lnTo>
                  <a:lnTo>
                    <a:pt x="704020" y="215874"/>
                  </a:lnTo>
                  <a:lnTo>
                    <a:pt x="844824" y="323811"/>
                  </a:lnTo>
                  <a:lnTo>
                    <a:pt x="985628" y="431748"/>
                  </a:lnTo>
                  <a:lnTo>
                    <a:pt x="1126432" y="647623"/>
                  </a:lnTo>
                  <a:lnTo>
                    <a:pt x="1267236" y="863497"/>
                  </a:lnTo>
                  <a:lnTo>
                    <a:pt x="1408040" y="863497"/>
                  </a:lnTo>
                  <a:lnTo>
                    <a:pt x="1548844" y="863497"/>
                  </a:lnTo>
                  <a:lnTo>
                    <a:pt x="1689648" y="971435"/>
                  </a:lnTo>
                  <a:lnTo>
                    <a:pt x="1830452" y="755560"/>
                  </a:lnTo>
                  <a:lnTo>
                    <a:pt x="1971256" y="863497"/>
                  </a:lnTo>
                  <a:lnTo>
                    <a:pt x="2112061" y="863497"/>
                  </a:lnTo>
                  <a:lnTo>
                    <a:pt x="2252865" y="863497"/>
                  </a:lnTo>
                  <a:lnTo>
                    <a:pt x="2393669" y="863497"/>
                  </a:lnTo>
                  <a:lnTo>
                    <a:pt x="2534473" y="863497"/>
                  </a:lnTo>
                  <a:lnTo>
                    <a:pt x="2675277" y="863497"/>
                  </a:lnTo>
                  <a:lnTo>
                    <a:pt x="2816081" y="863497"/>
                  </a:lnTo>
                  <a:lnTo>
                    <a:pt x="2956885" y="755560"/>
                  </a:lnTo>
                  <a:lnTo>
                    <a:pt x="3097689" y="863497"/>
                  </a:lnTo>
                  <a:lnTo>
                    <a:pt x="3238493" y="755560"/>
                  </a:lnTo>
                  <a:lnTo>
                    <a:pt x="3379297" y="755560"/>
                  </a:lnTo>
                  <a:lnTo>
                    <a:pt x="3520101" y="863497"/>
                  </a:lnTo>
                </a:path>
              </a:pathLst>
            </a:custGeom>
            <a:ln w="27101" cap="flat">
              <a:solidFill>
                <a:srgbClr val="00833D">
                  <a:alpha val="80000"/>
                </a:srgbClr>
              </a:solidFill>
              <a:prstDash val="solid"/>
              <a:round/>
            </a:ln>
          </p:spPr>
          <p:txBody>
            <a:bodyPr/>
            <a:lstStyle/>
            <a:p/>
          </p:txBody>
        </p:sp>
        <p:sp>
          <p:nvSpPr>
            <p:cNvPr id="21" name="pl21"/>
            <p:cNvSpPr/>
            <p:nvPr/>
          </p:nvSpPr>
          <p:spPr>
            <a:xfrm>
              <a:off x="943464" y="3540877"/>
              <a:ext cx="3520101" cy="755560"/>
            </a:xfrm>
            <a:custGeom>
              <a:avLst/>
              <a:pathLst>
                <a:path w="3520101" h="755560">
                  <a:moveTo>
                    <a:pt x="0" y="0"/>
                  </a:moveTo>
                  <a:lnTo>
                    <a:pt x="140804" y="107937"/>
                  </a:lnTo>
                  <a:lnTo>
                    <a:pt x="281608" y="215874"/>
                  </a:lnTo>
                  <a:lnTo>
                    <a:pt x="422412" y="323811"/>
                  </a:lnTo>
                  <a:lnTo>
                    <a:pt x="563216" y="323811"/>
                  </a:lnTo>
                  <a:lnTo>
                    <a:pt x="704020" y="431748"/>
                  </a:lnTo>
                  <a:lnTo>
                    <a:pt x="844824" y="647623"/>
                  </a:lnTo>
                  <a:lnTo>
                    <a:pt x="985628" y="755560"/>
                  </a:lnTo>
                  <a:lnTo>
                    <a:pt x="1126432" y="755560"/>
                  </a:lnTo>
                  <a:lnTo>
                    <a:pt x="1267236" y="755560"/>
                  </a:lnTo>
                  <a:lnTo>
                    <a:pt x="1408040" y="755560"/>
                  </a:lnTo>
                  <a:lnTo>
                    <a:pt x="1548844" y="755560"/>
                  </a:lnTo>
                  <a:lnTo>
                    <a:pt x="1689648" y="755560"/>
                  </a:lnTo>
                  <a:lnTo>
                    <a:pt x="1830452" y="755560"/>
                  </a:lnTo>
                  <a:lnTo>
                    <a:pt x="1971256" y="755560"/>
                  </a:lnTo>
                  <a:lnTo>
                    <a:pt x="2112061" y="755560"/>
                  </a:lnTo>
                  <a:lnTo>
                    <a:pt x="2252865" y="431748"/>
                  </a:lnTo>
                  <a:lnTo>
                    <a:pt x="2393669" y="647623"/>
                  </a:lnTo>
                  <a:lnTo>
                    <a:pt x="2534473" y="647623"/>
                  </a:lnTo>
                  <a:lnTo>
                    <a:pt x="2675277" y="755560"/>
                  </a:lnTo>
                  <a:lnTo>
                    <a:pt x="2816081" y="539686"/>
                  </a:lnTo>
                  <a:lnTo>
                    <a:pt x="2956885" y="647623"/>
                  </a:lnTo>
                  <a:lnTo>
                    <a:pt x="3097689" y="647623"/>
                  </a:lnTo>
                  <a:lnTo>
                    <a:pt x="3238493" y="539686"/>
                  </a:lnTo>
                  <a:lnTo>
                    <a:pt x="3379297" y="647623"/>
                  </a:lnTo>
                  <a:lnTo>
                    <a:pt x="3520101" y="647623"/>
                  </a:lnTo>
                </a:path>
              </a:pathLst>
            </a:custGeom>
            <a:ln w="43362" cap="flat">
              <a:solidFill>
                <a:srgbClr val="000000">
                  <a:alpha val="100000"/>
                </a:srgbClr>
              </a:solidFill>
              <a:prstDash val="solid"/>
              <a:round/>
            </a:ln>
          </p:spPr>
          <p:txBody>
            <a:bodyPr/>
            <a:lstStyle/>
            <a:p/>
          </p:txBody>
        </p:sp>
        <p:sp>
          <p:nvSpPr>
            <p:cNvPr id="22" name="pl22"/>
            <p:cNvSpPr/>
            <p:nvPr/>
          </p:nvSpPr>
          <p:spPr>
            <a:xfrm>
              <a:off x="943464" y="3540877"/>
              <a:ext cx="3520101" cy="755560"/>
            </a:xfrm>
            <a:custGeom>
              <a:avLst/>
              <a:pathLst>
                <a:path w="3520101" h="755560">
                  <a:moveTo>
                    <a:pt x="0" y="0"/>
                  </a:moveTo>
                  <a:lnTo>
                    <a:pt x="140804" y="107937"/>
                  </a:lnTo>
                  <a:lnTo>
                    <a:pt x="281608" y="215874"/>
                  </a:lnTo>
                  <a:lnTo>
                    <a:pt x="422412" y="323811"/>
                  </a:lnTo>
                  <a:lnTo>
                    <a:pt x="563216" y="323811"/>
                  </a:lnTo>
                  <a:lnTo>
                    <a:pt x="704020" y="431748"/>
                  </a:lnTo>
                  <a:lnTo>
                    <a:pt x="844824" y="647623"/>
                  </a:lnTo>
                  <a:lnTo>
                    <a:pt x="985628" y="755560"/>
                  </a:lnTo>
                  <a:lnTo>
                    <a:pt x="1126432" y="755560"/>
                  </a:lnTo>
                  <a:lnTo>
                    <a:pt x="1267236" y="755560"/>
                  </a:lnTo>
                  <a:lnTo>
                    <a:pt x="1408040" y="755560"/>
                  </a:lnTo>
                  <a:lnTo>
                    <a:pt x="1548844" y="755560"/>
                  </a:lnTo>
                  <a:lnTo>
                    <a:pt x="1689648" y="755560"/>
                  </a:lnTo>
                  <a:lnTo>
                    <a:pt x="1830452" y="755560"/>
                  </a:lnTo>
                  <a:lnTo>
                    <a:pt x="1971256" y="755560"/>
                  </a:lnTo>
                  <a:lnTo>
                    <a:pt x="2112061" y="755560"/>
                  </a:lnTo>
                  <a:lnTo>
                    <a:pt x="2252865" y="431748"/>
                  </a:lnTo>
                  <a:lnTo>
                    <a:pt x="2393669" y="647623"/>
                  </a:lnTo>
                  <a:lnTo>
                    <a:pt x="2534473" y="647623"/>
                  </a:lnTo>
                  <a:lnTo>
                    <a:pt x="2675277" y="755560"/>
                  </a:lnTo>
                  <a:lnTo>
                    <a:pt x="2816081" y="539686"/>
                  </a:lnTo>
                  <a:lnTo>
                    <a:pt x="2956885" y="647623"/>
                  </a:lnTo>
                  <a:lnTo>
                    <a:pt x="3097689" y="647623"/>
                  </a:lnTo>
                  <a:lnTo>
                    <a:pt x="3238493" y="539686"/>
                  </a:lnTo>
                  <a:lnTo>
                    <a:pt x="3379297" y="647623"/>
                  </a:lnTo>
                  <a:lnTo>
                    <a:pt x="3520101" y="647623"/>
                  </a:lnTo>
                </a:path>
              </a:pathLst>
            </a:custGeom>
            <a:ln w="27101" cap="flat">
              <a:solidFill>
                <a:srgbClr val="0058AB">
                  <a:alpha val="100000"/>
                </a:srgbClr>
              </a:solidFill>
              <a:prstDash val="solid"/>
              <a:round/>
            </a:ln>
          </p:spPr>
          <p:txBody>
            <a:bodyPr/>
            <a:lstStyle/>
            <a:p/>
          </p:txBody>
        </p:sp>
        <p:sp>
          <p:nvSpPr>
            <p:cNvPr id="23" name="pl23"/>
            <p:cNvSpPr/>
            <p:nvPr/>
          </p:nvSpPr>
          <p:spPr>
            <a:xfrm>
              <a:off x="767459" y="429643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217066"/>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648815"/>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972626"/>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3972626"/>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3972626"/>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3864689"/>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864689"/>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1505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18179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3" name="pg33"/>
            <p:cNvSpPr/>
            <p:nvPr/>
          </p:nvSpPr>
          <p:spPr>
            <a:xfrm>
              <a:off x="1588995" y="35822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361102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2293016" y="39060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9348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997036" y="39060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39348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560252" y="39060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39348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4264273" y="3798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382818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4405077" y="3798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82818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tx45"/>
            <p:cNvSpPr/>
            <p:nvPr/>
          </p:nvSpPr>
          <p:spPr>
            <a:xfrm>
              <a:off x="4523855" y="371768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0414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7" name="tx47"/>
            <p:cNvSpPr/>
            <p:nvPr/>
          </p:nvSpPr>
          <p:spPr>
            <a:xfrm>
              <a:off x="641260" y="425379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1744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0950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74095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74095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27803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04049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2008059" y="6093143"/>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Fiji</a:t>
              </a:r>
            </a:p>
          </p:txBody>
        </p:sp>
        <p:sp>
          <p:nvSpPr>
            <p:cNvPr id="63" name="tx63"/>
            <p:cNvSpPr/>
            <p:nvPr/>
          </p:nvSpPr>
          <p:spPr>
            <a:xfrm>
              <a:off x="254513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307592"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83612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7567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67737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29643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2170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1376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569442"/>
              <a:ext cx="3520101" cy="2590493"/>
            </a:xfrm>
            <a:custGeom>
              <a:avLst/>
              <a:pathLst>
                <a:path w="3520101" h="2590493">
                  <a:moveTo>
                    <a:pt x="0" y="0"/>
                  </a:moveTo>
                  <a:lnTo>
                    <a:pt x="140804" y="215874"/>
                  </a:lnTo>
                  <a:lnTo>
                    <a:pt x="281608" y="323811"/>
                  </a:lnTo>
                  <a:lnTo>
                    <a:pt x="422412" y="431748"/>
                  </a:lnTo>
                  <a:lnTo>
                    <a:pt x="563216" y="539686"/>
                  </a:lnTo>
                  <a:lnTo>
                    <a:pt x="704020" y="755560"/>
                  </a:lnTo>
                  <a:lnTo>
                    <a:pt x="844824" y="971435"/>
                  </a:lnTo>
                  <a:lnTo>
                    <a:pt x="985628" y="1187309"/>
                  </a:lnTo>
                  <a:lnTo>
                    <a:pt x="1126432" y="1295246"/>
                  </a:lnTo>
                  <a:lnTo>
                    <a:pt x="1267236" y="1295246"/>
                  </a:lnTo>
                  <a:lnTo>
                    <a:pt x="1408040" y="1403184"/>
                  </a:lnTo>
                  <a:lnTo>
                    <a:pt x="1548844" y="1403184"/>
                  </a:lnTo>
                  <a:lnTo>
                    <a:pt x="1689648" y="1619058"/>
                  </a:lnTo>
                  <a:lnTo>
                    <a:pt x="1830452" y="1187309"/>
                  </a:lnTo>
                  <a:lnTo>
                    <a:pt x="1971256" y="1726995"/>
                  </a:lnTo>
                  <a:lnTo>
                    <a:pt x="2112061" y="1619058"/>
                  </a:lnTo>
                  <a:lnTo>
                    <a:pt x="2252865" y="1619058"/>
                  </a:lnTo>
                  <a:lnTo>
                    <a:pt x="2393669" y="2590493"/>
                  </a:lnTo>
                  <a:lnTo>
                    <a:pt x="2534473" y="1726995"/>
                  </a:lnTo>
                  <a:lnTo>
                    <a:pt x="2675277" y="1403184"/>
                  </a:lnTo>
                  <a:lnTo>
                    <a:pt x="2816081" y="971435"/>
                  </a:lnTo>
                  <a:lnTo>
                    <a:pt x="2956885" y="1619058"/>
                  </a:lnTo>
                  <a:lnTo>
                    <a:pt x="3097689" y="1942870"/>
                  </a:lnTo>
                  <a:lnTo>
                    <a:pt x="3238493" y="1619058"/>
                  </a:lnTo>
                  <a:lnTo>
                    <a:pt x="3379297" y="1295246"/>
                  </a:lnTo>
                  <a:lnTo>
                    <a:pt x="3520101" y="1295246"/>
                  </a:lnTo>
                </a:path>
              </a:pathLst>
            </a:custGeom>
            <a:ln w="27101" cap="flat">
              <a:solidFill>
                <a:srgbClr val="0058AB">
                  <a:alpha val="80000"/>
                </a:srgbClr>
              </a:solidFill>
              <a:prstDash val="solid"/>
              <a:round/>
            </a:ln>
          </p:spPr>
          <p:txBody>
            <a:bodyPr/>
            <a:lstStyle/>
            <a:p/>
          </p:txBody>
        </p:sp>
        <p:sp>
          <p:nvSpPr>
            <p:cNvPr id="80" name="pl80"/>
            <p:cNvSpPr/>
            <p:nvPr/>
          </p:nvSpPr>
          <p:spPr>
            <a:xfrm>
              <a:off x="5308715" y="2785317"/>
              <a:ext cx="3520101" cy="971435"/>
            </a:xfrm>
            <a:custGeom>
              <a:avLst/>
              <a:pathLst>
                <a:path w="3520101" h="971435">
                  <a:moveTo>
                    <a:pt x="0" y="0"/>
                  </a:moveTo>
                  <a:lnTo>
                    <a:pt x="140804" y="107937"/>
                  </a:lnTo>
                  <a:lnTo>
                    <a:pt x="281608" y="107937"/>
                  </a:lnTo>
                  <a:lnTo>
                    <a:pt x="422412" y="215874"/>
                  </a:lnTo>
                  <a:lnTo>
                    <a:pt x="563216" y="323811"/>
                  </a:lnTo>
                  <a:lnTo>
                    <a:pt x="704020" y="323811"/>
                  </a:lnTo>
                  <a:lnTo>
                    <a:pt x="844824" y="431748"/>
                  </a:lnTo>
                  <a:lnTo>
                    <a:pt x="985628" y="539686"/>
                  </a:lnTo>
                  <a:lnTo>
                    <a:pt x="1126432" y="647623"/>
                  </a:lnTo>
                  <a:lnTo>
                    <a:pt x="1267236" y="755560"/>
                  </a:lnTo>
                  <a:lnTo>
                    <a:pt x="1408040" y="863497"/>
                  </a:lnTo>
                  <a:lnTo>
                    <a:pt x="1548844" y="863497"/>
                  </a:lnTo>
                  <a:lnTo>
                    <a:pt x="1689648" y="863497"/>
                  </a:lnTo>
                  <a:lnTo>
                    <a:pt x="1830452" y="863497"/>
                  </a:lnTo>
                  <a:lnTo>
                    <a:pt x="1971256" y="863497"/>
                  </a:lnTo>
                  <a:lnTo>
                    <a:pt x="2112061" y="971435"/>
                  </a:lnTo>
                  <a:lnTo>
                    <a:pt x="2252865" y="863497"/>
                  </a:lnTo>
                  <a:lnTo>
                    <a:pt x="2393669" y="863497"/>
                  </a:lnTo>
                  <a:lnTo>
                    <a:pt x="2534473" y="971435"/>
                  </a:lnTo>
                  <a:lnTo>
                    <a:pt x="2675277" y="971435"/>
                  </a:lnTo>
                  <a:lnTo>
                    <a:pt x="2816081" y="971435"/>
                  </a:lnTo>
                  <a:lnTo>
                    <a:pt x="2956885" y="863497"/>
                  </a:lnTo>
                  <a:lnTo>
                    <a:pt x="3097689" y="755560"/>
                  </a:lnTo>
                  <a:lnTo>
                    <a:pt x="3238493" y="755560"/>
                  </a:lnTo>
                  <a:lnTo>
                    <a:pt x="3379297" y="863497"/>
                  </a:lnTo>
                  <a:lnTo>
                    <a:pt x="3520101" y="863497"/>
                  </a:lnTo>
                </a:path>
              </a:pathLst>
            </a:custGeom>
            <a:ln w="27101" cap="flat">
              <a:solidFill>
                <a:srgbClr val="1CABE2">
                  <a:alpha val="80000"/>
                </a:srgbClr>
              </a:solidFill>
              <a:prstDash val="solid"/>
              <a:round/>
            </a:ln>
          </p:spPr>
          <p:txBody>
            <a:bodyPr/>
            <a:lstStyle/>
            <a:p/>
          </p:txBody>
        </p:sp>
        <p:sp>
          <p:nvSpPr>
            <p:cNvPr id="81" name="pl81"/>
            <p:cNvSpPr/>
            <p:nvPr/>
          </p:nvSpPr>
          <p:spPr>
            <a:xfrm>
              <a:off x="5308715" y="3217066"/>
              <a:ext cx="3520101" cy="1079372"/>
            </a:xfrm>
            <a:custGeom>
              <a:avLst/>
              <a:pathLst>
                <a:path w="3520101" h="1079372">
                  <a:moveTo>
                    <a:pt x="0" y="0"/>
                  </a:moveTo>
                  <a:lnTo>
                    <a:pt x="140804" y="107937"/>
                  </a:lnTo>
                  <a:lnTo>
                    <a:pt x="281608" y="215874"/>
                  </a:lnTo>
                  <a:lnTo>
                    <a:pt x="422412" y="107937"/>
                  </a:lnTo>
                  <a:lnTo>
                    <a:pt x="563216" y="323811"/>
                  </a:lnTo>
                  <a:lnTo>
                    <a:pt x="704020" y="323811"/>
                  </a:lnTo>
                  <a:lnTo>
                    <a:pt x="844824" y="539686"/>
                  </a:lnTo>
                  <a:lnTo>
                    <a:pt x="985628" y="431748"/>
                  </a:lnTo>
                  <a:lnTo>
                    <a:pt x="1126432" y="647623"/>
                  </a:lnTo>
                  <a:lnTo>
                    <a:pt x="1267236" y="755560"/>
                  </a:lnTo>
                  <a:lnTo>
                    <a:pt x="1408040" y="863497"/>
                  </a:lnTo>
                  <a:lnTo>
                    <a:pt x="1548844" y="863497"/>
                  </a:lnTo>
                  <a:lnTo>
                    <a:pt x="1689648" y="755560"/>
                  </a:lnTo>
                  <a:lnTo>
                    <a:pt x="1830452" y="863497"/>
                  </a:lnTo>
                  <a:lnTo>
                    <a:pt x="1971256" y="863497"/>
                  </a:lnTo>
                  <a:lnTo>
                    <a:pt x="2112061" y="971435"/>
                  </a:lnTo>
                  <a:lnTo>
                    <a:pt x="2252865" y="971435"/>
                  </a:lnTo>
                  <a:lnTo>
                    <a:pt x="2393669" y="971435"/>
                  </a:lnTo>
                  <a:lnTo>
                    <a:pt x="2534473" y="1079372"/>
                  </a:lnTo>
                  <a:lnTo>
                    <a:pt x="2675277" y="971435"/>
                  </a:lnTo>
                  <a:lnTo>
                    <a:pt x="2816081" y="863497"/>
                  </a:lnTo>
                  <a:lnTo>
                    <a:pt x="2956885" y="971435"/>
                  </a:lnTo>
                  <a:lnTo>
                    <a:pt x="3097689" y="863497"/>
                  </a:lnTo>
                  <a:lnTo>
                    <a:pt x="3238493" y="755560"/>
                  </a:lnTo>
                  <a:lnTo>
                    <a:pt x="3379297" y="971435"/>
                  </a:lnTo>
                  <a:lnTo>
                    <a:pt x="3520101" y="863497"/>
                  </a:lnTo>
                </a:path>
              </a:pathLst>
            </a:custGeom>
            <a:ln w="27101" cap="flat">
              <a:solidFill>
                <a:srgbClr val="00833D">
                  <a:alpha val="80000"/>
                </a:srgbClr>
              </a:solidFill>
              <a:prstDash val="solid"/>
              <a:round/>
            </a:ln>
          </p:spPr>
          <p:txBody>
            <a:bodyPr/>
            <a:lstStyle/>
            <a:p/>
          </p:txBody>
        </p:sp>
        <p:sp>
          <p:nvSpPr>
            <p:cNvPr id="82" name="pl82"/>
            <p:cNvSpPr/>
            <p:nvPr/>
          </p:nvSpPr>
          <p:spPr>
            <a:xfrm>
              <a:off x="5308715" y="2569442"/>
              <a:ext cx="3520101" cy="2590493"/>
            </a:xfrm>
            <a:custGeom>
              <a:avLst/>
              <a:pathLst>
                <a:path w="3520101" h="2590493">
                  <a:moveTo>
                    <a:pt x="0" y="0"/>
                  </a:moveTo>
                  <a:lnTo>
                    <a:pt x="140804" y="215874"/>
                  </a:lnTo>
                  <a:lnTo>
                    <a:pt x="281608" y="323811"/>
                  </a:lnTo>
                  <a:lnTo>
                    <a:pt x="422412" y="431748"/>
                  </a:lnTo>
                  <a:lnTo>
                    <a:pt x="563216" y="539686"/>
                  </a:lnTo>
                  <a:lnTo>
                    <a:pt x="704020" y="755560"/>
                  </a:lnTo>
                  <a:lnTo>
                    <a:pt x="844824" y="971435"/>
                  </a:lnTo>
                  <a:lnTo>
                    <a:pt x="985628" y="1187309"/>
                  </a:lnTo>
                  <a:lnTo>
                    <a:pt x="1126432" y="1295246"/>
                  </a:lnTo>
                  <a:lnTo>
                    <a:pt x="1267236" y="1295246"/>
                  </a:lnTo>
                  <a:lnTo>
                    <a:pt x="1408040" y="1403184"/>
                  </a:lnTo>
                  <a:lnTo>
                    <a:pt x="1548844" y="1403184"/>
                  </a:lnTo>
                  <a:lnTo>
                    <a:pt x="1689648" y="1619058"/>
                  </a:lnTo>
                  <a:lnTo>
                    <a:pt x="1830452" y="1187309"/>
                  </a:lnTo>
                  <a:lnTo>
                    <a:pt x="1971256" y="1726995"/>
                  </a:lnTo>
                  <a:lnTo>
                    <a:pt x="2112061" y="1619058"/>
                  </a:lnTo>
                  <a:lnTo>
                    <a:pt x="2252865" y="1619058"/>
                  </a:lnTo>
                  <a:lnTo>
                    <a:pt x="2393669" y="2590493"/>
                  </a:lnTo>
                  <a:lnTo>
                    <a:pt x="2534473" y="1726995"/>
                  </a:lnTo>
                  <a:lnTo>
                    <a:pt x="2675277" y="1403184"/>
                  </a:lnTo>
                  <a:lnTo>
                    <a:pt x="2816081" y="971435"/>
                  </a:lnTo>
                  <a:lnTo>
                    <a:pt x="2956885" y="1619058"/>
                  </a:lnTo>
                  <a:lnTo>
                    <a:pt x="3097689" y="1942870"/>
                  </a:lnTo>
                  <a:lnTo>
                    <a:pt x="3238493" y="1619058"/>
                  </a:lnTo>
                  <a:lnTo>
                    <a:pt x="3379297" y="1295246"/>
                  </a:lnTo>
                  <a:lnTo>
                    <a:pt x="3520101" y="1295246"/>
                  </a:lnTo>
                </a:path>
              </a:pathLst>
            </a:custGeom>
            <a:ln w="43362" cap="flat">
              <a:solidFill>
                <a:srgbClr val="000000">
                  <a:alpha val="100000"/>
                </a:srgbClr>
              </a:solidFill>
              <a:prstDash val="solid"/>
              <a:round/>
            </a:ln>
          </p:spPr>
          <p:txBody>
            <a:bodyPr/>
            <a:lstStyle/>
            <a:p/>
          </p:txBody>
        </p:sp>
        <p:sp>
          <p:nvSpPr>
            <p:cNvPr id="83" name="pl83"/>
            <p:cNvSpPr/>
            <p:nvPr/>
          </p:nvSpPr>
          <p:spPr>
            <a:xfrm>
              <a:off x="5308715" y="2569442"/>
              <a:ext cx="3520101" cy="2590493"/>
            </a:xfrm>
            <a:custGeom>
              <a:avLst/>
              <a:pathLst>
                <a:path w="3520101" h="2590493">
                  <a:moveTo>
                    <a:pt x="0" y="0"/>
                  </a:moveTo>
                  <a:lnTo>
                    <a:pt x="140804" y="215874"/>
                  </a:lnTo>
                  <a:lnTo>
                    <a:pt x="281608" y="323811"/>
                  </a:lnTo>
                  <a:lnTo>
                    <a:pt x="422412" y="431748"/>
                  </a:lnTo>
                  <a:lnTo>
                    <a:pt x="563216" y="539686"/>
                  </a:lnTo>
                  <a:lnTo>
                    <a:pt x="704020" y="755560"/>
                  </a:lnTo>
                  <a:lnTo>
                    <a:pt x="844824" y="971435"/>
                  </a:lnTo>
                  <a:lnTo>
                    <a:pt x="985628" y="1187309"/>
                  </a:lnTo>
                  <a:lnTo>
                    <a:pt x="1126432" y="1295246"/>
                  </a:lnTo>
                  <a:lnTo>
                    <a:pt x="1267236" y="1295246"/>
                  </a:lnTo>
                  <a:lnTo>
                    <a:pt x="1408040" y="1403184"/>
                  </a:lnTo>
                  <a:lnTo>
                    <a:pt x="1548844" y="1403184"/>
                  </a:lnTo>
                  <a:lnTo>
                    <a:pt x="1689648" y="1619058"/>
                  </a:lnTo>
                  <a:lnTo>
                    <a:pt x="1830452" y="1187309"/>
                  </a:lnTo>
                  <a:lnTo>
                    <a:pt x="1971256" y="1726995"/>
                  </a:lnTo>
                  <a:lnTo>
                    <a:pt x="2112061" y="1619058"/>
                  </a:lnTo>
                  <a:lnTo>
                    <a:pt x="2252865" y="1619058"/>
                  </a:lnTo>
                  <a:lnTo>
                    <a:pt x="2393669" y="2590493"/>
                  </a:lnTo>
                  <a:lnTo>
                    <a:pt x="2534473" y="1726995"/>
                  </a:lnTo>
                  <a:lnTo>
                    <a:pt x="2675277" y="1403184"/>
                  </a:lnTo>
                  <a:lnTo>
                    <a:pt x="2816081" y="971435"/>
                  </a:lnTo>
                  <a:lnTo>
                    <a:pt x="2956885" y="1619058"/>
                  </a:lnTo>
                  <a:lnTo>
                    <a:pt x="3097689" y="1942870"/>
                  </a:lnTo>
                  <a:lnTo>
                    <a:pt x="3238493" y="1619058"/>
                  </a:lnTo>
                  <a:lnTo>
                    <a:pt x="3379297" y="1295246"/>
                  </a:lnTo>
                  <a:lnTo>
                    <a:pt x="3520101" y="1295246"/>
                  </a:lnTo>
                </a:path>
              </a:pathLst>
            </a:custGeom>
            <a:ln w="27101" cap="flat">
              <a:solidFill>
                <a:srgbClr val="0058AB">
                  <a:alpha val="100000"/>
                </a:srgbClr>
              </a:solidFill>
              <a:prstDash val="solid"/>
              <a:round/>
            </a:ln>
          </p:spPr>
          <p:txBody>
            <a:bodyPr/>
            <a:lstStyle/>
            <a:p/>
          </p:txBody>
        </p:sp>
        <p:sp>
          <p:nvSpPr>
            <p:cNvPr id="84" name="pl84"/>
            <p:cNvSpPr/>
            <p:nvPr/>
          </p:nvSpPr>
          <p:spPr>
            <a:xfrm>
              <a:off x="5132709" y="429643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2245630"/>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001191"/>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648815"/>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3864689"/>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3648815"/>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540877"/>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540877"/>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1790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20788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94" name="pg94"/>
            <p:cNvSpPr/>
            <p:nvPr/>
          </p:nvSpPr>
          <p:spPr>
            <a:xfrm>
              <a:off x="5954246" y="29346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29634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6" name="pg96"/>
            <p:cNvSpPr/>
            <p:nvPr/>
          </p:nvSpPr>
          <p:spPr>
            <a:xfrm>
              <a:off x="6658267" y="35822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61102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8" name="pg98"/>
            <p:cNvSpPr/>
            <p:nvPr/>
          </p:nvSpPr>
          <p:spPr>
            <a:xfrm>
              <a:off x="7362287" y="3798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382818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0" name="pg100"/>
            <p:cNvSpPr/>
            <p:nvPr/>
          </p:nvSpPr>
          <p:spPr>
            <a:xfrm>
              <a:off x="7925503" y="35822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361102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2" name="pg102"/>
            <p:cNvSpPr/>
            <p:nvPr/>
          </p:nvSpPr>
          <p:spPr>
            <a:xfrm>
              <a:off x="8629524" y="34743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9877" y="35046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pg104"/>
            <p:cNvSpPr/>
            <p:nvPr/>
          </p:nvSpPr>
          <p:spPr>
            <a:xfrm>
              <a:off x="8770328" y="34743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35046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6" name="tx106"/>
            <p:cNvSpPr/>
            <p:nvPr/>
          </p:nvSpPr>
          <p:spPr>
            <a:xfrm>
              <a:off x="8889106" y="3608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0414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08" name="tx108"/>
            <p:cNvSpPr/>
            <p:nvPr/>
          </p:nvSpPr>
          <p:spPr>
            <a:xfrm>
              <a:off x="5006511" y="425379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1744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0950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610621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610621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64328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40574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373310" y="6093143"/>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Fiji</a:t>
              </a:r>
            </a:p>
          </p:txBody>
        </p:sp>
        <p:sp>
          <p:nvSpPr>
            <p:cNvPr id="124" name="tx124"/>
            <p:cNvSpPr/>
            <p:nvPr/>
          </p:nvSpPr>
          <p:spPr>
            <a:xfrm>
              <a:off x="691038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672843"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4%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Fiji DTP drop-out was lower than the global rate, while DTP-MCV drop-out was lower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Fiji, indicating good retention of children in immunization programmes, and current efforts to ensure follow up are successful.</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76363"/>
            </a:xfrm>
            <a:custGeom>
              <a:avLst/>
              <a:pathLst>
                <a:path w="2135265" h="76363">
                  <a:moveTo>
                    <a:pt x="0" y="25454"/>
                  </a:moveTo>
                  <a:lnTo>
                    <a:pt x="85410" y="16969"/>
                  </a:lnTo>
                  <a:lnTo>
                    <a:pt x="170821" y="16969"/>
                  </a:lnTo>
                  <a:lnTo>
                    <a:pt x="256231" y="16969"/>
                  </a:lnTo>
                  <a:lnTo>
                    <a:pt x="341642" y="8484"/>
                  </a:lnTo>
                  <a:lnTo>
                    <a:pt x="427053" y="8484"/>
                  </a:lnTo>
                  <a:lnTo>
                    <a:pt x="512463" y="0"/>
                  </a:lnTo>
                  <a:lnTo>
                    <a:pt x="597874" y="0"/>
                  </a:lnTo>
                  <a:lnTo>
                    <a:pt x="683284" y="0"/>
                  </a:lnTo>
                  <a:lnTo>
                    <a:pt x="768695" y="0"/>
                  </a:lnTo>
                  <a:lnTo>
                    <a:pt x="854106" y="0"/>
                  </a:lnTo>
                  <a:lnTo>
                    <a:pt x="939516" y="0"/>
                  </a:lnTo>
                  <a:lnTo>
                    <a:pt x="1024927" y="0"/>
                  </a:lnTo>
                  <a:lnTo>
                    <a:pt x="1110337" y="0"/>
                  </a:lnTo>
                  <a:lnTo>
                    <a:pt x="1195748" y="76363"/>
                  </a:lnTo>
                  <a:lnTo>
                    <a:pt x="1281159" y="67878"/>
                  </a:lnTo>
                  <a:lnTo>
                    <a:pt x="1366569" y="50909"/>
                  </a:lnTo>
                  <a:lnTo>
                    <a:pt x="1451980" y="42424"/>
                  </a:lnTo>
                  <a:lnTo>
                    <a:pt x="1537390" y="25454"/>
                  </a:lnTo>
                  <a:lnTo>
                    <a:pt x="1622801" y="16969"/>
                  </a:lnTo>
                  <a:lnTo>
                    <a:pt x="1708212" y="16969"/>
                  </a:lnTo>
                  <a:lnTo>
                    <a:pt x="1793622" y="25454"/>
                  </a:lnTo>
                  <a:lnTo>
                    <a:pt x="1879033" y="33939"/>
                  </a:lnTo>
                  <a:lnTo>
                    <a:pt x="1964443" y="42424"/>
                  </a:lnTo>
                  <a:lnTo>
                    <a:pt x="2049854" y="50909"/>
                  </a:lnTo>
                  <a:lnTo>
                    <a:pt x="2135265" y="50909"/>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223926"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tx52"/>
            <p:cNvSpPr/>
            <p:nvPr/>
          </p:nvSpPr>
          <p:spPr>
            <a:xfrm>
              <a:off x="2624645"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3" name="tx53"/>
            <p:cNvSpPr/>
            <p:nvPr/>
          </p:nvSpPr>
          <p:spPr>
            <a:xfrm>
              <a:off x="3051698"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258884"/>
              <a:ext cx="768695" cy="67878"/>
            </a:xfrm>
            <a:custGeom>
              <a:avLst/>
              <a:pathLst>
                <a:path w="768695" h="67878">
                  <a:moveTo>
                    <a:pt x="0" y="33939"/>
                  </a:moveTo>
                  <a:lnTo>
                    <a:pt x="85410" y="67878"/>
                  </a:lnTo>
                  <a:lnTo>
                    <a:pt x="170821" y="42424"/>
                  </a:lnTo>
                  <a:lnTo>
                    <a:pt x="256231" y="16969"/>
                  </a:lnTo>
                  <a:lnTo>
                    <a:pt x="341642" y="0"/>
                  </a:lnTo>
                  <a:lnTo>
                    <a:pt x="427053" y="0"/>
                  </a:lnTo>
                  <a:lnTo>
                    <a:pt x="512463" y="0"/>
                  </a:lnTo>
                  <a:lnTo>
                    <a:pt x="597874" y="0"/>
                  </a:lnTo>
                  <a:lnTo>
                    <a:pt x="683284" y="42424"/>
                  </a:lnTo>
                  <a:lnTo>
                    <a:pt x="768695" y="42424"/>
                  </a:lnTo>
                </a:path>
              </a:pathLst>
            </a:custGeom>
            <a:ln w="27101" cap="flat">
              <a:solidFill>
                <a:srgbClr val="1CABE2">
                  <a:alpha val="100000"/>
                </a:srgbClr>
              </a:solidFill>
              <a:prstDash val="solid"/>
              <a:round/>
            </a:ln>
          </p:spPr>
          <p:txBody>
            <a:bodyPr/>
            <a:lstStyle/>
            <a:p/>
          </p:txBody>
        </p:sp>
        <p:sp>
          <p:nvSpPr>
            <p:cNvPr id="74" name="pt74"/>
            <p:cNvSpPr/>
            <p:nvPr/>
          </p:nvSpPr>
          <p:spPr>
            <a:xfrm>
              <a:off x="240462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3087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5" name="tx85"/>
            <p:cNvSpPr/>
            <p:nvPr/>
          </p:nvSpPr>
          <p:spPr>
            <a:xfrm>
              <a:off x="3223926"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6" name="tx86"/>
            <p:cNvSpPr/>
            <p:nvPr/>
          </p:nvSpPr>
          <p:spPr>
            <a:xfrm>
              <a:off x="2624645"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7" name="tx87"/>
            <p:cNvSpPr/>
            <p:nvPr/>
          </p:nvSpPr>
          <p:spPr>
            <a:xfrm>
              <a:off x="3051698"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166442" y="4570000"/>
              <a:ext cx="1024927" cy="118787"/>
            </a:xfrm>
            <a:custGeom>
              <a:avLst/>
              <a:pathLst>
                <a:path w="1024927" h="118787">
                  <a:moveTo>
                    <a:pt x="0" y="118787"/>
                  </a:moveTo>
                  <a:lnTo>
                    <a:pt x="85410" y="0"/>
                  </a:lnTo>
                  <a:lnTo>
                    <a:pt x="170821" y="0"/>
                  </a:lnTo>
                  <a:lnTo>
                    <a:pt x="256231" y="67878"/>
                  </a:lnTo>
                  <a:lnTo>
                    <a:pt x="341642" y="101818"/>
                  </a:lnTo>
                  <a:lnTo>
                    <a:pt x="427053" y="59393"/>
                  </a:lnTo>
                  <a:lnTo>
                    <a:pt x="512463" y="25454"/>
                  </a:lnTo>
                  <a:lnTo>
                    <a:pt x="597874" y="25454"/>
                  </a:lnTo>
                  <a:lnTo>
                    <a:pt x="683284" y="16969"/>
                  </a:lnTo>
                  <a:lnTo>
                    <a:pt x="768695" y="16969"/>
                  </a:lnTo>
                  <a:lnTo>
                    <a:pt x="854106" y="25454"/>
                  </a:lnTo>
                  <a:lnTo>
                    <a:pt x="939516" y="42424"/>
                  </a:lnTo>
                  <a:lnTo>
                    <a:pt x="1024927" y="42424"/>
                  </a:lnTo>
                </a:path>
              </a:pathLst>
            </a:custGeom>
            <a:ln w="27101" cap="flat">
              <a:solidFill>
                <a:srgbClr val="1CABE2">
                  <a:alpha val="100000"/>
                </a:srgbClr>
              </a:solidFill>
              <a:prstDash val="solid"/>
              <a:round/>
            </a:ln>
          </p:spPr>
          <p:txBody>
            <a:bodyPr/>
            <a:lstStyle/>
            <a:p/>
          </p:txBody>
        </p:sp>
        <p:sp>
          <p:nvSpPr>
            <p:cNvPr id="108" name="pt108"/>
            <p:cNvSpPr/>
            <p:nvPr/>
          </p:nvSpPr>
          <p:spPr>
            <a:xfrm>
              <a:off x="2148391" y="467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2233802"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319213"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04623"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90034"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575444"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660855"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746266"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831676"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917087"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002498"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087908"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3173319"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tx121"/>
            <p:cNvSpPr/>
            <p:nvPr/>
          </p:nvSpPr>
          <p:spPr>
            <a:xfrm>
              <a:off x="2014512" y="4596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2" name="tx122"/>
            <p:cNvSpPr/>
            <p:nvPr/>
          </p:nvSpPr>
          <p:spPr>
            <a:xfrm>
              <a:off x="3223926" y="45201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3" name="tx123"/>
            <p:cNvSpPr/>
            <p:nvPr/>
          </p:nvSpPr>
          <p:spPr>
            <a:xfrm>
              <a:off x="2624645" y="44543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4" name="tx124"/>
            <p:cNvSpPr/>
            <p:nvPr/>
          </p:nvSpPr>
          <p:spPr>
            <a:xfrm>
              <a:off x="3051698" y="4471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5" name="pl12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947768"/>
              <a:ext cx="2135265" cy="59393"/>
            </a:xfrm>
            <a:custGeom>
              <a:avLst/>
              <a:pathLst>
                <a:path w="2135265" h="59393">
                  <a:moveTo>
                    <a:pt x="0" y="16969"/>
                  </a:moveTo>
                  <a:lnTo>
                    <a:pt x="85410" y="16969"/>
                  </a:lnTo>
                  <a:lnTo>
                    <a:pt x="170821" y="8484"/>
                  </a:lnTo>
                  <a:lnTo>
                    <a:pt x="256231" y="8484"/>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8484"/>
                  </a:lnTo>
                  <a:lnTo>
                    <a:pt x="1451980" y="59393"/>
                  </a:lnTo>
                  <a:lnTo>
                    <a:pt x="1537390" y="33939"/>
                  </a:lnTo>
                  <a:lnTo>
                    <a:pt x="1622801" y="16969"/>
                  </a:lnTo>
                  <a:lnTo>
                    <a:pt x="1708212" y="0"/>
                  </a:lnTo>
                  <a:lnTo>
                    <a:pt x="1793622" y="0"/>
                  </a:lnTo>
                  <a:lnTo>
                    <a:pt x="1879033" y="16969"/>
                  </a:lnTo>
                  <a:lnTo>
                    <a:pt x="1964443" y="0"/>
                  </a:lnTo>
                  <a:lnTo>
                    <a:pt x="2049854" y="33939"/>
                  </a:lnTo>
                  <a:lnTo>
                    <a:pt x="2135265" y="33939"/>
                  </a:lnTo>
                </a:path>
              </a:pathLst>
            </a:custGeom>
            <a:ln w="27101" cap="flat">
              <a:solidFill>
                <a:srgbClr val="1CABE2">
                  <a:alpha val="100000"/>
                </a:srgbClr>
              </a:solidFill>
              <a:prstDash val="solid"/>
              <a:round/>
            </a:ln>
          </p:spPr>
          <p:txBody>
            <a:bodyPr/>
            <a:lstStyle/>
            <a:p/>
          </p:txBody>
        </p:sp>
        <p:sp>
          <p:nvSpPr>
            <p:cNvPr id="145" name="pt145"/>
            <p:cNvSpPr/>
            <p:nvPr/>
          </p:nvSpPr>
          <p:spPr>
            <a:xfrm>
              <a:off x="383224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391765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0306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8847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25929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77175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9881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28422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36963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1127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88209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96750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tx171"/>
            <p:cNvSpPr/>
            <p:nvPr/>
          </p:nvSpPr>
          <p:spPr>
            <a:xfrm>
              <a:off x="3698362"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tx172"/>
            <p:cNvSpPr/>
            <p:nvPr/>
          </p:nvSpPr>
          <p:spPr>
            <a:xfrm>
              <a:off x="6018113"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3" name="tx173"/>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4" name="tx174"/>
            <p:cNvSpPr/>
            <p:nvPr/>
          </p:nvSpPr>
          <p:spPr>
            <a:xfrm>
              <a:off x="584588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5" name="pl17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258884"/>
              <a:ext cx="2135265" cy="152727"/>
            </a:xfrm>
            <a:custGeom>
              <a:avLst/>
              <a:pathLst>
                <a:path w="2135265" h="152727">
                  <a:moveTo>
                    <a:pt x="0" y="152727"/>
                  </a:moveTo>
                  <a:lnTo>
                    <a:pt x="85410" y="135757"/>
                  </a:lnTo>
                  <a:lnTo>
                    <a:pt x="170821" y="118787"/>
                  </a:lnTo>
                  <a:lnTo>
                    <a:pt x="256231" y="110302"/>
                  </a:lnTo>
                  <a:lnTo>
                    <a:pt x="341642" y="93333"/>
                  </a:lnTo>
                  <a:lnTo>
                    <a:pt x="427053" y="76363"/>
                  </a:lnTo>
                  <a:lnTo>
                    <a:pt x="512463" y="59393"/>
                  </a:lnTo>
                  <a:lnTo>
                    <a:pt x="597874" y="42424"/>
                  </a:lnTo>
                  <a:lnTo>
                    <a:pt x="683284" y="33939"/>
                  </a:lnTo>
                  <a:lnTo>
                    <a:pt x="768695" y="33939"/>
                  </a:lnTo>
                  <a:lnTo>
                    <a:pt x="854106" y="25454"/>
                  </a:lnTo>
                  <a:lnTo>
                    <a:pt x="939516" y="25454"/>
                  </a:lnTo>
                  <a:lnTo>
                    <a:pt x="1024927" y="8484"/>
                  </a:lnTo>
                  <a:lnTo>
                    <a:pt x="1110337" y="42424"/>
                  </a:lnTo>
                  <a:lnTo>
                    <a:pt x="1195748" y="0"/>
                  </a:lnTo>
                  <a:lnTo>
                    <a:pt x="1281159" y="8484"/>
                  </a:lnTo>
                  <a:lnTo>
                    <a:pt x="1366569" y="16969"/>
                  </a:lnTo>
                  <a:lnTo>
                    <a:pt x="1451980" y="0"/>
                  </a:lnTo>
                  <a:lnTo>
                    <a:pt x="1537390" y="33939"/>
                  </a:lnTo>
                  <a:lnTo>
                    <a:pt x="1622801" y="42424"/>
                  </a:lnTo>
                  <a:lnTo>
                    <a:pt x="1708212" y="59393"/>
                  </a:lnTo>
                  <a:lnTo>
                    <a:pt x="1793622" y="8484"/>
                  </a:lnTo>
                  <a:lnTo>
                    <a:pt x="1879033" y="0"/>
                  </a:lnTo>
                  <a:lnTo>
                    <a:pt x="1964443" y="8484"/>
                  </a:lnTo>
                  <a:lnTo>
                    <a:pt x="2049854" y="67878"/>
                  </a:lnTo>
                  <a:lnTo>
                    <a:pt x="2135265" y="67878"/>
                  </a:lnTo>
                </a:path>
              </a:pathLst>
            </a:custGeom>
            <a:ln w="27101" cap="flat">
              <a:solidFill>
                <a:srgbClr val="1CABE2">
                  <a:alpha val="100000"/>
                </a:srgbClr>
              </a:solidFill>
              <a:prstDash val="solid"/>
              <a:round/>
            </a:ln>
          </p:spPr>
          <p:txBody>
            <a:bodyPr/>
            <a:lstStyle/>
            <a:p/>
          </p:txBody>
        </p:sp>
        <p:sp>
          <p:nvSpPr>
            <p:cNvPr id="195" name="pt195"/>
            <p:cNvSpPr/>
            <p:nvPr/>
          </p:nvSpPr>
          <p:spPr>
            <a:xfrm>
              <a:off x="3832241"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391765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0306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88473"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173883"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25929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34470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43011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51552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0093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68634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77175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85716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94257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1340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9881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36963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45504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54045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62586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11274"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579668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88209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96750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tx221"/>
            <p:cNvSpPr/>
            <p:nvPr/>
          </p:nvSpPr>
          <p:spPr>
            <a:xfrm>
              <a:off x="3698362" y="33193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22" name="tx222"/>
            <p:cNvSpPr/>
            <p:nvPr/>
          </p:nvSpPr>
          <p:spPr>
            <a:xfrm>
              <a:off x="6018113"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3" name="tx223"/>
            <p:cNvSpPr/>
            <p:nvPr/>
          </p:nvSpPr>
          <p:spPr>
            <a:xfrm>
              <a:off x="5418832"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24" name="tx224"/>
            <p:cNvSpPr/>
            <p:nvPr/>
          </p:nvSpPr>
          <p:spPr>
            <a:xfrm>
              <a:off x="5845885"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5" name="pl22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1947768"/>
              <a:ext cx="2135265" cy="76363"/>
            </a:xfrm>
            <a:custGeom>
              <a:avLst/>
              <a:pathLst>
                <a:path w="2135265" h="76363">
                  <a:moveTo>
                    <a:pt x="0" y="76363"/>
                  </a:moveTo>
                  <a:lnTo>
                    <a:pt x="85410" y="67878"/>
                  </a:lnTo>
                  <a:lnTo>
                    <a:pt x="170821" y="50909"/>
                  </a:lnTo>
                  <a:lnTo>
                    <a:pt x="256231" y="42424"/>
                  </a:lnTo>
                  <a:lnTo>
                    <a:pt x="341642" y="33939"/>
                  </a:lnTo>
                  <a:lnTo>
                    <a:pt x="427053" y="25454"/>
                  </a:lnTo>
                  <a:lnTo>
                    <a:pt x="512463" y="8484"/>
                  </a:lnTo>
                  <a:lnTo>
                    <a:pt x="597874" y="0"/>
                  </a:lnTo>
                  <a:lnTo>
                    <a:pt x="683284" y="0"/>
                  </a:lnTo>
                  <a:lnTo>
                    <a:pt x="768695" y="0"/>
                  </a:lnTo>
                  <a:lnTo>
                    <a:pt x="854106" y="0"/>
                  </a:lnTo>
                  <a:lnTo>
                    <a:pt x="939516" y="0"/>
                  </a:lnTo>
                  <a:lnTo>
                    <a:pt x="1024927" y="0"/>
                  </a:lnTo>
                  <a:lnTo>
                    <a:pt x="1110337" y="0"/>
                  </a:lnTo>
                  <a:lnTo>
                    <a:pt x="1195748" y="0"/>
                  </a:lnTo>
                  <a:lnTo>
                    <a:pt x="1281159" y="0"/>
                  </a:lnTo>
                  <a:lnTo>
                    <a:pt x="1366569" y="33939"/>
                  </a:lnTo>
                  <a:lnTo>
                    <a:pt x="1451980" y="67878"/>
                  </a:lnTo>
                  <a:lnTo>
                    <a:pt x="1537390" y="42424"/>
                  </a:lnTo>
                  <a:lnTo>
                    <a:pt x="1622801" y="16969"/>
                  </a:lnTo>
                  <a:lnTo>
                    <a:pt x="1708212" y="16969"/>
                  </a:lnTo>
                  <a:lnTo>
                    <a:pt x="1793622" y="8484"/>
                  </a:lnTo>
                  <a:lnTo>
                    <a:pt x="1879033" y="25454"/>
                  </a:lnTo>
                  <a:lnTo>
                    <a:pt x="1964443" y="16969"/>
                  </a:lnTo>
                  <a:lnTo>
                    <a:pt x="2049854" y="42424"/>
                  </a:lnTo>
                  <a:lnTo>
                    <a:pt x="2135265" y="42424"/>
                  </a:lnTo>
                </a:path>
              </a:pathLst>
            </a:custGeom>
            <a:ln w="27101" cap="flat">
              <a:solidFill>
                <a:srgbClr val="1CABE2">
                  <a:alpha val="100000"/>
                </a:srgbClr>
              </a:solidFill>
              <a:prstDash val="solid"/>
              <a:round/>
            </a:ln>
          </p:spPr>
          <p:txBody>
            <a:bodyPr/>
            <a:lstStyle/>
            <a:p/>
          </p:txBody>
        </p:sp>
        <p:sp>
          <p:nvSpPr>
            <p:cNvPr id="245" name="pt245"/>
            <p:cNvSpPr/>
            <p:nvPr/>
          </p:nvSpPr>
          <p:spPr>
            <a:xfrm>
              <a:off x="662642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1183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79724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88266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96807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053481"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713889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39512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4805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56594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6513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7367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075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9299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07840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16381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24923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33464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42005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50546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9087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67628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76169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tx271"/>
            <p:cNvSpPr/>
            <p:nvPr/>
          </p:nvSpPr>
          <p:spPr>
            <a:xfrm>
              <a:off x="6492549"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2" name="tx272"/>
            <p:cNvSpPr/>
            <p:nvPr/>
          </p:nvSpPr>
          <p:spPr>
            <a:xfrm>
              <a:off x="8812300"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3" name="tx273"/>
            <p:cNvSpPr/>
            <p:nvPr/>
          </p:nvSpPr>
          <p:spPr>
            <a:xfrm>
              <a:off x="8213020"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4" name="tx274"/>
            <p:cNvSpPr/>
            <p:nvPr/>
          </p:nvSpPr>
          <p:spPr>
            <a:xfrm>
              <a:off x="8640073"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5" name="pl27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071532" y="3301308"/>
              <a:ext cx="1708212" cy="195151"/>
            </a:xfrm>
            <a:custGeom>
              <a:avLst/>
              <a:pathLst>
                <a:path w="1708212" h="195151">
                  <a:moveTo>
                    <a:pt x="0" y="169696"/>
                  </a:moveTo>
                  <a:lnTo>
                    <a:pt x="85410" y="0"/>
                  </a:lnTo>
                  <a:lnTo>
                    <a:pt x="170821" y="0"/>
                  </a:lnTo>
                  <a:lnTo>
                    <a:pt x="256231" y="8484"/>
                  </a:lnTo>
                  <a:lnTo>
                    <a:pt x="341642" y="8484"/>
                  </a:lnTo>
                  <a:lnTo>
                    <a:pt x="427053" y="8484"/>
                  </a:lnTo>
                  <a:lnTo>
                    <a:pt x="512463" y="8484"/>
                  </a:lnTo>
                  <a:lnTo>
                    <a:pt x="597874" y="16969"/>
                  </a:lnTo>
                  <a:lnTo>
                    <a:pt x="683284" y="16969"/>
                  </a:lnTo>
                  <a:lnTo>
                    <a:pt x="768695" y="67878"/>
                  </a:lnTo>
                  <a:lnTo>
                    <a:pt x="854106" y="0"/>
                  </a:lnTo>
                  <a:lnTo>
                    <a:pt x="939516" y="93333"/>
                  </a:lnTo>
                  <a:lnTo>
                    <a:pt x="1024927" y="67878"/>
                  </a:lnTo>
                  <a:lnTo>
                    <a:pt x="1110337" y="42424"/>
                  </a:lnTo>
                  <a:lnTo>
                    <a:pt x="1195748" y="186666"/>
                  </a:lnTo>
                  <a:lnTo>
                    <a:pt x="1281159" y="195151"/>
                  </a:lnTo>
                  <a:lnTo>
                    <a:pt x="1366569" y="135757"/>
                  </a:lnTo>
                  <a:lnTo>
                    <a:pt x="1451980" y="84848"/>
                  </a:lnTo>
                  <a:lnTo>
                    <a:pt x="1537390" y="93333"/>
                  </a:lnTo>
                  <a:lnTo>
                    <a:pt x="1622801" y="161211"/>
                  </a:lnTo>
                  <a:lnTo>
                    <a:pt x="1708212" y="161211"/>
                  </a:lnTo>
                </a:path>
              </a:pathLst>
            </a:custGeom>
            <a:ln w="27101" cap="flat">
              <a:solidFill>
                <a:srgbClr val="1CABE2">
                  <a:alpha val="100000"/>
                </a:srgbClr>
              </a:solidFill>
              <a:prstDash val="solid"/>
              <a:round/>
            </a:ln>
          </p:spPr>
          <p:txBody>
            <a:bodyPr/>
            <a:lstStyle/>
            <a:p/>
          </p:txBody>
        </p:sp>
        <p:sp>
          <p:nvSpPr>
            <p:cNvPr id="295" name="pt295"/>
            <p:cNvSpPr/>
            <p:nvPr/>
          </p:nvSpPr>
          <p:spPr>
            <a:xfrm>
              <a:off x="7053481"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13889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22430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30971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39512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48053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56594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65135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73676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822177"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907587"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99299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07840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16381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249230"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334640"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420051"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505461"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3" name="pt313"/>
            <p:cNvSpPr/>
            <p:nvPr/>
          </p:nvSpPr>
          <p:spPr>
            <a:xfrm>
              <a:off x="859087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676283"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761693"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tx316"/>
            <p:cNvSpPr/>
            <p:nvPr/>
          </p:nvSpPr>
          <p:spPr>
            <a:xfrm>
              <a:off x="6919602" y="33802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317" name="tx317"/>
            <p:cNvSpPr/>
            <p:nvPr/>
          </p:nvSpPr>
          <p:spPr>
            <a:xfrm>
              <a:off x="8812300" y="337144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318" name="tx318"/>
            <p:cNvSpPr/>
            <p:nvPr/>
          </p:nvSpPr>
          <p:spPr>
            <a:xfrm>
              <a:off x="8213020" y="33480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319" name="tx319"/>
            <p:cNvSpPr/>
            <p:nvPr/>
          </p:nvSpPr>
          <p:spPr>
            <a:xfrm>
              <a:off x="8640073" y="332255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320" name="tx320"/>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1" name="tx321"/>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2" name="tx322"/>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3" name="tx323"/>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4" name="tx324"/>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5" name="tx325"/>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6" name="tx326"/>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7" name="tx32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8" name="tx32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9" name="tx32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0" name="tx33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1" name="tx33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2" name="tx33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3" name="tx33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4" name="tx334"/>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5" name="tx335"/>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6" name="tx336"/>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7" name="tx337"/>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8" name="tx338"/>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9" name="tx339"/>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0" name="tx340"/>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1" name="tx341"/>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2" name="tx342"/>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3" name="tx343"/>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4" name="tx344"/>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5" name="tx345"/>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6" name="tx346"/>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7" name="tx347"/>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8" name="tx348"/>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9" name="tx349"/>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0" name="tx350"/>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1" name="tx351"/>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2" name="tx352"/>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3" name="tx353"/>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4" name="tx354"/>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5" name="tx355"/>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6" name="tx356"/>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7" name="tx357"/>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8" name="tx358"/>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9" name="tx359"/>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0" name="tx360"/>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1" name="tx361"/>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2" name="tx362"/>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3" name="tx363"/>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4" name="tx364"/>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5" name="tx365"/>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6" name="tx366"/>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7" name="pt367"/>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8" name="pt368"/>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9" name="tx369"/>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0" name="tx370"/>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1" name="tx371"/>
            <p:cNvSpPr/>
            <p:nvPr/>
          </p:nvSpPr>
          <p:spPr>
            <a:xfrm>
              <a:off x="2569613" y="1330710"/>
              <a:ext cx="4696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Fiji, 2000-2025</a:t>
              </a:r>
            </a:p>
          </p:txBody>
        </p:sp>
        <p:sp>
          <p:nvSpPr>
            <p:cNvPr id="372" name="tx372"/>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3" name="tx373"/>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(75%), followed by MCV1 (91%).
Compared to 2019, coverage of 6 vaccines decreased (BCG, DTP1, DTP3, IPV1, MCV1 and ROTAC) and one vaccine increased (MCV2).
Compared to 2024, coverage of 7 vaccines remained constant (BCG, DTP1, DTP3, IPV1, MCV1, MCV2 and ROTAC).</a:t>
            </a:r>
          </a:p>
        </p:txBody>
      </p:sp>
      <p:sp>
        <p:nvSpPr>
          <p:cNvPr id="3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Fiji had its lowest coverage in MCV2 (75%), while most other routine vaccines clustered around 91-95%; 6 antigens decreased since 2019, and 7 antigens remained constant since 2024.</a:t>
            </a:r>
          </a:p>
        </p:txBody>
      </p:sp>
      <p:grpSp xmlns:pic="http://schemas.openxmlformats.org/drawingml/2006/picture">
        <p:nvGrpSpPr>
          <p:cNvPr id="376" name=""/>
          <p:cNvGrpSpPr/>
          <p:nvPr/>
        </p:nvGrpSpPr>
        <p:grpSpPr>
          <a:xfrm>
            <a:off x="292608" y="1097280"/>
            <a:ext cx="8595360" cy="28575"/>
            <a:chOff x="292608" y="1097280"/>
            <a:chExt cx="8595360" cy="28575"/>
          </a:xfrm>
        </p:grpSpPr>
        <p:sp>
          <p:nvSpPr>
            <p:cNvPr id="37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427046"/>
            </a:xfrm>
            <a:custGeom>
              <a:avLst/>
              <a:pathLst>
                <a:path w="6518190" h="427046">
                  <a:moveTo>
                    <a:pt x="0" y="427046"/>
                  </a:moveTo>
                  <a:lnTo>
                    <a:pt x="260727" y="379596"/>
                  </a:lnTo>
                  <a:lnTo>
                    <a:pt x="521455" y="284697"/>
                  </a:lnTo>
                  <a:lnTo>
                    <a:pt x="782182" y="237248"/>
                  </a:lnTo>
                  <a:lnTo>
                    <a:pt x="1042910" y="189798"/>
                  </a:lnTo>
                  <a:lnTo>
                    <a:pt x="1303638" y="142348"/>
                  </a:lnTo>
                  <a:lnTo>
                    <a:pt x="1564365" y="47449"/>
                  </a:lnTo>
                  <a:lnTo>
                    <a:pt x="1825093" y="0"/>
                  </a:lnTo>
                  <a:lnTo>
                    <a:pt x="2085820" y="0"/>
                  </a:lnTo>
                  <a:lnTo>
                    <a:pt x="2346548" y="0"/>
                  </a:lnTo>
                  <a:lnTo>
                    <a:pt x="2607276" y="0"/>
                  </a:lnTo>
                  <a:lnTo>
                    <a:pt x="2868003" y="0"/>
                  </a:lnTo>
                  <a:lnTo>
                    <a:pt x="3128731" y="0"/>
                  </a:lnTo>
                  <a:lnTo>
                    <a:pt x="3389458" y="0"/>
                  </a:lnTo>
                  <a:lnTo>
                    <a:pt x="3650186" y="0"/>
                  </a:lnTo>
                  <a:lnTo>
                    <a:pt x="3910914" y="0"/>
                  </a:lnTo>
                  <a:lnTo>
                    <a:pt x="4171641" y="189798"/>
                  </a:lnTo>
                  <a:lnTo>
                    <a:pt x="4432369" y="379596"/>
                  </a:lnTo>
                  <a:lnTo>
                    <a:pt x="4693096" y="237248"/>
                  </a:lnTo>
                  <a:lnTo>
                    <a:pt x="4953824" y="94899"/>
                  </a:lnTo>
                  <a:lnTo>
                    <a:pt x="5214552" y="94899"/>
                  </a:lnTo>
                  <a:lnTo>
                    <a:pt x="5475279" y="47449"/>
                  </a:lnTo>
                  <a:lnTo>
                    <a:pt x="5736007" y="142348"/>
                  </a:lnTo>
                  <a:lnTo>
                    <a:pt x="5996734" y="94899"/>
                  </a:lnTo>
                  <a:lnTo>
                    <a:pt x="6257462" y="237248"/>
                  </a:lnTo>
                  <a:lnTo>
                    <a:pt x="6518190" y="2372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379596"/>
            </a:xfrm>
            <a:custGeom>
              <a:avLst/>
              <a:pathLst>
                <a:path w="6518190" h="379596">
                  <a:moveTo>
                    <a:pt x="0" y="47449"/>
                  </a:moveTo>
                  <a:lnTo>
                    <a:pt x="260727" y="47449"/>
                  </a:lnTo>
                  <a:lnTo>
                    <a:pt x="521455" y="0"/>
                  </a:lnTo>
                  <a:lnTo>
                    <a:pt x="782182" y="0"/>
                  </a:lnTo>
                  <a:lnTo>
                    <a:pt x="1042910" y="0"/>
                  </a:lnTo>
                  <a:lnTo>
                    <a:pt x="1303638" y="0"/>
                  </a:lnTo>
                  <a:lnTo>
                    <a:pt x="1564365" y="0"/>
                  </a:lnTo>
                  <a:lnTo>
                    <a:pt x="1825093" y="0"/>
                  </a:lnTo>
                  <a:lnTo>
                    <a:pt x="2085820" y="47449"/>
                  </a:lnTo>
                  <a:lnTo>
                    <a:pt x="2346548" y="0"/>
                  </a:lnTo>
                  <a:lnTo>
                    <a:pt x="2607276" y="47449"/>
                  </a:lnTo>
                  <a:lnTo>
                    <a:pt x="2868003" y="0"/>
                  </a:lnTo>
                  <a:lnTo>
                    <a:pt x="3128731" y="0"/>
                  </a:lnTo>
                  <a:lnTo>
                    <a:pt x="3389458" y="0"/>
                  </a:lnTo>
                  <a:lnTo>
                    <a:pt x="3650186" y="0"/>
                  </a:lnTo>
                  <a:lnTo>
                    <a:pt x="3910914" y="0"/>
                  </a:lnTo>
                  <a:lnTo>
                    <a:pt x="4171641" y="189798"/>
                  </a:lnTo>
                  <a:lnTo>
                    <a:pt x="4432369" y="379596"/>
                  </a:lnTo>
                  <a:lnTo>
                    <a:pt x="4693096" y="237248"/>
                  </a:lnTo>
                  <a:lnTo>
                    <a:pt x="4953824" y="94899"/>
                  </a:lnTo>
                  <a:lnTo>
                    <a:pt x="5214552" y="94899"/>
                  </a:lnTo>
                  <a:lnTo>
                    <a:pt x="5475279" y="47449"/>
                  </a:lnTo>
                  <a:lnTo>
                    <a:pt x="5736007" y="142348"/>
                  </a:lnTo>
                  <a:lnTo>
                    <a:pt x="5996734" y="94899"/>
                  </a:lnTo>
                  <a:lnTo>
                    <a:pt x="6257462" y="237248"/>
                  </a:lnTo>
                  <a:lnTo>
                    <a:pt x="6518190" y="237248"/>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379596"/>
            </a:xfrm>
            <a:custGeom>
              <a:avLst/>
              <a:pathLst>
                <a:path w="6518190" h="379596">
                  <a:moveTo>
                    <a:pt x="0" y="47449"/>
                  </a:moveTo>
                  <a:lnTo>
                    <a:pt x="260727" y="47449"/>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189798"/>
                  </a:lnTo>
                  <a:lnTo>
                    <a:pt x="4432369" y="379596"/>
                  </a:lnTo>
                  <a:lnTo>
                    <a:pt x="4693096" y="237248"/>
                  </a:lnTo>
                  <a:lnTo>
                    <a:pt x="4953824" y="94899"/>
                  </a:lnTo>
                  <a:lnTo>
                    <a:pt x="5214552" y="94899"/>
                  </a:lnTo>
                  <a:lnTo>
                    <a:pt x="5475279" y="47449"/>
                  </a:lnTo>
                  <a:lnTo>
                    <a:pt x="5736007" y="142348"/>
                  </a:lnTo>
                  <a:lnTo>
                    <a:pt x="5996734" y="94899"/>
                  </a:lnTo>
                  <a:lnTo>
                    <a:pt x="6257462" y="237248"/>
                  </a:lnTo>
                  <a:lnTo>
                    <a:pt x="6518190" y="237248"/>
                  </a:lnTo>
                </a:path>
              </a:pathLst>
            </a:custGeom>
            <a:ln w="27101" cap="flat">
              <a:solidFill>
                <a:srgbClr val="EE00EE">
                  <a:alpha val="100000"/>
                </a:srgbClr>
              </a:solidFill>
              <a:prstDash val="solid"/>
              <a:round/>
            </a:ln>
          </p:spPr>
          <p:txBody>
            <a:bodyPr/>
            <a:lstStyle/>
            <a:p/>
          </p:txBody>
        </p:sp>
        <p:sp>
          <p:nvSpPr>
            <p:cNvPr id="41" name="pl41"/>
            <p:cNvSpPr/>
            <p:nvPr/>
          </p:nvSpPr>
          <p:spPr>
            <a:xfrm>
              <a:off x="4524714" y="1784892"/>
              <a:ext cx="3128731" cy="1708186"/>
            </a:xfrm>
            <a:custGeom>
              <a:avLst/>
              <a:pathLst>
                <a:path w="3128731" h="1708186">
                  <a:moveTo>
                    <a:pt x="0" y="1328589"/>
                  </a:moveTo>
                  <a:lnTo>
                    <a:pt x="260727" y="0"/>
                  </a:lnTo>
                  <a:lnTo>
                    <a:pt x="521455" y="996441"/>
                  </a:lnTo>
                  <a:lnTo>
                    <a:pt x="782182" y="1613286"/>
                  </a:lnTo>
                  <a:lnTo>
                    <a:pt x="1042910" y="1470937"/>
                  </a:lnTo>
                  <a:lnTo>
                    <a:pt x="1303638" y="1708186"/>
                  </a:lnTo>
                  <a:lnTo>
                    <a:pt x="1564365" y="1376038"/>
                  </a:lnTo>
                  <a:lnTo>
                    <a:pt x="1825093" y="1423488"/>
                  </a:lnTo>
                  <a:lnTo>
                    <a:pt x="2085820" y="1470937"/>
                  </a:lnTo>
                  <a:lnTo>
                    <a:pt x="2346548" y="1470937"/>
                  </a:lnTo>
                  <a:lnTo>
                    <a:pt x="2607276" y="521945"/>
                  </a:lnTo>
                  <a:lnTo>
                    <a:pt x="2868003" y="474496"/>
                  </a:lnTo>
                  <a:lnTo>
                    <a:pt x="3128731" y="474496"/>
                  </a:lnTo>
                </a:path>
              </a:pathLst>
            </a:custGeom>
            <a:ln w="27101" cap="flat">
              <a:solidFill>
                <a:srgbClr val="6A3D9A">
                  <a:alpha val="100000"/>
                </a:srgbClr>
              </a:solidFill>
              <a:prstDash val="solid"/>
              <a:round/>
            </a:ln>
          </p:spPr>
          <p:txBody>
            <a:bodyPr/>
            <a:lstStyle/>
            <a:p/>
          </p:txBody>
        </p:sp>
        <p:sp>
          <p:nvSpPr>
            <p:cNvPr id="42" name="pl42"/>
            <p:cNvSpPr/>
            <p:nvPr/>
          </p:nvSpPr>
          <p:spPr>
            <a:xfrm>
              <a:off x="5306897" y="930799"/>
              <a:ext cx="2346548" cy="379596"/>
            </a:xfrm>
            <a:custGeom>
              <a:avLst/>
              <a:pathLst>
                <a:path w="2346548" h="379596">
                  <a:moveTo>
                    <a:pt x="0" y="189798"/>
                  </a:moveTo>
                  <a:lnTo>
                    <a:pt x="260727" y="379596"/>
                  </a:lnTo>
                  <a:lnTo>
                    <a:pt x="521455" y="237248"/>
                  </a:lnTo>
                  <a:lnTo>
                    <a:pt x="782182" y="94899"/>
                  </a:lnTo>
                  <a:lnTo>
                    <a:pt x="1042910" y="0"/>
                  </a:lnTo>
                  <a:lnTo>
                    <a:pt x="1303638" y="0"/>
                  </a:lnTo>
                  <a:lnTo>
                    <a:pt x="1564365" y="0"/>
                  </a:lnTo>
                  <a:lnTo>
                    <a:pt x="1825093" y="0"/>
                  </a:lnTo>
                  <a:lnTo>
                    <a:pt x="2085820" y="237248"/>
                  </a:lnTo>
                  <a:lnTo>
                    <a:pt x="2346548" y="237248"/>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854093"/>
            </a:xfrm>
            <a:custGeom>
              <a:avLst/>
              <a:pathLst>
                <a:path w="6518190" h="854093">
                  <a:moveTo>
                    <a:pt x="0" y="854093"/>
                  </a:moveTo>
                  <a:lnTo>
                    <a:pt x="260727" y="759193"/>
                  </a:lnTo>
                  <a:lnTo>
                    <a:pt x="521455" y="664294"/>
                  </a:lnTo>
                  <a:lnTo>
                    <a:pt x="782182" y="616844"/>
                  </a:lnTo>
                  <a:lnTo>
                    <a:pt x="1042910" y="521945"/>
                  </a:lnTo>
                  <a:lnTo>
                    <a:pt x="1303638" y="427046"/>
                  </a:lnTo>
                  <a:lnTo>
                    <a:pt x="1564365" y="332147"/>
                  </a:lnTo>
                  <a:lnTo>
                    <a:pt x="1825093" y="237248"/>
                  </a:lnTo>
                  <a:lnTo>
                    <a:pt x="2085820" y="189798"/>
                  </a:lnTo>
                  <a:lnTo>
                    <a:pt x="2346548" y="189798"/>
                  </a:lnTo>
                  <a:lnTo>
                    <a:pt x="2607276" y="142348"/>
                  </a:lnTo>
                  <a:lnTo>
                    <a:pt x="2868003" y="142348"/>
                  </a:lnTo>
                  <a:lnTo>
                    <a:pt x="3128731" y="47449"/>
                  </a:lnTo>
                  <a:lnTo>
                    <a:pt x="3389458" y="237248"/>
                  </a:lnTo>
                  <a:lnTo>
                    <a:pt x="3650186" y="0"/>
                  </a:lnTo>
                  <a:lnTo>
                    <a:pt x="3910914" y="47449"/>
                  </a:lnTo>
                  <a:lnTo>
                    <a:pt x="4171641" y="94899"/>
                  </a:lnTo>
                  <a:lnTo>
                    <a:pt x="4432369" y="0"/>
                  </a:lnTo>
                  <a:lnTo>
                    <a:pt x="4693096" y="189798"/>
                  </a:lnTo>
                  <a:lnTo>
                    <a:pt x="4953824" y="237248"/>
                  </a:lnTo>
                  <a:lnTo>
                    <a:pt x="5214552" y="332147"/>
                  </a:lnTo>
                  <a:lnTo>
                    <a:pt x="5475279" y="47449"/>
                  </a:lnTo>
                  <a:lnTo>
                    <a:pt x="5736007" y="0"/>
                  </a:lnTo>
                  <a:lnTo>
                    <a:pt x="5996734" y="47449"/>
                  </a:lnTo>
                  <a:lnTo>
                    <a:pt x="6257462" y="379596"/>
                  </a:lnTo>
                  <a:lnTo>
                    <a:pt x="6518190" y="379596"/>
                  </a:lnTo>
                </a:path>
              </a:pathLst>
            </a:custGeom>
            <a:ln w="27101" cap="flat">
              <a:solidFill>
                <a:srgbClr val="FF7F00">
                  <a:alpha val="100000"/>
                </a:srgbClr>
              </a:solidFill>
              <a:prstDash val="solid"/>
              <a:round/>
            </a:ln>
          </p:spPr>
          <p:txBody>
            <a:bodyPr/>
            <a:lstStyle/>
            <a:p/>
          </p:txBody>
        </p:sp>
        <p:sp>
          <p:nvSpPr>
            <p:cNvPr id="44" name="pl44"/>
            <p:cNvSpPr/>
            <p:nvPr/>
          </p:nvSpPr>
          <p:spPr>
            <a:xfrm>
              <a:off x="2438893" y="1168047"/>
              <a:ext cx="5214552" cy="1091341"/>
            </a:xfrm>
            <a:custGeom>
              <a:avLst/>
              <a:pathLst>
                <a:path w="5214552" h="1091341">
                  <a:moveTo>
                    <a:pt x="0" y="948992"/>
                  </a:moveTo>
                  <a:lnTo>
                    <a:pt x="260727" y="0"/>
                  </a:lnTo>
                  <a:lnTo>
                    <a:pt x="521455" y="0"/>
                  </a:lnTo>
                  <a:lnTo>
                    <a:pt x="782182" y="47449"/>
                  </a:lnTo>
                  <a:lnTo>
                    <a:pt x="1042910" y="47449"/>
                  </a:lnTo>
                  <a:lnTo>
                    <a:pt x="1303638" y="47449"/>
                  </a:lnTo>
                  <a:lnTo>
                    <a:pt x="1564365" y="47449"/>
                  </a:lnTo>
                  <a:lnTo>
                    <a:pt x="1825093" y="94899"/>
                  </a:lnTo>
                  <a:lnTo>
                    <a:pt x="2085820" y="94899"/>
                  </a:lnTo>
                  <a:lnTo>
                    <a:pt x="2346548" y="379596"/>
                  </a:lnTo>
                  <a:lnTo>
                    <a:pt x="2607276" y="0"/>
                  </a:lnTo>
                  <a:lnTo>
                    <a:pt x="2868003" y="521945"/>
                  </a:lnTo>
                  <a:lnTo>
                    <a:pt x="3128731" y="379596"/>
                  </a:lnTo>
                  <a:lnTo>
                    <a:pt x="3389458" y="237248"/>
                  </a:lnTo>
                  <a:lnTo>
                    <a:pt x="3650186" y="1043891"/>
                  </a:lnTo>
                  <a:lnTo>
                    <a:pt x="3910914" y="1091341"/>
                  </a:lnTo>
                  <a:lnTo>
                    <a:pt x="4171641" y="759193"/>
                  </a:lnTo>
                  <a:lnTo>
                    <a:pt x="4432369" y="474496"/>
                  </a:lnTo>
                  <a:lnTo>
                    <a:pt x="4693096" y="521945"/>
                  </a:lnTo>
                  <a:lnTo>
                    <a:pt x="4953824" y="901542"/>
                  </a:lnTo>
                  <a:lnTo>
                    <a:pt x="5214552" y="901542"/>
                  </a:lnTo>
                </a:path>
              </a:pathLst>
            </a:custGeom>
            <a:ln w="27101" cap="flat">
              <a:solidFill>
                <a:srgbClr val="FFC20E">
                  <a:alpha val="100000"/>
                </a:srgbClr>
              </a:solidFill>
              <a:prstDash val="solid"/>
              <a:round/>
            </a:ln>
          </p:spPr>
          <p:txBody>
            <a:bodyPr/>
            <a:lstStyle/>
            <a:p/>
          </p:txBody>
        </p:sp>
        <p:sp>
          <p:nvSpPr>
            <p:cNvPr id="45" name="pl45"/>
            <p:cNvSpPr/>
            <p:nvPr/>
          </p:nvSpPr>
          <p:spPr>
            <a:xfrm>
              <a:off x="4524714" y="930799"/>
              <a:ext cx="3128731" cy="569395"/>
            </a:xfrm>
            <a:custGeom>
              <a:avLst/>
              <a:pathLst>
                <a:path w="3128731" h="569395">
                  <a:moveTo>
                    <a:pt x="0" y="569395"/>
                  </a:moveTo>
                  <a:lnTo>
                    <a:pt x="260727" y="0"/>
                  </a:lnTo>
                  <a:lnTo>
                    <a:pt x="521455" y="0"/>
                  </a:lnTo>
                  <a:lnTo>
                    <a:pt x="782182" y="284697"/>
                  </a:lnTo>
                  <a:lnTo>
                    <a:pt x="1042910" y="427046"/>
                  </a:lnTo>
                  <a:lnTo>
                    <a:pt x="1303638" y="237248"/>
                  </a:lnTo>
                  <a:lnTo>
                    <a:pt x="1564365" y="142348"/>
                  </a:lnTo>
                  <a:lnTo>
                    <a:pt x="1825093" y="94899"/>
                  </a:lnTo>
                  <a:lnTo>
                    <a:pt x="2085820" y="94899"/>
                  </a:lnTo>
                  <a:lnTo>
                    <a:pt x="2346548" y="142348"/>
                  </a:lnTo>
                  <a:lnTo>
                    <a:pt x="2607276" y="142348"/>
                  </a:lnTo>
                  <a:lnTo>
                    <a:pt x="2868003" y="332147"/>
                  </a:lnTo>
                  <a:lnTo>
                    <a:pt x="3128731" y="332147"/>
                  </a:lnTo>
                </a:path>
              </a:pathLst>
            </a:custGeom>
            <a:ln w="27101" cap="flat">
              <a:solidFill>
                <a:srgbClr val="008B00">
                  <a:alpha val="100000"/>
                </a:srgbClr>
              </a:solidFill>
              <a:prstDash val="solid"/>
              <a:round/>
            </a:ln>
          </p:spPr>
          <p:txBody>
            <a:bodyPr/>
            <a:lstStyle/>
            <a:p/>
          </p:txBody>
        </p:sp>
        <p:sp>
          <p:nvSpPr>
            <p:cNvPr id="46" name="pl46"/>
            <p:cNvSpPr/>
            <p:nvPr/>
          </p:nvSpPr>
          <p:spPr>
            <a:xfrm>
              <a:off x="4524714" y="930799"/>
              <a:ext cx="3128731" cy="664294"/>
            </a:xfrm>
            <a:custGeom>
              <a:avLst/>
              <a:pathLst>
                <a:path w="3128731" h="664294">
                  <a:moveTo>
                    <a:pt x="0" y="664294"/>
                  </a:moveTo>
                  <a:lnTo>
                    <a:pt x="260727" y="0"/>
                  </a:lnTo>
                  <a:lnTo>
                    <a:pt x="521455" y="0"/>
                  </a:lnTo>
                  <a:lnTo>
                    <a:pt x="782182" y="379596"/>
                  </a:lnTo>
                  <a:lnTo>
                    <a:pt x="1042910" y="569395"/>
                  </a:lnTo>
                  <a:lnTo>
                    <a:pt x="1303638" y="332147"/>
                  </a:lnTo>
                  <a:lnTo>
                    <a:pt x="1564365" y="142348"/>
                  </a:lnTo>
                  <a:lnTo>
                    <a:pt x="1825093" y="142348"/>
                  </a:lnTo>
                  <a:lnTo>
                    <a:pt x="2085820" y="94899"/>
                  </a:lnTo>
                  <a:lnTo>
                    <a:pt x="2346548" y="94899"/>
                  </a:lnTo>
                  <a:lnTo>
                    <a:pt x="2607276" y="142348"/>
                  </a:lnTo>
                  <a:lnTo>
                    <a:pt x="2868003" y="237248"/>
                  </a:lnTo>
                  <a:lnTo>
                    <a:pt x="3128731" y="237248"/>
                  </a:lnTo>
                </a:path>
              </a:pathLst>
            </a:custGeom>
            <a:ln w="27101" cap="flat">
              <a:solidFill>
                <a:srgbClr val="9A32CD">
                  <a:alpha val="100000"/>
                </a:srgbClr>
              </a:solidFill>
              <a:prstDash val="solid"/>
              <a:round/>
            </a:ln>
          </p:spPr>
          <p:txBody>
            <a:bodyPr/>
            <a:lstStyle/>
            <a:p/>
          </p:txBody>
        </p:sp>
        <p:sp>
          <p:nvSpPr>
            <p:cNvPr id="47" name="pl47"/>
            <p:cNvSpPr/>
            <p:nvPr/>
          </p:nvSpPr>
          <p:spPr>
            <a:xfrm>
              <a:off x="1135255" y="930799"/>
              <a:ext cx="6518190" cy="854093"/>
            </a:xfrm>
            <a:custGeom>
              <a:avLst/>
              <a:pathLst>
                <a:path w="6518190" h="854093">
                  <a:moveTo>
                    <a:pt x="0" y="854093"/>
                  </a:moveTo>
                  <a:lnTo>
                    <a:pt x="260727" y="759193"/>
                  </a:lnTo>
                  <a:lnTo>
                    <a:pt x="521455" y="664294"/>
                  </a:lnTo>
                  <a:lnTo>
                    <a:pt x="782182" y="616844"/>
                  </a:lnTo>
                  <a:lnTo>
                    <a:pt x="1042910" y="521945"/>
                  </a:lnTo>
                  <a:lnTo>
                    <a:pt x="1303638" y="427046"/>
                  </a:lnTo>
                  <a:lnTo>
                    <a:pt x="1564365" y="332147"/>
                  </a:lnTo>
                  <a:lnTo>
                    <a:pt x="1825093" y="237248"/>
                  </a:lnTo>
                  <a:lnTo>
                    <a:pt x="2085820" y="189798"/>
                  </a:lnTo>
                  <a:lnTo>
                    <a:pt x="2346548" y="189798"/>
                  </a:lnTo>
                  <a:lnTo>
                    <a:pt x="2607276" y="142348"/>
                  </a:lnTo>
                  <a:lnTo>
                    <a:pt x="2868003" y="142348"/>
                  </a:lnTo>
                  <a:lnTo>
                    <a:pt x="3128731" y="47449"/>
                  </a:lnTo>
                  <a:lnTo>
                    <a:pt x="3389458" y="237248"/>
                  </a:lnTo>
                  <a:lnTo>
                    <a:pt x="3650186" y="0"/>
                  </a:lnTo>
                  <a:lnTo>
                    <a:pt x="3910914" y="47449"/>
                  </a:lnTo>
                  <a:lnTo>
                    <a:pt x="4171641" y="94899"/>
                  </a:lnTo>
                  <a:lnTo>
                    <a:pt x="4432369" y="0"/>
                  </a:lnTo>
                  <a:lnTo>
                    <a:pt x="4693096" y="189798"/>
                  </a:lnTo>
                  <a:lnTo>
                    <a:pt x="4953824" y="237248"/>
                  </a:lnTo>
                  <a:lnTo>
                    <a:pt x="5214552" y="332147"/>
                  </a:lnTo>
                  <a:lnTo>
                    <a:pt x="5475279" y="47449"/>
                  </a:lnTo>
                  <a:lnTo>
                    <a:pt x="5736007" y="0"/>
                  </a:lnTo>
                  <a:lnTo>
                    <a:pt x="5996734" y="47449"/>
                  </a:lnTo>
                  <a:lnTo>
                    <a:pt x="6257462" y="379596"/>
                  </a:lnTo>
                  <a:lnTo>
                    <a:pt x="6518190" y="379596"/>
                  </a:lnTo>
                </a:path>
              </a:pathLst>
            </a:custGeom>
            <a:ln w="27101" cap="flat">
              <a:solidFill>
                <a:srgbClr val="836FFF">
                  <a:alpha val="100000"/>
                </a:srgbClr>
              </a:solidFill>
              <a:prstDash val="solid"/>
              <a:round/>
            </a:ln>
          </p:spPr>
          <p:txBody>
            <a:bodyPr/>
            <a:lstStyle/>
            <a:p/>
          </p:txBody>
        </p:sp>
        <p:sp>
          <p:nvSpPr>
            <p:cNvPr id="48" name="pl48"/>
            <p:cNvSpPr/>
            <p:nvPr/>
          </p:nvSpPr>
          <p:spPr>
            <a:xfrm>
              <a:off x="7670925" y="1040995"/>
              <a:ext cx="712020" cy="124007"/>
            </a:xfrm>
            <a:custGeom>
              <a:avLst/>
              <a:pathLst>
                <a:path w="712020" h="124007">
                  <a:moveTo>
                    <a:pt x="712020" y="0"/>
                  </a:moveTo>
                  <a:lnTo>
                    <a:pt x="0" y="124007"/>
                  </a:lnTo>
                </a:path>
              </a:pathLst>
            </a:custGeom>
          </p:spPr>
          <p:txBody>
            <a:bodyPr/>
            <a:lstStyle/>
            <a:p/>
          </p:txBody>
        </p:sp>
        <p:sp>
          <p:nvSpPr>
            <p:cNvPr id="49" name="pl49"/>
            <p:cNvSpPr/>
            <p:nvPr/>
          </p:nvSpPr>
          <p:spPr>
            <a:xfrm>
              <a:off x="7666919" y="786144"/>
              <a:ext cx="661664" cy="374280"/>
            </a:xfrm>
            <a:custGeom>
              <a:avLst/>
              <a:pathLst>
                <a:path w="661664" h="374280">
                  <a:moveTo>
                    <a:pt x="661664" y="0"/>
                  </a:moveTo>
                  <a:lnTo>
                    <a:pt x="0" y="374280"/>
                  </a:lnTo>
                </a:path>
              </a:pathLst>
            </a:custGeom>
          </p:spPr>
          <p:txBody>
            <a:bodyPr/>
            <a:lstStyle/>
            <a:p/>
          </p:txBody>
        </p:sp>
        <p:sp>
          <p:nvSpPr>
            <p:cNvPr id="50" name="pl50"/>
            <p:cNvSpPr/>
            <p:nvPr/>
          </p:nvSpPr>
          <p:spPr>
            <a:xfrm>
              <a:off x="7671004" y="1170906"/>
              <a:ext cx="766090" cy="124748"/>
            </a:xfrm>
            <a:custGeom>
              <a:avLst/>
              <a:pathLst>
                <a:path w="766090" h="124748">
                  <a:moveTo>
                    <a:pt x="766090" y="124748"/>
                  </a:moveTo>
                  <a:lnTo>
                    <a:pt x="0" y="0"/>
                  </a:lnTo>
                </a:path>
              </a:pathLst>
            </a:custGeom>
          </p:spPr>
          <p:txBody>
            <a:bodyPr/>
            <a:lstStyle/>
            <a:p/>
          </p:txBody>
        </p:sp>
        <p:sp>
          <p:nvSpPr>
            <p:cNvPr id="51" name="pl51"/>
            <p:cNvSpPr/>
            <p:nvPr/>
          </p:nvSpPr>
          <p:spPr>
            <a:xfrm>
              <a:off x="7664309" y="1177164"/>
              <a:ext cx="760717" cy="638387"/>
            </a:xfrm>
            <a:custGeom>
              <a:avLst/>
              <a:pathLst>
                <a:path w="760717" h="638387">
                  <a:moveTo>
                    <a:pt x="760717" y="638387"/>
                  </a:moveTo>
                  <a:lnTo>
                    <a:pt x="0" y="0"/>
                  </a:lnTo>
                </a:path>
              </a:pathLst>
            </a:custGeom>
          </p:spPr>
          <p:txBody>
            <a:bodyPr/>
            <a:lstStyle/>
            <a:p/>
          </p:txBody>
        </p:sp>
        <p:sp>
          <p:nvSpPr>
            <p:cNvPr id="52" name="pl52"/>
            <p:cNvSpPr/>
            <p:nvPr/>
          </p:nvSpPr>
          <p:spPr>
            <a:xfrm>
              <a:off x="7667128" y="1175521"/>
              <a:ext cx="685646" cy="374551"/>
            </a:xfrm>
            <a:custGeom>
              <a:avLst/>
              <a:pathLst>
                <a:path w="685646" h="374551">
                  <a:moveTo>
                    <a:pt x="685646" y="374551"/>
                  </a:moveTo>
                  <a:lnTo>
                    <a:pt x="0" y="0"/>
                  </a:lnTo>
                </a:path>
              </a:pathLst>
            </a:custGeom>
          </p:spPr>
          <p:txBody>
            <a:bodyPr/>
            <a:lstStyle/>
            <a:p/>
          </p:txBody>
        </p:sp>
        <p:sp>
          <p:nvSpPr>
            <p:cNvPr id="53" name="pl53"/>
            <p:cNvSpPr/>
            <p:nvPr/>
          </p:nvSpPr>
          <p:spPr>
            <a:xfrm>
              <a:off x="7662321" y="1272874"/>
              <a:ext cx="720624" cy="806051"/>
            </a:xfrm>
            <a:custGeom>
              <a:avLst/>
              <a:pathLst>
                <a:path w="720624" h="806051">
                  <a:moveTo>
                    <a:pt x="720624" y="806051"/>
                  </a:moveTo>
                  <a:lnTo>
                    <a:pt x="0" y="0"/>
                  </a:lnTo>
                </a:path>
              </a:pathLst>
            </a:custGeom>
          </p:spPr>
          <p:txBody>
            <a:bodyPr/>
            <a:lstStyle/>
            <a:p/>
          </p:txBody>
        </p:sp>
        <p:sp>
          <p:nvSpPr>
            <p:cNvPr id="54" name="pl54"/>
            <p:cNvSpPr/>
            <p:nvPr/>
          </p:nvSpPr>
          <p:spPr>
            <a:xfrm>
              <a:off x="7660600" y="1320857"/>
              <a:ext cx="698261" cy="1020891"/>
            </a:xfrm>
            <a:custGeom>
              <a:avLst/>
              <a:pathLst>
                <a:path w="698261" h="1020891">
                  <a:moveTo>
                    <a:pt x="698261" y="1020891"/>
                  </a:moveTo>
                  <a:lnTo>
                    <a:pt x="0" y="0"/>
                  </a:lnTo>
                </a:path>
              </a:pathLst>
            </a:custGeom>
          </p:spPr>
          <p:txBody>
            <a:bodyPr/>
            <a:lstStyle/>
            <a:p/>
          </p:txBody>
        </p:sp>
        <p:sp>
          <p:nvSpPr>
            <p:cNvPr id="55" name="pl55"/>
            <p:cNvSpPr/>
            <p:nvPr/>
          </p:nvSpPr>
          <p:spPr>
            <a:xfrm>
              <a:off x="7658817" y="1321269"/>
              <a:ext cx="633614" cy="1282512"/>
            </a:xfrm>
            <a:custGeom>
              <a:avLst/>
              <a:pathLst>
                <a:path w="633614" h="1282512">
                  <a:moveTo>
                    <a:pt x="633614" y="1282512"/>
                  </a:moveTo>
                  <a:lnTo>
                    <a:pt x="0" y="0"/>
                  </a:lnTo>
                </a:path>
              </a:pathLst>
            </a:custGeom>
          </p:spPr>
          <p:txBody>
            <a:bodyPr/>
            <a:lstStyle/>
            <a:p/>
          </p:txBody>
        </p:sp>
        <p:sp>
          <p:nvSpPr>
            <p:cNvPr id="56" name="pl56"/>
            <p:cNvSpPr/>
            <p:nvPr/>
          </p:nvSpPr>
          <p:spPr>
            <a:xfrm>
              <a:off x="7662241" y="2079546"/>
              <a:ext cx="696620" cy="788504"/>
            </a:xfrm>
            <a:custGeom>
              <a:avLst/>
              <a:pathLst>
                <a:path w="696620" h="788504">
                  <a:moveTo>
                    <a:pt x="696620" y="788504"/>
                  </a:moveTo>
                  <a:lnTo>
                    <a:pt x="0" y="0"/>
                  </a:lnTo>
                </a:path>
              </a:pathLst>
            </a:custGeom>
          </p:spPr>
          <p:txBody>
            <a:bodyPr/>
            <a:lstStyle/>
            <a:p/>
          </p:txBody>
        </p:sp>
        <p:sp>
          <p:nvSpPr>
            <p:cNvPr id="57" name="pl57"/>
            <p:cNvSpPr/>
            <p:nvPr/>
          </p:nvSpPr>
          <p:spPr>
            <a:xfrm>
              <a:off x="7661884" y="2269465"/>
              <a:ext cx="721061" cy="861011"/>
            </a:xfrm>
            <a:custGeom>
              <a:avLst/>
              <a:pathLst>
                <a:path w="721061" h="861011">
                  <a:moveTo>
                    <a:pt x="721061" y="861011"/>
                  </a:moveTo>
                  <a:lnTo>
                    <a:pt x="0" y="0"/>
                  </a:lnTo>
                </a:path>
              </a:pathLst>
            </a:custGeom>
          </p:spPr>
          <p:txBody>
            <a:bodyPr/>
            <a:lstStyle/>
            <a:p/>
          </p:txBody>
        </p:sp>
        <p:sp>
          <p:nvSpPr>
            <p:cNvPr id="58" name="pg58"/>
            <p:cNvSpPr/>
            <p:nvPr/>
          </p:nvSpPr>
          <p:spPr>
            <a:xfrm>
              <a:off x="8314365" y="95366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99520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0" name="pg60"/>
            <p:cNvSpPr/>
            <p:nvPr/>
          </p:nvSpPr>
          <p:spPr>
            <a:xfrm>
              <a:off x="8260004" y="69377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71662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62" name="pg62"/>
            <p:cNvSpPr/>
            <p:nvPr/>
          </p:nvSpPr>
          <p:spPr>
            <a:xfrm>
              <a:off x="8368515" y="121359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125513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64" name="pg64"/>
            <p:cNvSpPr/>
            <p:nvPr/>
          </p:nvSpPr>
          <p:spPr>
            <a:xfrm>
              <a:off x="8356446" y="173791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177944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66" name="pg66"/>
            <p:cNvSpPr/>
            <p:nvPr/>
          </p:nvSpPr>
          <p:spPr>
            <a:xfrm>
              <a:off x="8284194" y="147309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07054" y="151463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94%</a:t>
              </a:r>
            </a:p>
          </p:txBody>
        </p:sp>
        <p:sp>
          <p:nvSpPr>
            <p:cNvPr id="68" name="pg68"/>
            <p:cNvSpPr/>
            <p:nvPr/>
          </p:nvSpPr>
          <p:spPr>
            <a:xfrm>
              <a:off x="8314365" y="200095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37225" y="204248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92%</a:t>
              </a:r>
            </a:p>
          </p:txBody>
        </p:sp>
        <p:sp>
          <p:nvSpPr>
            <p:cNvPr id="70" name="pg70"/>
            <p:cNvSpPr/>
            <p:nvPr/>
          </p:nvSpPr>
          <p:spPr>
            <a:xfrm>
              <a:off x="8290281" y="22630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13141" y="23045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91%</a:t>
              </a:r>
            </a:p>
          </p:txBody>
        </p:sp>
        <p:sp>
          <p:nvSpPr>
            <p:cNvPr id="72" name="pg72"/>
            <p:cNvSpPr/>
            <p:nvPr/>
          </p:nvSpPr>
          <p:spPr>
            <a:xfrm>
              <a:off x="8223851" y="252427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246711" y="256580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91%</a:t>
              </a:r>
            </a:p>
          </p:txBody>
        </p:sp>
        <p:sp>
          <p:nvSpPr>
            <p:cNvPr id="74" name="pg74"/>
            <p:cNvSpPr/>
            <p:nvPr/>
          </p:nvSpPr>
          <p:spPr>
            <a:xfrm>
              <a:off x="8290281" y="279025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283179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75%</a:t>
              </a:r>
            </a:p>
          </p:txBody>
        </p:sp>
        <p:sp>
          <p:nvSpPr>
            <p:cNvPr id="76" name="pg76"/>
            <p:cNvSpPr/>
            <p:nvPr/>
          </p:nvSpPr>
          <p:spPr>
            <a:xfrm>
              <a:off x="8314365" y="305228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09382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71%</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623977" y="401416"/>
              <a:ext cx="25836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Fiji,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(71%), followed by MCV2 (75%).
Coverage of 7 vaccines decreased (DTP3, HEPB3, HIB3, IPV1, MCV1, ROTAC and RUBELLA) and 2 vaccines increased (HPVC and MCV2) compared to respective coverage in 2019.
Coverage of 9 vaccines were the same (DTP3, HEPB3, HIB3, HPVC, IPV1, MCV1, MCV2, ROTAC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7814" y="887626"/>
              <a:ext cx="288865" cy="0"/>
            </a:xfrm>
            <a:custGeom>
              <a:avLst/>
              <a:pathLst>
                <a:path w="288865" h="0">
                  <a:moveTo>
                    <a:pt x="0" y="0"/>
                  </a:moveTo>
                  <a:lnTo>
                    <a:pt x="0"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352246" y="1266641"/>
              <a:ext cx="288865" cy="0"/>
            </a:xfrm>
            <a:custGeom>
              <a:avLst/>
              <a:pathLst>
                <a:path w="288865" h="0">
                  <a:moveTo>
                    <a:pt x="0" y="0"/>
                  </a:moveTo>
                  <a:lnTo>
                    <a:pt x="0" y="0"/>
                  </a:lnTo>
                  <a:lnTo>
                    <a:pt x="144432" y="0"/>
                  </a:lnTo>
                  <a:lnTo>
                    <a:pt x="144432"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280030" y="1645655"/>
              <a:ext cx="288865" cy="0"/>
            </a:xfrm>
            <a:custGeom>
              <a:avLst/>
              <a:pathLst>
                <a:path w="288865" h="0">
                  <a:moveTo>
                    <a:pt x="0" y="0"/>
                  </a:moveTo>
                  <a:lnTo>
                    <a:pt x="0" y="0"/>
                  </a:ln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8280030" y="2024670"/>
              <a:ext cx="288865" cy="0"/>
            </a:xfrm>
            <a:custGeom>
              <a:avLst/>
              <a:pathLst>
                <a:path w="288865" h="0">
                  <a:moveTo>
                    <a:pt x="0" y="0"/>
                  </a:moveTo>
                  <a:lnTo>
                    <a:pt x="0" y="0"/>
                  </a:ln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2403685"/>
              <a:ext cx="361082" cy="0"/>
            </a:xfrm>
            <a:custGeom>
              <a:avLst/>
              <a:pathLst>
                <a:path w="361082" h="0">
                  <a:moveTo>
                    <a:pt x="0" y="0"/>
                  </a:moveTo>
                  <a:lnTo>
                    <a:pt x="0" y="0"/>
                  </a:lnTo>
                  <a:lnTo>
                    <a:pt x="216649" y="0"/>
                  </a:lnTo>
                  <a:lnTo>
                    <a:pt x="216649"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2782699"/>
              <a:ext cx="288865" cy="0"/>
            </a:xfrm>
            <a:custGeom>
              <a:avLst/>
              <a:pathLst>
                <a:path w="288865" h="0">
                  <a:moveTo>
                    <a:pt x="0" y="0"/>
                  </a:moveTo>
                  <a:lnTo>
                    <a:pt x="0" y="0"/>
                  </a:ln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8280030" y="3161714"/>
              <a:ext cx="361082" cy="0"/>
            </a:xfrm>
            <a:custGeom>
              <a:avLst/>
              <a:pathLst>
                <a:path w="361082" h="0">
                  <a:moveTo>
                    <a:pt x="0" y="0"/>
                  </a:moveTo>
                  <a:lnTo>
                    <a:pt x="0" y="0"/>
                  </a:lnTo>
                  <a:lnTo>
                    <a:pt x="216649"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8063381" y="3540728"/>
              <a:ext cx="577731" cy="0"/>
            </a:xfrm>
            <a:custGeom>
              <a:avLst/>
              <a:pathLst>
                <a:path w="577731" h="0">
                  <a:moveTo>
                    <a:pt x="0" y="0"/>
                  </a:moveTo>
                  <a:lnTo>
                    <a:pt x="0" y="0"/>
                  </a:lnTo>
                  <a:lnTo>
                    <a:pt x="72216" y="0"/>
                  </a:lnTo>
                  <a:lnTo>
                    <a:pt x="216649"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9" name="pl29"/>
            <p:cNvSpPr/>
            <p:nvPr/>
          </p:nvSpPr>
          <p:spPr>
            <a:xfrm>
              <a:off x="6619053" y="3919743"/>
              <a:ext cx="938813" cy="0"/>
            </a:xfrm>
            <a:custGeom>
              <a:avLst/>
              <a:pathLst>
                <a:path w="938813" h="0">
                  <a:moveTo>
                    <a:pt x="0" y="0"/>
                  </a:moveTo>
                  <a:lnTo>
                    <a:pt x="72216" y="0"/>
                  </a:lnTo>
                  <a:lnTo>
                    <a:pt x="288865" y="0"/>
                  </a:lnTo>
                  <a:lnTo>
                    <a:pt x="288865" y="0"/>
                  </a:lnTo>
                  <a:lnTo>
                    <a:pt x="505514" y="0"/>
                  </a:lnTo>
                  <a:lnTo>
                    <a:pt x="866596" y="0"/>
                  </a:lnTo>
                  <a:lnTo>
                    <a:pt x="938813" y="0"/>
                  </a:lnTo>
                </a:path>
              </a:pathLst>
            </a:custGeom>
            <a:ln w="116535" cap="flat">
              <a:solidFill>
                <a:srgbClr val="E8E8E8">
                  <a:alpha val="100000"/>
                </a:srgbClr>
              </a:solidFill>
              <a:prstDash val="solid"/>
              <a:round/>
            </a:ln>
          </p:spPr>
          <p:txBody>
            <a:bodyPr/>
            <a:lstStyle/>
            <a:p/>
          </p:txBody>
        </p:sp>
        <p:sp>
          <p:nvSpPr>
            <p:cNvPr id="30" name="pl30"/>
            <p:cNvSpPr/>
            <p:nvPr/>
          </p:nvSpPr>
          <p:spPr>
            <a:xfrm>
              <a:off x="8135597" y="4298757"/>
              <a:ext cx="361082" cy="0"/>
            </a:xfrm>
            <a:custGeom>
              <a:avLst/>
              <a:pathLst>
                <a:path w="361082" h="0">
                  <a:moveTo>
                    <a:pt x="0" y="0"/>
                  </a:moveTo>
                  <a:lnTo>
                    <a:pt x="0" y="0"/>
                  </a:lnTo>
                  <a:lnTo>
                    <a:pt x="288865" y="0"/>
                  </a:lnTo>
                  <a:lnTo>
                    <a:pt x="288865"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31" name="pl31"/>
            <p:cNvSpPr/>
            <p:nvPr/>
          </p:nvSpPr>
          <p:spPr>
            <a:xfrm>
              <a:off x="8063381" y="4677772"/>
              <a:ext cx="577731" cy="0"/>
            </a:xfrm>
            <a:custGeom>
              <a:avLst/>
              <a:pathLst>
                <a:path w="577731" h="0">
                  <a:moveTo>
                    <a:pt x="0" y="0"/>
                  </a:moveTo>
                  <a:lnTo>
                    <a:pt x="0" y="0"/>
                  </a:lnTo>
                  <a:lnTo>
                    <a:pt x="72216" y="0"/>
                  </a:lnTo>
                  <a:lnTo>
                    <a:pt x="216649"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32" name="pl32"/>
            <p:cNvSpPr/>
            <p:nvPr/>
          </p:nvSpPr>
          <p:spPr>
            <a:xfrm>
              <a:off x="8280030" y="5056787"/>
              <a:ext cx="216649" cy="0"/>
            </a:xfrm>
            <a:custGeom>
              <a:avLst/>
              <a:pathLst>
                <a:path w="216649" h="0">
                  <a:moveTo>
                    <a:pt x="0" y="0"/>
                  </a:moveTo>
                  <a:lnTo>
                    <a:pt x="0" y="0"/>
                  </a:ln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33" name="pt33"/>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13109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68676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2006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5336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8115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90341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90341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7553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433912"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14504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145046"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3391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89479"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433912"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1726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17262"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433912"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1726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17262"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433912"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21726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17262"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433912"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17262"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21726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433912"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217262"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217262"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17262"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000613"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000613"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6628501"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6845151"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6845151"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361695"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072830"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072830"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217262"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000613"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000613"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361695"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21726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21726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28420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Fiji,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(97%) and 2024 (95%). DTP1 coverage remained the same in 2025 (95%) compared to 2024, and was lower than in 2019. In 2019-2025, DTP1 coverage was at it's lowest level in 2024 and 2025 (95%).
In 2024, 11 vaccines had lower coverage than in 2019.
In 2025, 11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67533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1541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554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955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564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7572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45588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99596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5360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61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61619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15627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675333" y="2571830"/>
              <a:ext cx="6480943" cy="328081"/>
            </a:xfrm>
            <a:custGeom>
              <a:avLst/>
              <a:pathLst>
                <a:path w="6480943" h="328081">
                  <a:moveTo>
                    <a:pt x="0" y="0"/>
                  </a:moveTo>
                  <a:lnTo>
                    <a:pt x="540078" y="164040"/>
                  </a:lnTo>
                  <a:lnTo>
                    <a:pt x="1080157" y="246060"/>
                  </a:lnTo>
                  <a:lnTo>
                    <a:pt x="1620235" y="164040"/>
                  </a:lnTo>
                  <a:lnTo>
                    <a:pt x="2160314" y="191380"/>
                  </a:lnTo>
                  <a:lnTo>
                    <a:pt x="2700393" y="246060"/>
                  </a:lnTo>
                  <a:lnTo>
                    <a:pt x="3240471" y="54680"/>
                  </a:lnTo>
                  <a:lnTo>
                    <a:pt x="3780550" y="136700"/>
                  </a:lnTo>
                  <a:lnTo>
                    <a:pt x="4320628" y="218720"/>
                  </a:lnTo>
                  <a:lnTo>
                    <a:pt x="4860707" y="328081"/>
                  </a:lnTo>
                  <a:lnTo>
                    <a:pt x="5400786" y="0"/>
                  </a:lnTo>
                  <a:lnTo>
                    <a:pt x="5940864" y="0"/>
                  </a:lnTo>
                  <a:lnTo>
                    <a:pt x="6480943" y="27340"/>
                  </a:lnTo>
                </a:path>
              </a:pathLst>
            </a:custGeom>
            <a:ln w="29811" cap="flat">
              <a:solidFill>
                <a:srgbClr val="FF0000">
                  <a:alpha val="100000"/>
                </a:srgbClr>
              </a:solidFill>
              <a:prstDash val="solid"/>
              <a:round/>
            </a:ln>
          </p:spPr>
          <p:txBody>
            <a:bodyPr/>
            <a:lstStyle/>
            <a:p/>
          </p:txBody>
        </p:sp>
        <p:sp>
          <p:nvSpPr>
            <p:cNvPr id="31" name="pl31"/>
            <p:cNvSpPr/>
            <p:nvPr/>
          </p:nvSpPr>
          <p:spPr>
            <a:xfrm>
              <a:off x="1675333" y="2790551"/>
              <a:ext cx="6480943" cy="984243"/>
            </a:xfrm>
            <a:custGeom>
              <a:avLst/>
              <a:pathLst>
                <a:path w="6480943" h="984243">
                  <a:moveTo>
                    <a:pt x="0" y="765522"/>
                  </a:moveTo>
                  <a:lnTo>
                    <a:pt x="540078" y="0"/>
                  </a:lnTo>
                  <a:lnTo>
                    <a:pt x="1080157" y="574141"/>
                  </a:lnTo>
                  <a:lnTo>
                    <a:pt x="1620235" y="929562"/>
                  </a:lnTo>
                  <a:lnTo>
                    <a:pt x="2160314" y="847542"/>
                  </a:lnTo>
                  <a:lnTo>
                    <a:pt x="2700393" y="984243"/>
                  </a:lnTo>
                  <a:lnTo>
                    <a:pt x="3240471" y="792862"/>
                  </a:lnTo>
                  <a:lnTo>
                    <a:pt x="3780550" y="820202"/>
                  </a:lnTo>
                  <a:lnTo>
                    <a:pt x="4320628" y="847542"/>
                  </a:lnTo>
                  <a:lnTo>
                    <a:pt x="4860707" y="847542"/>
                  </a:lnTo>
                  <a:lnTo>
                    <a:pt x="5400786" y="300740"/>
                  </a:lnTo>
                  <a:lnTo>
                    <a:pt x="5940864" y="273400"/>
                  </a:lnTo>
                  <a:lnTo>
                    <a:pt x="6480943" y="273400"/>
                  </a:lnTo>
                </a:path>
              </a:pathLst>
            </a:custGeom>
            <a:ln w="29811" cap="flat">
              <a:solidFill>
                <a:srgbClr val="0058AB">
                  <a:alpha val="100000"/>
                </a:srgbClr>
              </a:solidFill>
              <a:prstDash val="solid"/>
              <a:round/>
            </a:ln>
          </p:spPr>
          <p:txBody>
            <a:bodyPr/>
            <a:lstStyle/>
            <a:p/>
          </p:txBody>
        </p:sp>
        <p:sp>
          <p:nvSpPr>
            <p:cNvPr id="32" name="pt32"/>
            <p:cNvSpPr/>
            <p:nvPr/>
          </p:nvSpPr>
          <p:spPr>
            <a:xfrm>
              <a:off x="1650508"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90586"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730665"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270743"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810822" y="27383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4350901"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890979"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5431058"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5971136"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6511215"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7051294"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7591372"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8131451"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1650508"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190586" y="27657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730665"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270743"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810822"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350901"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890979"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5431058"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5971136"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6511215"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7051294"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7591372"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8131451"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675333"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59" name="tx59"/>
            <p:cNvSpPr/>
            <p:nvPr/>
          </p:nvSpPr>
          <p:spPr>
            <a:xfrm>
              <a:off x="2215412" y="28601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60" name="tx60"/>
            <p:cNvSpPr/>
            <p:nvPr/>
          </p:nvSpPr>
          <p:spPr>
            <a:xfrm>
              <a:off x="2755491"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61" name="tx61"/>
            <p:cNvSpPr/>
            <p:nvPr/>
          </p:nvSpPr>
          <p:spPr>
            <a:xfrm>
              <a:off x="3295569"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62" name="tx62"/>
            <p:cNvSpPr/>
            <p:nvPr/>
          </p:nvSpPr>
          <p:spPr>
            <a:xfrm>
              <a:off x="3835648"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63" name="tx63"/>
            <p:cNvSpPr/>
            <p:nvPr/>
          </p:nvSpPr>
          <p:spPr>
            <a:xfrm>
              <a:off x="4375727"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64" name="tx64"/>
            <p:cNvSpPr/>
            <p:nvPr/>
          </p:nvSpPr>
          <p:spPr>
            <a:xfrm>
              <a:off x="4915805"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5" name="tx65"/>
            <p:cNvSpPr/>
            <p:nvPr/>
          </p:nvSpPr>
          <p:spPr>
            <a:xfrm>
              <a:off x="5455884"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66" name="tx66"/>
            <p:cNvSpPr/>
            <p:nvPr/>
          </p:nvSpPr>
          <p:spPr>
            <a:xfrm>
              <a:off x="5995962"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67" name="tx67"/>
            <p:cNvSpPr/>
            <p:nvPr/>
          </p:nvSpPr>
          <p:spPr>
            <a:xfrm>
              <a:off x="6536041"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68" name="tx68"/>
            <p:cNvSpPr/>
            <p:nvPr/>
          </p:nvSpPr>
          <p:spPr>
            <a:xfrm>
              <a:off x="7076120"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69" name="tx69"/>
            <p:cNvSpPr/>
            <p:nvPr/>
          </p:nvSpPr>
          <p:spPr>
            <a:xfrm>
              <a:off x="7616198"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0" name="tx70"/>
            <p:cNvSpPr/>
            <p:nvPr/>
          </p:nvSpPr>
          <p:spPr>
            <a:xfrm>
              <a:off x="8156277"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1" name="tx71"/>
            <p:cNvSpPr/>
            <p:nvPr/>
          </p:nvSpPr>
          <p:spPr>
            <a:xfrm>
              <a:off x="1675333"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72" name="tx72"/>
            <p:cNvSpPr/>
            <p:nvPr/>
          </p:nvSpPr>
          <p:spPr>
            <a:xfrm>
              <a:off x="2215412"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73" name="tx73"/>
            <p:cNvSpPr/>
            <p:nvPr/>
          </p:nvSpPr>
          <p:spPr>
            <a:xfrm>
              <a:off x="2755491"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4" name="tx74"/>
            <p:cNvSpPr/>
            <p:nvPr/>
          </p:nvSpPr>
          <p:spPr>
            <a:xfrm>
              <a:off x="3295569"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75" name="tx75"/>
            <p:cNvSpPr/>
            <p:nvPr/>
          </p:nvSpPr>
          <p:spPr>
            <a:xfrm>
              <a:off x="3835648" y="25909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76" name="tx76"/>
            <p:cNvSpPr/>
            <p:nvPr/>
          </p:nvSpPr>
          <p:spPr>
            <a:xfrm>
              <a:off x="4375727"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7" name="tx77"/>
            <p:cNvSpPr/>
            <p:nvPr/>
          </p:nvSpPr>
          <p:spPr>
            <a:xfrm>
              <a:off x="4915805"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78" name="tx78"/>
            <p:cNvSpPr/>
            <p:nvPr/>
          </p:nvSpPr>
          <p:spPr>
            <a:xfrm>
              <a:off x="5455884"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79" name="tx79"/>
            <p:cNvSpPr/>
            <p:nvPr/>
          </p:nvSpPr>
          <p:spPr>
            <a:xfrm>
              <a:off x="5995962"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80" name="tx80"/>
            <p:cNvSpPr/>
            <p:nvPr/>
          </p:nvSpPr>
          <p:spPr>
            <a:xfrm>
              <a:off x="6536041"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1" name="tx81"/>
            <p:cNvSpPr/>
            <p:nvPr/>
          </p:nvSpPr>
          <p:spPr>
            <a:xfrm>
              <a:off x="7076120"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2" name="tx82"/>
            <p:cNvSpPr/>
            <p:nvPr/>
          </p:nvSpPr>
          <p:spPr>
            <a:xfrm>
              <a:off x="7616198"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3" name="tx83"/>
            <p:cNvSpPr/>
            <p:nvPr/>
          </p:nvSpPr>
          <p:spPr>
            <a:xfrm>
              <a:off x="8156277"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84" name="pl8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85" name="rc85"/>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86" name="tx86"/>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7" name="tx87"/>
            <p:cNvSpPr/>
            <p:nvPr/>
          </p:nvSpPr>
          <p:spPr>
            <a:xfrm rot="-5400000">
              <a:off x="154730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88" name="tx88"/>
            <p:cNvSpPr/>
            <p:nvPr/>
          </p:nvSpPr>
          <p:spPr>
            <a:xfrm rot="-5400000">
              <a:off x="208741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89" name="tx89"/>
            <p:cNvSpPr/>
            <p:nvPr/>
          </p:nvSpPr>
          <p:spPr>
            <a:xfrm rot="-5400000">
              <a:off x="26274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90" name="tx90"/>
            <p:cNvSpPr/>
            <p:nvPr/>
          </p:nvSpPr>
          <p:spPr>
            <a:xfrm rot="-5400000">
              <a:off x="316756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91" name="tx91"/>
            <p:cNvSpPr/>
            <p:nvPr/>
          </p:nvSpPr>
          <p:spPr>
            <a:xfrm rot="-5400000">
              <a:off x="370764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92" name="tx92"/>
            <p:cNvSpPr/>
            <p:nvPr/>
          </p:nvSpPr>
          <p:spPr>
            <a:xfrm rot="-5400000">
              <a:off x="424772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3" name="tx93"/>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4" name="tx94"/>
            <p:cNvSpPr/>
            <p:nvPr/>
          </p:nvSpPr>
          <p:spPr>
            <a:xfrm rot="-5400000">
              <a:off x="532788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5" name="tx95"/>
            <p:cNvSpPr/>
            <p:nvPr/>
          </p:nvSpPr>
          <p:spPr>
            <a:xfrm rot="-5400000">
              <a:off x="586796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6" name="tx96"/>
            <p:cNvSpPr/>
            <p:nvPr/>
          </p:nvSpPr>
          <p:spPr>
            <a:xfrm rot="-5400000">
              <a:off x="6408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7" name="tx97"/>
            <p:cNvSpPr/>
            <p:nvPr/>
          </p:nvSpPr>
          <p:spPr>
            <a:xfrm rot="-5400000">
              <a:off x="694809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8" name="tx98"/>
            <p:cNvSpPr/>
            <p:nvPr/>
          </p:nvSpPr>
          <p:spPr>
            <a:xfrm rot="-5400000">
              <a:off x="748819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9" name="tx99"/>
            <p:cNvSpPr/>
            <p:nvPr/>
          </p:nvSpPr>
          <p:spPr>
            <a:xfrm rot="-5400000">
              <a:off x="802827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0" name="tx10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1" name="tx10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2" name="tx10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3" name="tx10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4" name="tx10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5" name="tx10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6" name="tx10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pl10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8" name="pl10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9" name="tx10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0" name="tx11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1" name="tx111"/>
            <p:cNvSpPr/>
            <p:nvPr/>
          </p:nvSpPr>
          <p:spPr>
            <a:xfrm>
              <a:off x="757200" y="1330710"/>
              <a:ext cx="50219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Fiji, 2013-2025</a:t>
              </a:r>
            </a:p>
          </p:txBody>
        </p:sp>
        <p:sp>
          <p:nvSpPr>
            <p:cNvPr id="112" name="tx11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3" name="tx11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Fiji was 2013.
In 2025, first dose (HPV1) programme coverage among girls was 88%. In 2025, last dose (HPVc) programme coverage among girls was 71%.</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71%.</a:t>
            </a:r>
          </a:p>
        </p:txBody>
      </p:sp>
      <p:grpSp xmlns:pic="http://schemas.openxmlformats.org/drawingml/2006/picture">
        <p:nvGrpSpPr>
          <p:cNvPr id="116" name=""/>
          <p:cNvGrpSpPr/>
          <p:nvPr/>
        </p:nvGrpSpPr>
        <p:grpSpPr>
          <a:xfrm>
            <a:off x="292608" y="1005840"/>
            <a:ext cx="8595360" cy="28575"/>
            <a:chOff x="292608" y="1005840"/>
            <a:chExt cx="8595360" cy="28575"/>
          </a:xfrm>
        </p:grpSpPr>
        <p:sp>
          <p:nvSpPr>
            <p:cNvPr id="1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270844"/>
            </a:xfrm>
            <a:custGeom>
              <a:avLst/>
              <a:pathLst>
                <a:path w="6481656" h="270844">
                  <a:moveTo>
                    <a:pt x="0" y="270844"/>
                  </a:moveTo>
                  <a:lnTo>
                    <a:pt x="259266" y="240750"/>
                  </a:lnTo>
                  <a:lnTo>
                    <a:pt x="518532" y="180563"/>
                  </a:lnTo>
                  <a:lnTo>
                    <a:pt x="777798" y="150469"/>
                  </a:lnTo>
                  <a:lnTo>
                    <a:pt x="1037065" y="120375"/>
                  </a:lnTo>
                  <a:lnTo>
                    <a:pt x="1296331" y="90281"/>
                  </a:lnTo>
                  <a:lnTo>
                    <a:pt x="1555597" y="30093"/>
                  </a:lnTo>
                  <a:lnTo>
                    <a:pt x="1814863" y="0"/>
                  </a:lnTo>
                  <a:lnTo>
                    <a:pt x="2074130" y="0"/>
                  </a:lnTo>
                  <a:lnTo>
                    <a:pt x="2333396" y="0"/>
                  </a:lnTo>
                  <a:lnTo>
                    <a:pt x="2592662" y="0"/>
                  </a:lnTo>
                  <a:lnTo>
                    <a:pt x="2851928" y="0"/>
                  </a:lnTo>
                  <a:lnTo>
                    <a:pt x="3111195" y="0"/>
                  </a:lnTo>
                  <a:lnTo>
                    <a:pt x="3370461" y="0"/>
                  </a:lnTo>
                  <a:lnTo>
                    <a:pt x="3629727" y="0"/>
                  </a:lnTo>
                  <a:lnTo>
                    <a:pt x="3888994" y="0"/>
                  </a:lnTo>
                  <a:lnTo>
                    <a:pt x="4148260" y="120375"/>
                  </a:lnTo>
                  <a:lnTo>
                    <a:pt x="4407526" y="240750"/>
                  </a:lnTo>
                  <a:lnTo>
                    <a:pt x="4666792" y="150469"/>
                  </a:lnTo>
                  <a:lnTo>
                    <a:pt x="4926059" y="60187"/>
                  </a:lnTo>
                  <a:lnTo>
                    <a:pt x="5185325" y="60187"/>
                  </a:lnTo>
                  <a:lnTo>
                    <a:pt x="5444591" y="30093"/>
                  </a:lnTo>
                  <a:lnTo>
                    <a:pt x="5703857" y="90281"/>
                  </a:lnTo>
                  <a:lnTo>
                    <a:pt x="5963124" y="60187"/>
                  </a:lnTo>
                  <a:lnTo>
                    <a:pt x="6222390" y="150469"/>
                  </a:lnTo>
                  <a:lnTo>
                    <a:pt x="6481656" y="150469"/>
                  </a:lnTo>
                </a:path>
              </a:pathLst>
            </a:custGeom>
            <a:ln w="27101" cap="flat">
              <a:solidFill>
                <a:srgbClr val="F8766D">
                  <a:alpha val="100000"/>
                </a:srgbClr>
              </a:solidFill>
              <a:prstDash val="solid"/>
              <a:round/>
            </a:ln>
          </p:spPr>
          <p:txBody>
            <a:bodyPr/>
            <a:lstStyle/>
            <a:p/>
          </p:txBody>
        </p:sp>
        <p:sp>
          <p:nvSpPr>
            <p:cNvPr id="28" name="pl28"/>
            <p:cNvSpPr/>
            <p:nvPr/>
          </p:nvSpPr>
          <p:spPr>
            <a:xfrm>
              <a:off x="2735350" y="2286040"/>
              <a:ext cx="5185325" cy="692158"/>
            </a:xfrm>
            <a:custGeom>
              <a:avLst/>
              <a:pathLst>
                <a:path w="5185325" h="692158">
                  <a:moveTo>
                    <a:pt x="0" y="601877"/>
                  </a:moveTo>
                  <a:lnTo>
                    <a:pt x="259266" y="0"/>
                  </a:lnTo>
                  <a:lnTo>
                    <a:pt x="518532" y="0"/>
                  </a:lnTo>
                  <a:lnTo>
                    <a:pt x="777798" y="30093"/>
                  </a:lnTo>
                  <a:lnTo>
                    <a:pt x="1037065" y="30093"/>
                  </a:lnTo>
                  <a:lnTo>
                    <a:pt x="1296331" y="30093"/>
                  </a:lnTo>
                  <a:lnTo>
                    <a:pt x="1555597" y="30093"/>
                  </a:lnTo>
                  <a:lnTo>
                    <a:pt x="1814863" y="60187"/>
                  </a:lnTo>
                  <a:lnTo>
                    <a:pt x="2074130" y="60187"/>
                  </a:lnTo>
                  <a:lnTo>
                    <a:pt x="2333396" y="240750"/>
                  </a:lnTo>
                  <a:lnTo>
                    <a:pt x="2592662" y="0"/>
                  </a:lnTo>
                  <a:lnTo>
                    <a:pt x="2851928" y="331032"/>
                  </a:lnTo>
                  <a:lnTo>
                    <a:pt x="3111195" y="240750"/>
                  </a:lnTo>
                  <a:lnTo>
                    <a:pt x="3370461" y="150469"/>
                  </a:lnTo>
                  <a:lnTo>
                    <a:pt x="3629727" y="662065"/>
                  </a:lnTo>
                  <a:lnTo>
                    <a:pt x="3888994" y="692158"/>
                  </a:lnTo>
                  <a:lnTo>
                    <a:pt x="4148260" y="481501"/>
                  </a:lnTo>
                  <a:lnTo>
                    <a:pt x="4407526" y="300938"/>
                  </a:lnTo>
                  <a:lnTo>
                    <a:pt x="4666792" y="331032"/>
                  </a:lnTo>
                  <a:lnTo>
                    <a:pt x="4926059" y="571783"/>
                  </a:lnTo>
                  <a:lnTo>
                    <a:pt x="5185325" y="571783"/>
                  </a:lnTo>
                </a:path>
              </a:pathLst>
            </a:custGeom>
            <a:ln w="27101" cap="flat">
              <a:solidFill>
                <a:srgbClr val="7CAE00">
                  <a:alpha val="100000"/>
                </a:srgbClr>
              </a:solidFill>
              <a:prstDash val="solid"/>
              <a:round/>
            </a:ln>
          </p:spPr>
          <p:txBody>
            <a:bodyPr/>
            <a:lstStyle/>
            <a:p/>
          </p:txBody>
        </p:sp>
        <p:sp>
          <p:nvSpPr>
            <p:cNvPr id="29" name="pl29"/>
            <p:cNvSpPr/>
            <p:nvPr/>
          </p:nvSpPr>
          <p:spPr>
            <a:xfrm>
              <a:off x="4809480" y="2135571"/>
              <a:ext cx="3111195" cy="361126"/>
            </a:xfrm>
            <a:custGeom>
              <a:avLst/>
              <a:pathLst>
                <a:path w="3111195" h="361126">
                  <a:moveTo>
                    <a:pt x="0" y="361126"/>
                  </a:moveTo>
                  <a:lnTo>
                    <a:pt x="259266" y="0"/>
                  </a:lnTo>
                  <a:lnTo>
                    <a:pt x="518532" y="0"/>
                  </a:lnTo>
                  <a:lnTo>
                    <a:pt x="777798" y="180563"/>
                  </a:lnTo>
                  <a:lnTo>
                    <a:pt x="1037065" y="270844"/>
                  </a:lnTo>
                  <a:lnTo>
                    <a:pt x="1296331" y="150469"/>
                  </a:lnTo>
                  <a:lnTo>
                    <a:pt x="1555597" y="90281"/>
                  </a:lnTo>
                  <a:lnTo>
                    <a:pt x="1814863" y="60187"/>
                  </a:lnTo>
                  <a:lnTo>
                    <a:pt x="2074130" y="60187"/>
                  </a:lnTo>
                  <a:lnTo>
                    <a:pt x="2333396" y="90281"/>
                  </a:lnTo>
                  <a:lnTo>
                    <a:pt x="2592662" y="90281"/>
                  </a:lnTo>
                  <a:lnTo>
                    <a:pt x="2851928" y="210657"/>
                  </a:lnTo>
                  <a:lnTo>
                    <a:pt x="3111195" y="210657"/>
                  </a:lnTo>
                </a:path>
              </a:pathLst>
            </a:custGeom>
            <a:ln w="27101" cap="flat">
              <a:solidFill>
                <a:srgbClr val="00BFC4">
                  <a:alpha val="100000"/>
                </a:srgbClr>
              </a:solidFill>
              <a:prstDash val="solid"/>
              <a:round/>
            </a:ln>
          </p:spPr>
          <p:txBody>
            <a:bodyPr/>
            <a:lstStyle/>
            <a:p/>
          </p:txBody>
        </p:sp>
        <p:sp>
          <p:nvSpPr>
            <p:cNvPr id="30" name="pl30"/>
            <p:cNvSpPr/>
            <p:nvPr/>
          </p:nvSpPr>
          <p:spPr>
            <a:xfrm>
              <a:off x="4809480" y="2677261"/>
              <a:ext cx="3111195" cy="1083379"/>
            </a:xfrm>
            <a:custGeom>
              <a:avLst/>
              <a:pathLst>
                <a:path w="3111195" h="1083379">
                  <a:moveTo>
                    <a:pt x="0" y="842628"/>
                  </a:moveTo>
                  <a:lnTo>
                    <a:pt x="259266" y="0"/>
                  </a:lnTo>
                  <a:lnTo>
                    <a:pt x="518532" y="631971"/>
                  </a:lnTo>
                  <a:lnTo>
                    <a:pt x="777798" y="1023191"/>
                  </a:lnTo>
                  <a:lnTo>
                    <a:pt x="1037065" y="932909"/>
                  </a:lnTo>
                  <a:lnTo>
                    <a:pt x="1296331" y="1083379"/>
                  </a:lnTo>
                  <a:lnTo>
                    <a:pt x="1555597" y="872722"/>
                  </a:lnTo>
                  <a:lnTo>
                    <a:pt x="1814863" y="902816"/>
                  </a:lnTo>
                  <a:lnTo>
                    <a:pt x="2074130" y="932909"/>
                  </a:lnTo>
                  <a:lnTo>
                    <a:pt x="2333396" y="932909"/>
                  </a:lnTo>
                  <a:lnTo>
                    <a:pt x="2592662" y="331032"/>
                  </a:lnTo>
                  <a:lnTo>
                    <a:pt x="2851928" y="300938"/>
                  </a:lnTo>
                  <a:lnTo>
                    <a:pt x="3111195" y="300938"/>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24766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8194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078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9398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696974" y="28495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771104" y="245832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771104" y="34815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557" y="2213827"/>
              <a:ext cx="243385" cy="67789"/>
            </a:xfrm>
            <a:custGeom>
              <a:avLst/>
              <a:pathLst>
                <a:path w="243385" h="67789">
                  <a:moveTo>
                    <a:pt x="243385" y="0"/>
                  </a:moveTo>
                  <a:lnTo>
                    <a:pt x="0" y="67789"/>
                  </a:lnTo>
                </a:path>
              </a:pathLst>
            </a:custGeom>
          </p:spPr>
          <p:txBody>
            <a:bodyPr/>
            <a:lstStyle/>
            <a:p/>
          </p:txBody>
        </p:sp>
        <p:sp>
          <p:nvSpPr>
            <p:cNvPr id="41" name="pl41"/>
            <p:cNvSpPr/>
            <p:nvPr/>
          </p:nvSpPr>
          <p:spPr>
            <a:xfrm>
              <a:off x="7935487" y="2351210"/>
              <a:ext cx="244454" cy="82229"/>
            </a:xfrm>
            <a:custGeom>
              <a:avLst/>
              <a:pathLst>
                <a:path w="244454" h="82229">
                  <a:moveTo>
                    <a:pt x="244454" y="82229"/>
                  </a:moveTo>
                  <a:lnTo>
                    <a:pt x="0" y="0"/>
                  </a:lnTo>
                </a:path>
              </a:pathLst>
            </a:custGeom>
          </p:spPr>
          <p:txBody>
            <a:bodyPr/>
            <a:lstStyle/>
            <a:p/>
          </p:txBody>
        </p:sp>
        <p:sp>
          <p:nvSpPr>
            <p:cNvPr id="42" name="pl42"/>
            <p:cNvSpPr/>
            <p:nvPr/>
          </p:nvSpPr>
          <p:spPr>
            <a:xfrm>
              <a:off x="7937347" y="2796707"/>
              <a:ext cx="242595" cy="57187"/>
            </a:xfrm>
            <a:custGeom>
              <a:avLst/>
              <a:pathLst>
                <a:path w="242595" h="57187">
                  <a:moveTo>
                    <a:pt x="242595" y="0"/>
                  </a:moveTo>
                  <a:lnTo>
                    <a:pt x="0" y="57187"/>
                  </a:lnTo>
                </a:path>
              </a:pathLst>
            </a:custGeom>
          </p:spPr>
          <p:txBody>
            <a:bodyPr/>
            <a:lstStyle/>
            <a:p/>
          </p:txBody>
        </p:sp>
        <p:sp>
          <p:nvSpPr>
            <p:cNvPr id="43" name="pl43"/>
            <p:cNvSpPr/>
            <p:nvPr/>
          </p:nvSpPr>
          <p:spPr>
            <a:xfrm>
              <a:off x="7937301" y="2982160"/>
              <a:ext cx="242640" cy="57805"/>
            </a:xfrm>
            <a:custGeom>
              <a:avLst/>
              <a:pathLst>
                <a:path w="242640" h="57805">
                  <a:moveTo>
                    <a:pt x="242640" y="57805"/>
                  </a:moveTo>
                  <a:lnTo>
                    <a:pt x="0" y="0"/>
                  </a:lnTo>
                </a:path>
              </a:pathLst>
            </a:custGeom>
          </p:spPr>
          <p:txBody>
            <a:bodyPr/>
            <a:lstStyle/>
            <a:p/>
          </p:txBody>
        </p:sp>
        <p:sp>
          <p:nvSpPr>
            <p:cNvPr id="44" name="pg44"/>
            <p:cNvSpPr/>
            <p:nvPr/>
          </p:nvSpPr>
          <p:spPr>
            <a:xfrm>
              <a:off x="8111362" y="209858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13943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6" name="pg46"/>
            <p:cNvSpPr/>
            <p:nvPr/>
          </p:nvSpPr>
          <p:spPr>
            <a:xfrm>
              <a:off x="8111362" y="237100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41184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92%</a:t>
              </a:r>
            </a:p>
          </p:txBody>
        </p:sp>
        <p:sp>
          <p:nvSpPr>
            <p:cNvPr id="48" name="pg48"/>
            <p:cNvSpPr/>
            <p:nvPr/>
          </p:nvSpPr>
          <p:spPr>
            <a:xfrm>
              <a:off x="8111362" y="269121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73205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75%</a:t>
              </a:r>
            </a:p>
          </p:txBody>
        </p:sp>
        <p:sp>
          <p:nvSpPr>
            <p:cNvPr id="50" name="pg50"/>
            <p:cNvSpPr/>
            <p:nvPr/>
          </p:nvSpPr>
          <p:spPr>
            <a:xfrm>
              <a:off x="8111362" y="296407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00491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71%</a:t>
              </a:r>
            </a:p>
          </p:txBody>
        </p:sp>
        <p:sp>
          <p:nvSpPr>
            <p:cNvPr id="52" name="pg52"/>
            <p:cNvSpPr/>
            <p:nvPr/>
          </p:nvSpPr>
          <p:spPr>
            <a:xfrm>
              <a:off x="1143034" y="238735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754" y="24311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4" name="pg54"/>
            <p:cNvSpPr/>
            <p:nvPr/>
          </p:nvSpPr>
          <p:spPr>
            <a:xfrm>
              <a:off x="2439589" y="286873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485309" y="291445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74</a:t>
              </a:r>
            </a:p>
          </p:txBody>
        </p:sp>
        <p:sp>
          <p:nvSpPr>
            <p:cNvPr id="56" name="pg56"/>
            <p:cNvSpPr/>
            <p:nvPr/>
          </p:nvSpPr>
          <p:spPr>
            <a:xfrm>
              <a:off x="4511207" y="247811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556927" y="25219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87</a:t>
              </a:r>
            </a:p>
          </p:txBody>
        </p:sp>
        <p:sp>
          <p:nvSpPr>
            <p:cNvPr id="58" name="pg58"/>
            <p:cNvSpPr/>
            <p:nvPr/>
          </p:nvSpPr>
          <p:spPr>
            <a:xfrm>
              <a:off x="4874521" y="335646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920241" y="340021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53</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384625" y="1694368"/>
              <a:ext cx="11089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Fiji,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Fiji has all 4 of the  SDG vaccines.
In 2025, Fiji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Fiji met the 90% SDG coverage target for DTP3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95% between 2024 and 2025.
• DTP3 coverage remained constant at 94% between 2024 and 2025.
• There were there were approximately the same number of zero-dose children in 2025. This leaves &lt;1,000 children without vaccination, vulnerable to vaccine-preventable diseases and a further &lt;200 with incomplete protection.
• Fiji accounted for &lt;0.1% of zero-dose children in East Asia and the Pacific (EAPR) and &lt;0.1% of zero-dose children globally.
• MCV1 coverage remained constant at 91% between 2024 and 2025. There were 1,000 children who missed out on the first measles vaccination.
• MCV2 coverage remained constant at 75% between 2024 and 2025.
• Last dose coverage of HPV vaccination (HPVc) among girls remained constant at 71%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Fiji,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Fiji.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P7TF5XRZ5TZD-1674051314-8082</_dlc_DocId>
    <_dlc_DocIdUrl xmlns="5ce71423-0d49-4a04-8822-86064e799dcd">
      <Url>https://unicef.sharepoint.com/teams/DAPM-DataComm/_layouts/15/DocIdRedir.aspx?ID=P7TF5XRZ5TZD-1674051314-8082</Url>
      <Description>P7TF5XRZ5TZD-1674051314-8082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5B3D328-23E1-44B3-AE44-F051BFA7B06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2026-07-10T23:00:33Z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8526bd99-323e-4e05-a3f9-268b1793fbc5</vt:lpwstr>
  </property>
</Properties>
</file>