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aaa86f5b5ed246b74d0fec61fd8178189fc9c5c.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9b436fd01be6949fe3ca36d259571c7131826fd.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7c97a550c6cfe9d3dd7293258d683b4a67e9ce4.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79805"/>
            </a:xfrm>
            <a:custGeom>
              <a:avLst/>
              <a:pathLst>
                <a:path w="6481656" h="79805">
                  <a:moveTo>
                    <a:pt x="0" y="0"/>
                  </a:moveTo>
                  <a:lnTo>
                    <a:pt x="259266" y="0"/>
                  </a:lnTo>
                  <a:lnTo>
                    <a:pt x="518532" y="0"/>
                  </a:lnTo>
                  <a:lnTo>
                    <a:pt x="777798" y="39902"/>
                  </a:lnTo>
                  <a:lnTo>
                    <a:pt x="1037065" y="39902"/>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39902"/>
                  </a:lnTo>
                  <a:lnTo>
                    <a:pt x="5185325" y="39902"/>
                  </a:lnTo>
                  <a:lnTo>
                    <a:pt x="5444591" y="39902"/>
                  </a:lnTo>
                  <a:lnTo>
                    <a:pt x="5703857" y="79805"/>
                  </a:lnTo>
                  <a:lnTo>
                    <a:pt x="5963124" y="79805"/>
                  </a:lnTo>
                  <a:lnTo>
                    <a:pt x="6222390" y="39902"/>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399027"/>
            </a:xfrm>
            <a:custGeom>
              <a:avLst/>
              <a:pathLst>
                <a:path w="6481656" h="399027">
                  <a:moveTo>
                    <a:pt x="0" y="0"/>
                  </a:moveTo>
                  <a:lnTo>
                    <a:pt x="259266" y="39902"/>
                  </a:lnTo>
                  <a:lnTo>
                    <a:pt x="518532" y="39902"/>
                  </a:lnTo>
                  <a:lnTo>
                    <a:pt x="777798" y="39902"/>
                  </a:lnTo>
                  <a:lnTo>
                    <a:pt x="1037065" y="39902"/>
                  </a:lnTo>
                  <a:lnTo>
                    <a:pt x="1296331" y="79805"/>
                  </a:lnTo>
                  <a:lnTo>
                    <a:pt x="1555597" y="79805"/>
                  </a:lnTo>
                  <a:lnTo>
                    <a:pt x="1814863" y="0"/>
                  </a:lnTo>
                  <a:lnTo>
                    <a:pt x="2074130" y="0"/>
                  </a:lnTo>
                  <a:lnTo>
                    <a:pt x="2333396" y="0"/>
                  </a:lnTo>
                  <a:lnTo>
                    <a:pt x="2592662" y="0"/>
                  </a:lnTo>
                  <a:lnTo>
                    <a:pt x="2851928" y="0"/>
                  </a:lnTo>
                  <a:lnTo>
                    <a:pt x="3111195" y="0"/>
                  </a:lnTo>
                  <a:lnTo>
                    <a:pt x="3370461" y="39902"/>
                  </a:lnTo>
                  <a:lnTo>
                    <a:pt x="3629727" y="39902"/>
                  </a:lnTo>
                  <a:lnTo>
                    <a:pt x="3888994" y="79805"/>
                  </a:lnTo>
                  <a:lnTo>
                    <a:pt x="4148260" y="279319"/>
                  </a:lnTo>
                  <a:lnTo>
                    <a:pt x="4407526" y="399027"/>
                  </a:lnTo>
                  <a:lnTo>
                    <a:pt x="4666792" y="319221"/>
                  </a:lnTo>
                  <a:lnTo>
                    <a:pt x="4926059" y="319221"/>
                  </a:lnTo>
                  <a:lnTo>
                    <a:pt x="5185325" y="399027"/>
                  </a:lnTo>
                  <a:lnTo>
                    <a:pt x="5444591" y="399027"/>
                  </a:lnTo>
                  <a:lnTo>
                    <a:pt x="5703857" y="319221"/>
                  </a:lnTo>
                  <a:lnTo>
                    <a:pt x="5963124" y="319221"/>
                  </a:lnTo>
                  <a:lnTo>
                    <a:pt x="6222390" y="319221"/>
                  </a:lnTo>
                  <a:lnTo>
                    <a:pt x="6481656" y="279319"/>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199513"/>
            </a:xfrm>
            <a:custGeom>
              <a:avLst/>
              <a:pathLst>
                <a:path w="6481656" h="199513">
                  <a:moveTo>
                    <a:pt x="0" y="79805"/>
                  </a:moveTo>
                  <a:lnTo>
                    <a:pt x="259266" y="79805"/>
                  </a:lnTo>
                  <a:lnTo>
                    <a:pt x="518532" y="79805"/>
                  </a:lnTo>
                  <a:lnTo>
                    <a:pt x="777798" y="39902"/>
                  </a:lnTo>
                  <a:lnTo>
                    <a:pt x="1037065" y="39902"/>
                  </a:lnTo>
                  <a:lnTo>
                    <a:pt x="1296331" y="39902"/>
                  </a:lnTo>
                  <a:lnTo>
                    <a:pt x="1555597" y="39902"/>
                  </a:lnTo>
                  <a:lnTo>
                    <a:pt x="1814863" y="0"/>
                  </a:lnTo>
                  <a:lnTo>
                    <a:pt x="2074130" y="39902"/>
                  </a:lnTo>
                  <a:lnTo>
                    <a:pt x="2333396" y="0"/>
                  </a:lnTo>
                  <a:lnTo>
                    <a:pt x="2592662" y="0"/>
                  </a:lnTo>
                  <a:lnTo>
                    <a:pt x="2851928" y="39902"/>
                  </a:lnTo>
                  <a:lnTo>
                    <a:pt x="3111195" y="39902"/>
                  </a:lnTo>
                  <a:lnTo>
                    <a:pt x="3370461" y="39902"/>
                  </a:lnTo>
                  <a:lnTo>
                    <a:pt x="3629727" y="79805"/>
                  </a:lnTo>
                  <a:lnTo>
                    <a:pt x="3888994" y="119708"/>
                  </a:lnTo>
                  <a:lnTo>
                    <a:pt x="4148260" y="119708"/>
                  </a:lnTo>
                  <a:lnTo>
                    <a:pt x="4407526" y="159610"/>
                  </a:lnTo>
                  <a:lnTo>
                    <a:pt x="4666792" y="79805"/>
                  </a:lnTo>
                  <a:lnTo>
                    <a:pt x="4926059" y="79805"/>
                  </a:lnTo>
                  <a:lnTo>
                    <a:pt x="5185325" y="119708"/>
                  </a:lnTo>
                  <a:lnTo>
                    <a:pt x="5444591" y="199513"/>
                  </a:lnTo>
                  <a:lnTo>
                    <a:pt x="5703857" y="159610"/>
                  </a:lnTo>
                  <a:lnTo>
                    <a:pt x="5963124" y="159610"/>
                  </a:lnTo>
                  <a:lnTo>
                    <a:pt x="6222390" y="119708"/>
                  </a:lnTo>
                  <a:lnTo>
                    <a:pt x="6481656" y="119708"/>
                  </a:lnTo>
                </a:path>
              </a:pathLst>
            </a:custGeom>
            <a:ln w="27101" cap="flat">
              <a:solidFill>
                <a:srgbClr val="00BFC4">
                  <a:alpha val="100000"/>
                </a:srgbClr>
              </a:solidFill>
              <a:prstDash val="solid"/>
              <a:round/>
            </a:ln>
          </p:spPr>
          <p:txBody>
            <a:bodyPr/>
            <a:lstStyle/>
            <a:p/>
          </p:txBody>
        </p:sp>
        <p:sp>
          <p:nvSpPr>
            <p:cNvPr id="31" name="pl31"/>
            <p:cNvSpPr/>
            <p:nvPr/>
          </p:nvSpPr>
          <p:spPr>
            <a:xfrm>
              <a:off x="5587279" y="1518126"/>
              <a:ext cx="2333396" cy="359124"/>
            </a:xfrm>
            <a:custGeom>
              <a:avLst/>
              <a:pathLst>
                <a:path w="2333396" h="359124">
                  <a:moveTo>
                    <a:pt x="0" y="359124"/>
                  </a:moveTo>
                  <a:lnTo>
                    <a:pt x="259266" y="79805"/>
                  </a:lnTo>
                  <a:lnTo>
                    <a:pt x="518532" y="39902"/>
                  </a:lnTo>
                  <a:lnTo>
                    <a:pt x="777798" y="39902"/>
                  </a:lnTo>
                  <a:lnTo>
                    <a:pt x="1037065" y="0"/>
                  </a:lnTo>
                  <a:lnTo>
                    <a:pt x="1296331" y="39902"/>
                  </a:lnTo>
                  <a:lnTo>
                    <a:pt x="1555597" y="79805"/>
                  </a:lnTo>
                  <a:lnTo>
                    <a:pt x="1814863" y="79805"/>
                  </a:lnTo>
                  <a:lnTo>
                    <a:pt x="2074130" y="119708"/>
                  </a:lnTo>
                  <a:lnTo>
                    <a:pt x="2333396" y="79805"/>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5595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548903" y="183887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413" y="1114238"/>
              <a:ext cx="249528" cy="235102"/>
            </a:xfrm>
            <a:custGeom>
              <a:avLst/>
              <a:pathLst>
                <a:path w="249528" h="235102">
                  <a:moveTo>
                    <a:pt x="249528" y="0"/>
                  </a:moveTo>
                  <a:lnTo>
                    <a:pt x="0" y="235102"/>
                  </a:lnTo>
                </a:path>
              </a:pathLst>
            </a:custGeom>
          </p:spPr>
          <p:txBody>
            <a:bodyPr/>
            <a:lstStyle/>
            <a:p/>
          </p:txBody>
        </p:sp>
        <p:sp>
          <p:nvSpPr>
            <p:cNvPr id="42" name="pl42"/>
            <p:cNvSpPr/>
            <p:nvPr/>
          </p:nvSpPr>
          <p:spPr>
            <a:xfrm>
              <a:off x="7936373" y="1384057"/>
              <a:ext cx="243568" cy="88465"/>
            </a:xfrm>
            <a:custGeom>
              <a:avLst/>
              <a:pathLst>
                <a:path w="243568" h="88465">
                  <a:moveTo>
                    <a:pt x="243568" y="0"/>
                  </a:moveTo>
                  <a:lnTo>
                    <a:pt x="0" y="88465"/>
                  </a:lnTo>
                </a:path>
              </a:pathLst>
            </a:custGeom>
          </p:spPr>
          <p:txBody>
            <a:bodyPr/>
            <a:lstStyle/>
            <a:p/>
          </p:txBody>
        </p:sp>
        <p:sp>
          <p:nvSpPr>
            <p:cNvPr id="43" name="pl43"/>
            <p:cNvSpPr/>
            <p:nvPr/>
          </p:nvSpPr>
          <p:spPr>
            <a:xfrm>
              <a:off x="7938494" y="1600809"/>
              <a:ext cx="241447" cy="38989"/>
            </a:xfrm>
            <a:custGeom>
              <a:avLst/>
              <a:pathLst>
                <a:path w="241447" h="38989">
                  <a:moveTo>
                    <a:pt x="241447" y="38989"/>
                  </a:moveTo>
                  <a:lnTo>
                    <a:pt x="0" y="0"/>
                  </a:lnTo>
                </a:path>
              </a:pathLst>
            </a:custGeom>
          </p:spPr>
          <p:txBody>
            <a:bodyPr/>
            <a:lstStyle/>
            <a:p/>
          </p:txBody>
        </p:sp>
        <p:sp>
          <p:nvSpPr>
            <p:cNvPr id="44" name="pl44"/>
            <p:cNvSpPr/>
            <p:nvPr/>
          </p:nvSpPr>
          <p:spPr>
            <a:xfrm>
              <a:off x="7929133" y="1607529"/>
              <a:ext cx="250808" cy="284618"/>
            </a:xfrm>
            <a:custGeom>
              <a:avLst/>
              <a:pathLst>
                <a:path w="250808" h="284618">
                  <a:moveTo>
                    <a:pt x="250808" y="284618"/>
                  </a:moveTo>
                  <a:lnTo>
                    <a:pt x="0" y="0"/>
                  </a:lnTo>
                </a:path>
              </a:pathLst>
            </a:custGeom>
          </p:spPr>
          <p:txBody>
            <a:bodyPr/>
            <a:lstStyle/>
            <a:p/>
          </p:txBody>
        </p:sp>
        <p:sp>
          <p:nvSpPr>
            <p:cNvPr id="45" name="pg45"/>
            <p:cNvSpPr/>
            <p:nvPr/>
          </p:nvSpPr>
          <p:spPr>
            <a:xfrm>
              <a:off x="8111362" y="100106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04191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7" name="pg47"/>
            <p:cNvSpPr/>
            <p:nvPr/>
          </p:nvSpPr>
          <p:spPr>
            <a:xfrm>
              <a:off x="8111362" y="127606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31690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95%</a:t>
              </a:r>
            </a:p>
          </p:txBody>
        </p:sp>
        <p:sp>
          <p:nvSpPr>
            <p:cNvPr id="49" name="pg49"/>
            <p:cNvSpPr/>
            <p:nvPr/>
          </p:nvSpPr>
          <p:spPr>
            <a:xfrm>
              <a:off x="8111362" y="155051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59135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92%</a:t>
              </a:r>
            </a:p>
          </p:txBody>
        </p:sp>
        <p:sp>
          <p:nvSpPr>
            <p:cNvPr id="51" name="pg51"/>
            <p:cNvSpPr/>
            <p:nvPr/>
          </p:nvSpPr>
          <p:spPr>
            <a:xfrm>
              <a:off x="8111362" y="182176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6260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92%</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288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Finland,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95%.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achieved the 95% target and MCV2 coverage was below, but close to the 95% target.
Between 2024 and 2025, 2 vaccines increased coverage, 0 declined and 2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834368"/>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3893442"/>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3046182"/>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3999349"/>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2940275"/>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3363905"/>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3616906"/>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2912885"/>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(92%)</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(92%)</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(95%)</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(92%)</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(91%)</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(86%)</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458085" y="6568512"/>
              <a:ext cx="640524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fin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05397" y="3835233"/>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6" name="pl6"/>
            <p:cNvSpPr/>
            <p:nvPr/>
          </p:nvSpPr>
          <p:spPr>
            <a:xfrm>
              <a:off x="1005397" y="3273706"/>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7" name="pl7"/>
            <p:cNvSpPr/>
            <p:nvPr/>
          </p:nvSpPr>
          <p:spPr>
            <a:xfrm>
              <a:off x="1005397" y="2712178"/>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8" name="pl8"/>
            <p:cNvSpPr/>
            <p:nvPr/>
          </p:nvSpPr>
          <p:spPr>
            <a:xfrm>
              <a:off x="1005397" y="2150651"/>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9" name="pl9"/>
            <p:cNvSpPr/>
            <p:nvPr/>
          </p:nvSpPr>
          <p:spPr>
            <a:xfrm>
              <a:off x="1005397" y="4115997"/>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0" name="pl10"/>
            <p:cNvSpPr/>
            <p:nvPr/>
          </p:nvSpPr>
          <p:spPr>
            <a:xfrm>
              <a:off x="1005397" y="3554470"/>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1" name="pl11"/>
            <p:cNvSpPr/>
            <p:nvPr/>
          </p:nvSpPr>
          <p:spPr>
            <a:xfrm>
              <a:off x="1005397" y="2992942"/>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2" name="pl12"/>
            <p:cNvSpPr/>
            <p:nvPr/>
          </p:nvSpPr>
          <p:spPr>
            <a:xfrm>
              <a:off x="1005397" y="2431414"/>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3" name="pl13"/>
            <p:cNvSpPr/>
            <p:nvPr/>
          </p:nvSpPr>
          <p:spPr>
            <a:xfrm>
              <a:off x="1005397" y="1869887"/>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 name="pl14"/>
            <p:cNvSpPr/>
            <p:nvPr/>
          </p:nvSpPr>
          <p:spPr>
            <a:xfrm>
              <a:off x="146719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903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1356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67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529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993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457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921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384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848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312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48103" y="3989317"/>
              <a:ext cx="238173" cy="126680"/>
            </a:xfrm>
            <a:prstGeom prst="rect">
              <a:avLst/>
            </a:prstGeom>
            <a:solidFill>
              <a:srgbClr val="1CABE2">
                <a:alpha val="85098"/>
              </a:srgbClr>
            </a:solidFill>
          </p:spPr>
          <p:txBody>
            <a:bodyPr/>
            <a:lstStyle/>
            <a:p/>
          </p:txBody>
        </p:sp>
        <p:sp>
          <p:nvSpPr>
            <p:cNvPr id="26" name="rc26"/>
            <p:cNvSpPr/>
            <p:nvPr/>
          </p:nvSpPr>
          <p:spPr>
            <a:xfrm>
              <a:off x="1612740" y="3990440"/>
              <a:ext cx="238173" cy="125557"/>
            </a:xfrm>
            <a:prstGeom prst="rect">
              <a:avLst/>
            </a:prstGeom>
            <a:solidFill>
              <a:srgbClr val="1CABE2">
                <a:alpha val="85098"/>
              </a:srgbClr>
            </a:solidFill>
          </p:spPr>
          <p:txBody>
            <a:bodyPr/>
            <a:lstStyle/>
            <a:p/>
          </p:txBody>
        </p:sp>
        <p:sp>
          <p:nvSpPr>
            <p:cNvPr id="27" name="rc27"/>
            <p:cNvSpPr/>
            <p:nvPr/>
          </p:nvSpPr>
          <p:spPr>
            <a:xfrm>
              <a:off x="1877377" y="3991563"/>
              <a:ext cx="238173" cy="124434"/>
            </a:xfrm>
            <a:prstGeom prst="rect">
              <a:avLst/>
            </a:prstGeom>
            <a:solidFill>
              <a:srgbClr val="1CABE2">
                <a:alpha val="85098"/>
              </a:srgbClr>
            </a:solidFill>
          </p:spPr>
          <p:txBody>
            <a:bodyPr/>
            <a:lstStyle/>
            <a:p/>
          </p:txBody>
        </p:sp>
        <p:sp>
          <p:nvSpPr>
            <p:cNvPr id="28" name="rc28"/>
            <p:cNvSpPr/>
            <p:nvPr/>
          </p:nvSpPr>
          <p:spPr>
            <a:xfrm>
              <a:off x="2142015" y="3863085"/>
              <a:ext cx="238173" cy="252912"/>
            </a:xfrm>
            <a:prstGeom prst="rect">
              <a:avLst/>
            </a:prstGeom>
            <a:solidFill>
              <a:srgbClr val="1CABE2">
                <a:alpha val="85098"/>
              </a:srgbClr>
            </a:solidFill>
          </p:spPr>
          <p:txBody>
            <a:bodyPr/>
            <a:lstStyle/>
            <a:p/>
          </p:txBody>
        </p:sp>
        <p:sp>
          <p:nvSpPr>
            <p:cNvPr id="29" name="rc29"/>
            <p:cNvSpPr/>
            <p:nvPr/>
          </p:nvSpPr>
          <p:spPr>
            <a:xfrm>
              <a:off x="2406652" y="3858368"/>
              <a:ext cx="238173" cy="257628"/>
            </a:xfrm>
            <a:prstGeom prst="rect">
              <a:avLst/>
            </a:prstGeom>
            <a:solidFill>
              <a:srgbClr val="1CABE2">
                <a:alpha val="85098"/>
              </a:srgbClr>
            </a:solidFill>
          </p:spPr>
          <p:txBody>
            <a:bodyPr/>
            <a:lstStyle/>
            <a:p/>
          </p:txBody>
        </p:sp>
        <p:sp>
          <p:nvSpPr>
            <p:cNvPr id="30" name="rc30"/>
            <p:cNvSpPr/>
            <p:nvPr/>
          </p:nvSpPr>
          <p:spPr>
            <a:xfrm>
              <a:off x="2671289" y="3987070"/>
              <a:ext cx="238173" cy="128926"/>
            </a:xfrm>
            <a:prstGeom prst="rect">
              <a:avLst/>
            </a:prstGeom>
            <a:solidFill>
              <a:srgbClr val="1CABE2">
                <a:alpha val="85098"/>
              </a:srgbClr>
            </a:solidFill>
          </p:spPr>
          <p:txBody>
            <a:bodyPr/>
            <a:lstStyle/>
            <a:p/>
          </p:txBody>
        </p:sp>
        <p:sp>
          <p:nvSpPr>
            <p:cNvPr id="31" name="rc31"/>
            <p:cNvSpPr/>
            <p:nvPr/>
          </p:nvSpPr>
          <p:spPr>
            <a:xfrm>
              <a:off x="2935926" y="3984824"/>
              <a:ext cx="238173" cy="131172"/>
            </a:xfrm>
            <a:prstGeom prst="rect">
              <a:avLst/>
            </a:prstGeom>
            <a:solidFill>
              <a:srgbClr val="1CABE2">
                <a:alpha val="85098"/>
              </a:srgbClr>
            </a:solidFill>
          </p:spPr>
          <p:txBody>
            <a:bodyPr/>
            <a:lstStyle/>
            <a:p/>
          </p:txBody>
        </p:sp>
        <p:sp>
          <p:nvSpPr>
            <p:cNvPr id="32" name="rc32"/>
            <p:cNvSpPr/>
            <p:nvPr/>
          </p:nvSpPr>
          <p:spPr>
            <a:xfrm>
              <a:off x="3200564" y="3984824"/>
              <a:ext cx="238173" cy="131172"/>
            </a:xfrm>
            <a:prstGeom prst="rect">
              <a:avLst/>
            </a:prstGeom>
            <a:solidFill>
              <a:srgbClr val="1CABE2">
                <a:alpha val="85098"/>
              </a:srgbClr>
            </a:solidFill>
          </p:spPr>
          <p:txBody>
            <a:bodyPr/>
            <a:lstStyle/>
            <a:p/>
          </p:txBody>
        </p:sp>
        <p:sp>
          <p:nvSpPr>
            <p:cNvPr id="33" name="rc33"/>
            <p:cNvSpPr/>
            <p:nvPr/>
          </p:nvSpPr>
          <p:spPr>
            <a:xfrm>
              <a:off x="3465201" y="3983252"/>
              <a:ext cx="238173" cy="132745"/>
            </a:xfrm>
            <a:prstGeom prst="rect">
              <a:avLst/>
            </a:prstGeom>
            <a:solidFill>
              <a:srgbClr val="1CABE2">
                <a:alpha val="85098"/>
              </a:srgbClr>
            </a:solidFill>
          </p:spPr>
          <p:txBody>
            <a:bodyPr/>
            <a:lstStyle/>
            <a:p/>
          </p:txBody>
        </p:sp>
        <p:sp>
          <p:nvSpPr>
            <p:cNvPr id="34" name="rc34"/>
            <p:cNvSpPr/>
            <p:nvPr/>
          </p:nvSpPr>
          <p:spPr>
            <a:xfrm>
              <a:off x="3729838" y="3981231"/>
              <a:ext cx="238173" cy="134766"/>
            </a:xfrm>
            <a:prstGeom prst="rect">
              <a:avLst/>
            </a:prstGeom>
            <a:solidFill>
              <a:srgbClr val="1CABE2">
                <a:alpha val="85098"/>
              </a:srgbClr>
            </a:solidFill>
          </p:spPr>
          <p:txBody>
            <a:bodyPr/>
            <a:lstStyle/>
            <a:p/>
          </p:txBody>
        </p:sp>
        <p:sp>
          <p:nvSpPr>
            <p:cNvPr id="35" name="rc35"/>
            <p:cNvSpPr/>
            <p:nvPr/>
          </p:nvSpPr>
          <p:spPr>
            <a:xfrm>
              <a:off x="3994476" y="3980107"/>
              <a:ext cx="238173" cy="135889"/>
            </a:xfrm>
            <a:prstGeom prst="rect">
              <a:avLst/>
            </a:prstGeom>
            <a:solidFill>
              <a:srgbClr val="1CABE2">
                <a:alpha val="85098"/>
              </a:srgbClr>
            </a:solidFill>
          </p:spPr>
          <p:txBody>
            <a:bodyPr/>
            <a:lstStyle/>
            <a:p/>
          </p:txBody>
        </p:sp>
        <p:sp>
          <p:nvSpPr>
            <p:cNvPr id="36" name="rc36"/>
            <p:cNvSpPr/>
            <p:nvPr/>
          </p:nvSpPr>
          <p:spPr>
            <a:xfrm>
              <a:off x="4259113" y="3982129"/>
              <a:ext cx="238173" cy="133868"/>
            </a:xfrm>
            <a:prstGeom prst="rect">
              <a:avLst/>
            </a:prstGeom>
            <a:solidFill>
              <a:srgbClr val="1CABE2">
                <a:alpha val="85098"/>
              </a:srgbClr>
            </a:solidFill>
          </p:spPr>
          <p:txBody>
            <a:bodyPr/>
            <a:lstStyle/>
            <a:p/>
          </p:txBody>
        </p:sp>
        <p:sp>
          <p:nvSpPr>
            <p:cNvPr id="37" name="rc37"/>
            <p:cNvSpPr/>
            <p:nvPr/>
          </p:nvSpPr>
          <p:spPr>
            <a:xfrm>
              <a:off x="4523750" y="3983252"/>
              <a:ext cx="238173" cy="132745"/>
            </a:xfrm>
            <a:prstGeom prst="rect">
              <a:avLst/>
            </a:prstGeom>
            <a:solidFill>
              <a:srgbClr val="1CABE2">
                <a:alpha val="85098"/>
              </a:srgbClr>
            </a:solidFill>
          </p:spPr>
          <p:txBody>
            <a:bodyPr/>
            <a:lstStyle/>
            <a:p/>
          </p:txBody>
        </p:sp>
        <p:sp>
          <p:nvSpPr>
            <p:cNvPr id="38" name="rc38"/>
            <p:cNvSpPr/>
            <p:nvPr/>
          </p:nvSpPr>
          <p:spPr>
            <a:xfrm>
              <a:off x="4788387" y="3986172"/>
              <a:ext cx="238173" cy="129825"/>
            </a:xfrm>
            <a:prstGeom prst="rect">
              <a:avLst/>
            </a:prstGeom>
            <a:solidFill>
              <a:srgbClr val="1CABE2">
                <a:alpha val="85098"/>
              </a:srgbClr>
            </a:solidFill>
          </p:spPr>
          <p:txBody>
            <a:bodyPr/>
            <a:lstStyle/>
            <a:p/>
          </p:txBody>
        </p:sp>
        <p:sp>
          <p:nvSpPr>
            <p:cNvPr id="39" name="rc39"/>
            <p:cNvSpPr/>
            <p:nvPr/>
          </p:nvSpPr>
          <p:spPr>
            <a:xfrm>
              <a:off x="5053025" y="3988418"/>
              <a:ext cx="238173" cy="127579"/>
            </a:xfrm>
            <a:prstGeom prst="rect">
              <a:avLst/>
            </a:prstGeom>
            <a:solidFill>
              <a:srgbClr val="1CABE2">
                <a:alpha val="85098"/>
              </a:srgbClr>
            </a:solidFill>
          </p:spPr>
          <p:txBody>
            <a:bodyPr/>
            <a:lstStyle/>
            <a:p/>
          </p:txBody>
        </p:sp>
        <p:sp>
          <p:nvSpPr>
            <p:cNvPr id="40" name="rc40"/>
            <p:cNvSpPr/>
            <p:nvPr/>
          </p:nvSpPr>
          <p:spPr>
            <a:xfrm>
              <a:off x="5317662" y="3992236"/>
              <a:ext cx="238173" cy="123760"/>
            </a:xfrm>
            <a:prstGeom prst="rect">
              <a:avLst/>
            </a:prstGeom>
            <a:solidFill>
              <a:srgbClr val="1CABE2">
                <a:alpha val="85098"/>
              </a:srgbClr>
            </a:solidFill>
          </p:spPr>
          <p:txBody>
            <a:bodyPr/>
            <a:lstStyle/>
            <a:p/>
          </p:txBody>
        </p:sp>
        <p:sp>
          <p:nvSpPr>
            <p:cNvPr id="41" name="rc41"/>
            <p:cNvSpPr/>
            <p:nvPr/>
          </p:nvSpPr>
          <p:spPr>
            <a:xfrm>
              <a:off x="5582299" y="3998076"/>
              <a:ext cx="238173" cy="117920"/>
            </a:xfrm>
            <a:prstGeom prst="rect">
              <a:avLst/>
            </a:prstGeom>
            <a:solidFill>
              <a:srgbClr val="1CABE2">
                <a:alpha val="85098"/>
              </a:srgbClr>
            </a:solidFill>
          </p:spPr>
          <p:txBody>
            <a:bodyPr/>
            <a:lstStyle/>
            <a:p/>
          </p:txBody>
        </p:sp>
        <p:sp>
          <p:nvSpPr>
            <p:cNvPr id="42" name="rc42"/>
            <p:cNvSpPr/>
            <p:nvPr/>
          </p:nvSpPr>
          <p:spPr>
            <a:xfrm>
              <a:off x="5846936" y="4003467"/>
              <a:ext cx="238173" cy="112530"/>
            </a:xfrm>
            <a:prstGeom prst="rect">
              <a:avLst/>
            </a:prstGeom>
            <a:solidFill>
              <a:srgbClr val="1CABE2">
                <a:alpha val="85098"/>
              </a:srgbClr>
            </a:solidFill>
          </p:spPr>
          <p:txBody>
            <a:bodyPr/>
            <a:lstStyle/>
            <a:p/>
          </p:txBody>
        </p:sp>
        <p:sp>
          <p:nvSpPr>
            <p:cNvPr id="43" name="rc43"/>
            <p:cNvSpPr/>
            <p:nvPr/>
          </p:nvSpPr>
          <p:spPr>
            <a:xfrm>
              <a:off x="6111574" y="4009532"/>
              <a:ext cx="238173" cy="106465"/>
            </a:xfrm>
            <a:prstGeom prst="rect">
              <a:avLst/>
            </a:prstGeom>
            <a:solidFill>
              <a:srgbClr val="1CABE2">
                <a:alpha val="85098"/>
              </a:srgbClr>
            </a:solidFill>
          </p:spPr>
          <p:txBody>
            <a:bodyPr/>
            <a:lstStyle/>
            <a:p/>
          </p:txBody>
        </p:sp>
        <p:sp>
          <p:nvSpPr>
            <p:cNvPr id="44" name="rc44"/>
            <p:cNvSpPr/>
            <p:nvPr/>
          </p:nvSpPr>
          <p:spPr>
            <a:xfrm>
              <a:off x="6376211" y="3911601"/>
              <a:ext cx="238173" cy="204396"/>
            </a:xfrm>
            <a:prstGeom prst="rect">
              <a:avLst/>
            </a:prstGeom>
            <a:solidFill>
              <a:srgbClr val="1CABE2">
                <a:alpha val="85098"/>
              </a:srgbClr>
            </a:solidFill>
          </p:spPr>
          <p:txBody>
            <a:bodyPr/>
            <a:lstStyle/>
            <a:p/>
          </p:txBody>
        </p:sp>
        <p:sp>
          <p:nvSpPr>
            <p:cNvPr id="45" name="rc45"/>
            <p:cNvSpPr/>
            <p:nvPr/>
          </p:nvSpPr>
          <p:spPr>
            <a:xfrm>
              <a:off x="6640848" y="3907783"/>
              <a:ext cx="238173" cy="208214"/>
            </a:xfrm>
            <a:prstGeom prst="rect">
              <a:avLst/>
            </a:prstGeom>
            <a:solidFill>
              <a:srgbClr val="1CABE2">
                <a:alpha val="85098"/>
              </a:srgbClr>
            </a:solidFill>
          </p:spPr>
          <p:txBody>
            <a:bodyPr/>
            <a:lstStyle/>
            <a:p/>
          </p:txBody>
        </p:sp>
        <p:sp>
          <p:nvSpPr>
            <p:cNvPr id="46" name="rc46"/>
            <p:cNvSpPr/>
            <p:nvPr/>
          </p:nvSpPr>
          <p:spPr>
            <a:xfrm>
              <a:off x="6905486" y="3894081"/>
              <a:ext cx="238173" cy="221915"/>
            </a:xfrm>
            <a:prstGeom prst="rect">
              <a:avLst/>
            </a:prstGeom>
            <a:solidFill>
              <a:srgbClr val="1CABE2">
                <a:alpha val="85098"/>
              </a:srgbClr>
            </a:solidFill>
          </p:spPr>
          <p:txBody>
            <a:bodyPr/>
            <a:lstStyle/>
            <a:p/>
          </p:txBody>
        </p:sp>
        <p:sp>
          <p:nvSpPr>
            <p:cNvPr id="47" name="rc47"/>
            <p:cNvSpPr/>
            <p:nvPr/>
          </p:nvSpPr>
          <p:spPr>
            <a:xfrm>
              <a:off x="7170123" y="3815243"/>
              <a:ext cx="238173" cy="300754"/>
            </a:xfrm>
            <a:prstGeom prst="rect">
              <a:avLst/>
            </a:prstGeom>
            <a:solidFill>
              <a:srgbClr val="1CABE2">
                <a:alpha val="85098"/>
              </a:srgbClr>
            </a:solidFill>
          </p:spPr>
          <p:txBody>
            <a:bodyPr/>
            <a:lstStyle/>
            <a:p/>
          </p:txBody>
        </p:sp>
        <p:sp>
          <p:nvSpPr>
            <p:cNvPr id="48" name="rc48"/>
            <p:cNvSpPr/>
            <p:nvPr/>
          </p:nvSpPr>
          <p:spPr>
            <a:xfrm>
              <a:off x="7434760" y="3822880"/>
              <a:ext cx="238173" cy="293117"/>
            </a:xfrm>
            <a:prstGeom prst="rect">
              <a:avLst/>
            </a:prstGeom>
            <a:solidFill>
              <a:srgbClr val="1CABE2">
                <a:alpha val="85098"/>
              </a:srgbClr>
            </a:solidFill>
          </p:spPr>
          <p:txBody>
            <a:bodyPr/>
            <a:lstStyle/>
            <a:p/>
          </p:txBody>
        </p:sp>
        <p:sp>
          <p:nvSpPr>
            <p:cNvPr id="49" name="rc49"/>
            <p:cNvSpPr/>
            <p:nvPr/>
          </p:nvSpPr>
          <p:spPr>
            <a:xfrm>
              <a:off x="7699397" y="3919463"/>
              <a:ext cx="238173" cy="196534"/>
            </a:xfrm>
            <a:prstGeom prst="rect">
              <a:avLst/>
            </a:prstGeom>
            <a:solidFill>
              <a:srgbClr val="1CABE2">
                <a:alpha val="85098"/>
              </a:srgbClr>
            </a:solidFill>
          </p:spPr>
          <p:txBody>
            <a:bodyPr/>
            <a:lstStyle/>
            <a:p/>
          </p:txBody>
        </p:sp>
        <p:sp>
          <p:nvSpPr>
            <p:cNvPr id="50" name="rc50"/>
            <p:cNvSpPr/>
            <p:nvPr/>
          </p:nvSpPr>
          <p:spPr>
            <a:xfrm>
              <a:off x="7964035" y="3919013"/>
              <a:ext cx="238173" cy="196983"/>
            </a:xfrm>
            <a:prstGeom prst="rect">
              <a:avLst/>
            </a:prstGeom>
            <a:solidFill>
              <a:srgbClr val="1CABE2">
                <a:alpha val="85098"/>
              </a:srgbClr>
            </a:solidFill>
          </p:spPr>
          <p:txBody>
            <a:bodyPr/>
            <a:lstStyle/>
            <a:p/>
          </p:txBody>
        </p:sp>
        <p:sp>
          <p:nvSpPr>
            <p:cNvPr id="51" name="rc51"/>
            <p:cNvSpPr/>
            <p:nvPr/>
          </p:nvSpPr>
          <p:spPr>
            <a:xfrm>
              <a:off x="1348103" y="3989317"/>
              <a:ext cx="238173" cy="0"/>
            </a:xfrm>
            <a:prstGeom prst="rect">
              <a:avLst/>
            </a:prstGeom>
            <a:solidFill>
              <a:srgbClr val="B3B3B3">
                <a:alpha val="85098"/>
              </a:srgbClr>
            </a:solidFill>
          </p:spPr>
          <p:txBody>
            <a:bodyPr/>
            <a:lstStyle/>
            <a:p/>
          </p:txBody>
        </p:sp>
        <p:sp>
          <p:nvSpPr>
            <p:cNvPr id="52" name="rc52"/>
            <p:cNvSpPr/>
            <p:nvPr/>
          </p:nvSpPr>
          <p:spPr>
            <a:xfrm>
              <a:off x="1612740" y="3865107"/>
              <a:ext cx="238173" cy="125332"/>
            </a:xfrm>
            <a:prstGeom prst="rect">
              <a:avLst/>
            </a:prstGeom>
            <a:solidFill>
              <a:srgbClr val="B3B3B3">
                <a:alpha val="85098"/>
              </a:srgbClr>
            </a:solidFill>
          </p:spPr>
          <p:txBody>
            <a:bodyPr/>
            <a:lstStyle/>
            <a:p/>
          </p:txBody>
        </p:sp>
        <p:sp>
          <p:nvSpPr>
            <p:cNvPr id="53" name="rc53"/>
            <p:cNvSpPr/>
            <p:nvPr/>
          </p:nvSpPr>
          <p:spPr>
            <a:xfrm>
              <a:off x="1877377" y="3867353"/>
              <a:ext cx="238173" cy="124209"/>
            </a:xfrm>
            <a:prstGeom prst="rect">
              <a:avLst/>
            </a:prstGeom>
            <a:solidFill>
              <a:srgbClr val="B3B3B3">
                <a:alpha val="85098"/>
              </a:srgbClr>
            </a:solidFill>
          </p:spPr>
          <p:txBody>
            <a:bodyPr/>
            <a:lstStyle/>
            <a:p/>
          </p:txBody>
        </p:sp>
        <p:sp>
          <p:nvSpPr>
            <p:cNvPr id="54" name="rc54"/>
            <p:cNvSpPr/>
            <p:nvPr/>
          </p:nvSpPr>
          <p:spPr>
            <a:xfrm>
              <a:off x="2142015" y="3863085"/>
              <a:ext cx="238173" cy="0"/>
            </a:xfrm>
            <a:prstGeom prst="rect">
              <a:avLst/>
            </a:prstGeom>
            <a:solidFill>
              <a:srgbClr val="B3B3B3">
                <a:alpha val="85098"/>
              </a:srgbClr>
            </a:solidFill>
          </p:spPr>
          <p:txBody>
            <a:bodyPr/>
            <a:lstStyle/>
            <a:p/>
          </p:txBody>
        </p:sp>
        <p:sp>
          <p:nvSpPr>
            <p:cNvPr id="55" name="rc55"/>
            <p:cNvSpPr/>
            <p:nvPr/>
          </p:nvSpPr>
          <p:spPr>
            <a:xfrm>
              <a:off x="2406652" y="3858368"/>
              <a:ext cx="238173" cy="0"/>
            </a:xfrm>
            <a:prstGeom prst="rect">
              <a:avLst/>
            </a:prstGeom>
            <a:solidFill>
              <a:srgbClr val="B3B3B3">
                <a:alpha val="85098"/>
              </a:srgbClr>
            </a:solidFill>
          </p:spPr>
          <p:txBody>
            <a:bodyPr/>
            <a:lstStyle/>
            <a:p/>
          </p:txBody>
        </p:sp>
        <p:sp>
          <p:nvSpPr>
            <p:cNvPr id="56" name="rc56"/>
            <p:cNvSpPr/>
            <p:nvPr/>
          </p:nvSpPr>
          <p:spPr>
            <a:xfrm>
              <a:off x="2671289" y="3728992"/>
              <a:ext cx="238173" cy="258078"/>
            </a:xfrm>
            <a:prstGeom prst="rect">
              <a:avLst/>
            </a:prstGeom>
            <a:solidFill>
              <a:srgbClr val="B3B3B3">
                <a:alpha val="85098"/>
              </a:srgbClr>
            </a:solidFill>
          </p:spPr>
          <p:txBody>
            <a:bodyPr/>
            <a:lstStyle/>
            <a:p/>
          </p:txBody>
        </p:sp>
        <p:sp>
          <p:nvSpPr>
            <p:cNvPr id="57" name="rc57"/>
            <p:cNvSpPr/>
            <p:nvPr/>
          </p:nvSpPr>
          <p:spPr>
            <a:xfrm>
              <a:off x="2935926" y="3722254"/>
              <a:ext cx="238173" cy="262570"/>
            </a:xfrm>
            <a:prstGeom prst="rect">
              <a:avLst/>
            </a:prstGeom>
            <a:solidFill>
              <a:srgbClr val="B3B3B3">
                <a:alpha val="85098"/>
              </a:srgbClr>
            </a:solidFill>
          </p:spPr>
          <p:txBody>
            <a:bodyPr/>
            <a:lstStyle/>
            <a:p/>
          </p:txBody>
        </p:sp>
        <p:sp>
          <p:nvSpPr>
            <p:cNvPr id="58" name="rc58"/>
            <p:cNvSpPr/>
            <p:nvPr/>
          </p:nvSpPr>
          <p:spPr>
            <a:xfrm>
              <a:off x="3200564" y="3984824"/>
              <a:ext cx="238173" cy="0"/>
            </a:xfrm>
            <a:prstGeom prst="rect">
              <a:avLst/>
            </a:prstGeom>
            <a:solidFill>
              <a:srgbClr val="B3B3B3">
                <a:alpha val="85098"/>
              </a:srgbClr>
            </a:solidFill>
          </p:spPr>
          <p:txBody>
            <a:bodyPr/>
            <a:lstStyle/>
            <a:p/>
          </p:txBody>
        </p:sp>
        <p:sp>
          <p:nvSpPr>
            <p:cNvPr id="59" name="rc59"/>
            <p:cNvSpPr/>
            <p:nvPr/>
          </p:nvSpPr>
          <p:spPr>
            <a:xfrm>
              <a:off x="3465201" y="3983252"/>
              <a:ext cx="238173" cy="0"/>
            </a:xfrm>
            <a:prstGeom prst="rect">
              <a:avLst/>
            </a:prstGeom>
            <a:solidFill>
              <a:srgbClr val="B3B3B3">
                <a:alpha val="85098"/>
              </a:srgbClr>
            </a:solidFill>
          </p:spPr>
          <p:txBody>
            <a:bodyPr/>
            <a:lstStyle/>
            <a:p/>
          </p:txBody>
        </p:sp>
        <p:sp>
          <p:nvSpPr>
            <p:cNvPr id="60" name="rc60"/>
            <p:cNvSpPr/>
            <p:nvPr/>
          </p:nvSpPr>
          <p:spPr>
            <a:xfrm>
              <a:off x="3729838" y="3981231"/>
              <a:ext cx="238173" cy="0"/>
            </a:xfrm>
            <a:prstGeom prst="rect">
              <a:avLst/>
            </a:prstGeom>
            <a:solidFill>
              <a:srgbClr val="B3B3B3">
                <a:alpha val="85098"/>
              </a:srgbClr>
            </a:solidFill>
          </p:spPr>
          <p:txBody>
            <a:bodyPr/>
            <a:lstStyle/>
            <a:p/>
          </p:txBody>
        </p:sp>
        <p:sp>
          <p:nvSpPr>
            <p:cNvPr id="61" name="rc61"/>
            <p:cNvSpPr/>
            <p:nvPr/>
          </p:nvSpPr>
          <p:spPr>
            <a:xfrm>
              <a:off x="3994476" y="3980107"/>
              <a:ext cx="238173" cy="0"/>
            </a:xfrm>
            <a:prstGeom prst="rect">
              <a:avLst/>
            </a:prstGeom>
            <a:solidFill>
              <a:srgbClr val="B3B3B3">
                <a:alpha val="85098"/>
              </a:srgbClr>
            </a:solidFill>
          </p:spPr>
          <p:txBody>
            <a:bodyPr/>
            <a:lstStyle/>
            <a:p/>
          </p:txBody>
        </p:sp>
        <p:sp>
          <p:nvSpPr>
            <p:cNvPr id="62" name="rc62"/>
            <p:cNvSpPr/>
            <p:nvPr/>
          </p:nvSpPr>
          <p:spPr>
            <a:xfrm>
              <a:off x="4259113" y="3982129"/>
              <a:ext cx="238173" cy="0"/>
            </a:xfrm>
            <a:prstGeom prst="rect">
              <a:avLst/>
            </a:prstGeom>
            <a:solidFill>
              <a:srgbClr val="B3B3B3">
                <a:alpha val="85098"/>
              </a:srgbClr>
            </a:solidFill>
          </p:spPr>
          <p:txBody>
            <a:bodyPr/>
            <a:lstStyle/>
            <a:p/>
          </p:txBody>
        </p:sp>
        <p:sp>
          <p:nvSpPr>
            <p:cNvPr id="63" name="rc63"/>
            <p:cNvSpPr/>
            <p:nvPr/>
          </p:nvSpPr>
          <p:spPr>
            <a:xfrm>
              <a:off x="4523750" y="3983252"/>
              <a:ext cx="238173" cy="0"/>
            </a:xfrm>
            <a:prstGeom prst="rect">
              <a:avLst/>
            </a:prstGeom>
            <a:solidFill>
              <a:srgbClr val="B3B3B3">
                <a:alpha val="85098"/>
              </a:srgbClr>
            </a:solidFill>
          </p:spPr>
          <p:txBody>
            <a:bodyPr/>
            <a:lstStyle/>
            <a:p/>
          </p:txBody>
        </p:sp>
        <p:sp>
          <p:nvSpPr>
            <p:cNvPr id="64" name="rc64"/>
            <p:cNvSpPr/>
            <p:nvPr/>
          </p:nvSpPr>
          <p:spPr>
            <a:xfrm>
              <a:off x="4788387" y="3856347"/>
              <a:ext cx="238173" cy="129825"/>
            </a:xfrm>
            <a:prstGeom prst="rect">
              <a:avLst/>
            </a:prstGeom>
            <a:solidFill>
              <a:srgbClr val="B3B3B3">
                <a:alpha val="85098"/>
              </a:srgbClr>
            </a:solidFill>
          </p:spPr>
          <p:txBody>
            <a:bodyPr/>
            <a:lstStyle/>
            <a:p/>
          </p:txBody>
        </p:sp>
        <p:sp>
          <p:nvSpPr>
            <p:cNvPr id="65" name="rc65"/>
            <p:cNvSpPr/>
            <p:nvPr/>
          </p:nvSpPr>
          <p:spPr>
            <a:xfrm>
              <a:off x="5053025" y="3860614"/>
              <a:ext cx="238173" cy="127803"/>
            </a:xfrm>
            <a:prstGeom prst="rect">
              <a:avLst/>
            </a:prstGeom>
            <a:solidFill>
              <a:srgbClr val="B3B3B3">
                <a:alpha val="85098"/>
              </a:srgbClr>
            </a:solidFill>
          </p:spPr>
          <p:txBody>
            <a:bodyPr/>
            <a:lstStyle/>
            <a:p/>
          </p:txBody>
        </p:sp>
        <p:sp>
          <p:nvSpPr>
            <p:cNvPr id="66" name="rc66"/>
            <p:cNvSpPr/>
            <p:nvPr/>
          </p:nvSpPr>
          <p:spPr>
            <a:xfrm>
              <a:off x="5317662" y="3744491"/>
              <a:ext cx="238173" cy="247745"/>
            </a:xfrm>
            <a:prstGeom prst="rect">
              <a:avLst/>
            </a:prstGeom>
            <a:solidFill>
              <a:srgbClr val="B3B3B3">
                <a:alpha val="85098"/>
              </a:srgbClr>
            </a:solidFill>
          </p:spPr>
          <p:txBody>
            <a:bodyPr/>
            <a:lstStyle/>
            <a:p/>
          </p:txBody>
        </p:sp>
        <p:sp>
          <p:nvSpPr>
            <p:cNvPr id="67" name="rc67"/>
            <p:cNvSpPr/>
            <p:nvPr/>
          </p:nvSpPr>
          <p:spPr>
            <a:xfrm>
              <a:off x="5582299" y="3172182"/>
              <a:ext cx="238173" cy="825894"/>
            </a:xfrm>
            <a:prstGeom prst="rect">
              <a:avLst/>
            </a:prstGeom>
            <a:solidFill>
              <a:srgbClr val="B3B3B3">
                <a:alpha val="85098"/>
              </a:srgbClr>
            </a:solidFill>
          </p:spPr>
          <p:txBody>
            <a:bodyPr/>
            <a:lstStyle/>
            <a:p/>
          </p:txBody>
        </p:sp>
        <p:sp>
          <p:nvSpPr>
            <p:cNvPr id="68" name="rc68"/>
            <p:cNvSpPr/>
            <p:nvPr/>
          </p:nvSpPr>
          <p:spPr>
            <a:xfrm>
              <a:off x="5846936" y="2879289"/>
              <a:ext cx="238173" cy="1124178"/>
            </a:xfrm>
            <a:prstGeom prst="rect">
              <a:avLst/>
            </a:prstGeom>
            <a:solidFill>
              <a:srgbClr val="B3B3B3">
                <a:alpha val="85098"/>
              </a:srgbClr>
            </a:solidFill>
          </p:spPr>
          <p:txBody>
            <a:bodyPr/>
            <a:lstStyle/>
            <a:p/>
          </p:txBody>
        </p:sp>
        <p:sp>
          <p:nvSpPr>
            <p:cNvPr id="69" name="rc69"/>
            <p:cNvSpPr/>
            <p:nvPr/>
          </p:nvSpPr>
          <p:spPr>
            <a:xfrm>
              <a:off x="6111574" y="3157582"/>
              <a:ext cx="238173" cy="851949"/>
            </a:xfrm>
            <a:prstGeom prst="rect">
              <a:avLst/>
            </a:prstGeom>
            <a:solidFill>
              <a:srgbClr val="B3B3B3">
                <a:alpha val="85098"/>
              </a:srgbClr>
            </a:solidFill>
          </p:spPr>
          <p:txBody>
            <a:bodyPr/>
            <a:lstStyle/>
            <a:p/>
          </p:txBody>
        </p:sp>
        <p:sp>
          <p:nvSpPr>
            <p:cNvPr id="70" name="rc70"/>
            <p:cNvSpPr/>
            <p:nvPr/>
          </p:nvSpPr>
          <p:spPr>
            <a:xfrm>
              <a:off x="6376211" y="3195766"/>
              <a:ext cx="238173" cy="715835"/>
            </a:xfrm>
            <a:prstGeom prst="rect">
              <a:avLst/>
            </a:prstGeom>
            <a:solidFill>
              <a:srgbClr val="B3B3B3">
                <a:alpha val="85098"/>
              </a:srgbClr>
            </a:solidFill>
          </p:spPr>
          <p:txBody>
            <a:bodyPr/>
            <a:lstStyle/>
            <a:p/>
          </p:txBody>
        </p:sp>
        <p:sp>
          <p:nvSpPr>
            <p:cNvPr id="71" name="rc71"/>
            <p:cNvSpPr/>
            <p:nvPr/>
          </p:nvSpPr>
          <p:spPr>
            <a:xfrm>
              <a:off x="6640848" y="2970481"/>
              <a:ext cx="238173" cy="937301"/>
            </a:xfrm>
            <a:prstGeom prst="rect">
              <a:avLst/>
            </a:prstGeom>
            <a:solidFill>
              <a:srgbClr val="B3B3B3">
                <a:alpha val="85098"/>
              </a:srgbClr>
            </a:solidFill>
          </p:spPr>
          <p:txBody>
            <a:bodyPr/>
            <a:lstStyle/>
            <a:p/>
          </p:txBody>
        </p:sp>
        <p:sp>
          <p:nvSpPr>
            <p:cNvPr id="72" name="rc72"/>
            <p:cNvSpPr/>
            <p:nvPr/>
          </p:nvSpPr>
          <p:spPr>
            <a:xfrm>
              <a:off x="6905486" y="2895236"/>
              <a:ext cx="238173" cy="998845"/>
            </a:xfrm>
            <a:prstGeom prst="rect">
              <a:avLst/>
            </a:prstGeom>
            <a:solidFill>
              <a:srgbClr val="B3B3B3">
                <a:alpha val="85098"/>
              </a:srgbClr>
            </a:solidFill>
          </p:spPr>
          <p:txBody>
            <a:bodyPr/>
            <a:lstStyle/>
            <a:p/>
          </p:txBody>
        </p:sp>
        <p:sp>
          <p:nvSpPr>
            <p:cNvPr id="73" name="rc73"/>
            <p:cNvSpPr/>
            <p:nvPr/>
          </p:nvSpPr>
          <p:spPr>
            <a:xfrm>
              <a:off x="7170123" y="3213959"/>
              <a:ext cx="238173" cy="601283"/>
            </a:xfrm>
            <a:prstGeom prst="rect">
              <a:avLst/>
            </a:prstGeom>
            <a:solidFill>
              <a:srgbClr val="B3B3B3">
                <a:alpha val="85098"/>
              </a:srgbClr>
            </a:solidFill>
          </p:spPr>
          <p:txBody>
            <a:bodyPr/>
            <a:lstStyle/>
            <a:p/>
          </p:txBody>
        </p:sp>
        <p:sp>
          <p:nvSpPr>
            <p:cNvPr id="74" name="rc74"/>
            <p:cNvSpPr/>
            <p:nvPr/>
          </p:nvSpPr>
          <p:spPr>
            <a:xfrm>
              <a:off x="7434760" y="3236870"/>
              <a:ext cx="238173" cy="586010"/>
            </a:xfrm>
            <a:prstGeom prst="rect">
              <a:avLst/>
            </a:prstGeom>
            <a:solidFill>
              <a:srgbClr val="B3B3B3">
                <a:alpha val="85098"/>
              </a:srgbClr>
            </a:solidFill>
          </p:spPr>
          <p:txBody>
            <a:bodyPr/>
            <a:lstStyle/>
            <a:p/>
          </p:txBody>
        </p:sp>
        <p:sp>
          <p:nvSpPr>
            <p:cNvPr id="75" name="rc75"/>
            <p:cNvSpPr/>
            <p:nvPr/>
          </p:nvSpPr>
          <p:spPr>
            <a:xfrm>
              <a:off x="7699397" y="3231254"/>
              <a:ext cx="238173" cy="688208"/>
            </a:xfrm>
            <a:prstGeom prst="rect">
              <a:avLst/>
            </a:prstGeom>
            <a:solidFill>
              <a:srgbClr val="B3B3B3">
                <a:alpha val="85098"/>
              </a:srgbClr>
            </a:solidFill>
          </p:spPr>
          <p:txBody>
            <a:bodyPr/>
            <a:lstStyle/>
            <a:p/>
          </p:txBody>
        </p:sp>
        <p:sp>
          <p:nvSpPr>
            <p:cNvPr id="76" name="rc76"/>
            <p:cNvSpPr/>
            <p:nvPr/>
          </p:nvSpPr>
          <p:spPr>
            <a:xfrm>
              <a:off x="7964035" y="3327837"/>
              <a:ext cx="238173" cy="591176"/>
            </a:xfrm>
            <a:prstGeom prst="rect">
              <a:avLst/>
            </a:prstGeom>
            <a:solidFill>
              <a:srgbClr val="B3B3B3">
                <a:alpha val="85098"/>
              </a:srgbClr>
            </a:solidFill>
          </p:spPr>
          <p:txBody>
            <a:bodyPr/>
            <a:lstStyle/>
            <a:p/>
          </p:txBody>
        </p:sp>
        <p:sp>
          <p:nvSpPr>
            <p:cNvPr id="77" name="pl77"/>
            <p:cNvSpPr/>
            <p:nvPr/>
          </p:nvSpPr>
          <p:spPr>
            <a:xfrm>
              <a:off x="1467190" y="2075428"/>
              <a:ext cx="6615931" cy="41223"/>
            </a:xfrm>
            <a:custGeom>
              <a:avLst/>
              <a:pathLst>
                <a:path w="6615931" h="41223">
                  <a:moveTo>
                    <a:pt x="0" y="0"/>
                  </a:moveTo>
                  <a:lnTo>
                    <a:pt x="264637" y="0"/>
                  </a:lnTo>
                  <a:lnTo>
                    <a:pt x="529274" y="0"/>
                  </a:lnTo>
                  <a:lnTo>
                    <a:pt x="793911" y="20611"/>
                  </a:lnTo>
                  <a:lnTo>
                    <a:pt x="1058549" y="20611"/>
                  </a:lnTo>
                  <a:lnTo>
                    <a:pt x="1323186" y="0"/>
                  </a:lnTo>
                  <a:lnTo>
                    <a:pt x="1587823" y="0"/>
                  </a:lnTo>
                  <a:lnTo>
                    <a:pt x="1852460" y="0"/>
                  </a:lnTo>
                  <a:lnTo>
                    <a:pt x="2117098" y="0"/>
                  </a:lnTo>
                  <a:lnTo>
                    <a:pt x="2381735" y="0"/>
                  </a:lnTo>
                  <a:lnTo>
                    <a:pt x="2646372" y="0"/>
                  </a:lnTo>
                  <a:lnTo>
                    <a:pt x="2911010" y="0"/>
                  </a:lnTo>
                  <a:lnTo>
                    <a:pt x="3175647" y="0"/>
                  </a:lnTo>
                  <a:lnTo>
                    <a:pt x="3440284" y="0"/>
                  </a:lnTo>
                  <a:lnTo>
                    <a:pt x="3704921" y="0"/>
                  </a:lnTo>
                  <a:lnTo>
                    <a:pt x="3969559" y="0"/>
                  </a:lnTo>
                  <a:lnTo>
                    <a:pt x="4234196" y="0"/>
                  </a:lnTo>
                  <a:lnTo>
                    <a:pt x="4498833" y="0"/>
                  </a:lnTo>
                  <a:lnTo>
                    <a:pt x="4763470" y="0"/>
                  </a:lnTo>
                  <a:lnTo>
                    <a:pt x="5028108" y="20611"/>
                  </a:lnTo>
                  <a:lnTo>
                    <a:pt x="5292745" y="20611"/>
                  </a:lnTo>
                  <a:lnTo>
                    <a:pt x="5557382" y="20611"/>
                  </a:lnTo>
                  <a:lnTo>
                    <a:pt x="5822020" y="41223"/>
                  </a:lnTo>
                  <a:lnTo>
                    <a:pt x="6086657" y="41223"/>
                  </a:lnTo>
                  <a:lnTo>
                    <a:pt x="6351294" y="20611"/>
                  </a:lnTo>
                  <a:lnTo>
                    <a:pt x="6615931" y="20611"/>
                  </a:lnTo>
                </a:path>
              </a:pathLst>
            </a:custGeom>
            <a:ln w="27101" cap="flat">
              <a:solidFill>
                <a:srgbClr val="0058AB">
                  <a:alpha val="100000"/>
                </a:srgbClr>
              </a:solidFill>
              <a:prstDash val="solid"/>
              <a:round/>
            </a:ln>
          </p:spPr>
          <p:txBody>
            <a:bodyPr/>
            <a:lstStyle/>
            <a:p/>
          </p:txBody>
        </p:sp>
        <p:sp>
          <p:nvSpPr>
            <p:cNvPr id="78" name="pl78"/>
            <p:cNvSpPr/>
            <p:nvPr/>
          </p:nvSpPr>
          <p:spPr>
            <a:xfrm>
              <a:off x="1467190" y="2075428"/>
              <a:ext cx="6615931" cy="206118"/>
            </a:xfrm>
            <a:custGeom>
              <a:avLst/>
              <a:pathLst>
                <a:path w="6615931" h="206118">
                  <a:moveTo>
                    <a:pt x="0" y="0"/>
                  </a:moveTo>
                  <a:lnTo>
                    <a:pt x="264637" y="20611"/>
                  </a:lnTo>
                  <a:lnTo>
                    <a:pt x="529274" y="20611"/>
                  </a:lnTo>
                  <a:lnTo>
                    <a:pt x="793911" y="20611"/>
                  </a:lnTo>
                  <a:lnTo>
                    <a:pt x="1058549" y="20611"/>
                  </a:lnTo>
                  <a:lnTo>
                    <a:pt x="1323186" y="41223"/>
                  </a:lnTo>
                  <a:lnTo>
                    <a:pt x="1587823" y="41223"/>
                  </a:lnTo>
                  <a:lnTo>
                    <a:pt x="1852460" y="0"/>
                  </a:lnTo>
                  <a:lnTo>
                    <a:pt x="2117098" y="0"/>
                  </a:lnTo>
                  <a:lnTo>
                    <a:pt x="2381735" y="0"/>
                  </a:lnTo>
                  <a:lnTo>
                    <a:pt x="2646372" y="0"/>
                  </a:lnTo>
                  <a:lnTo>
                    <a:pt x="2911010" y="0"/>
                  </a:lnTo>
                  <a:lnTo>
                    <a:pt x="3175647" y="0"/>
                  </a:lnTo>
                  <a:lnTo>
                    <a:pt x="3440284" y="20611"/>
                  </a:lnTo>
                  <a:lnTo>
                    <a:pt x="3704921" y="20611"/>
                  </a:lnTo>
                  <a:lnTo>
                    <a:pt x="3969559" y="41223"/>
                  </a:lnTo>
                  <a:lnTo>
                    <a:pt x="4234196" y="144282"/>
                  </a:lnTo>
                  <a:lnTo>
                    <a:pt x="4498833" y="206118"/>
                  </a:lnTo>
                  <a:lnTo>
                    <a:pt x="4763470" y="164894"/>
                  </a:lnTo>
                  <a:lnTo>
                    <a:pt x="5028108" y="164894"/>
                  </a:lnTo>
                  <a:lnTo>
                    <a:pt x="5292745" y="206118"/>
                  </a:lnTo>
                  <a:lnTo>
                    <a:pt x="5557382" y="206118"/>
                  </a:lnTo>
                  <a:lnTo>
                    <a:pt x="5822020" y="164894"/>
                  </a:lnTo>
                  <a:lnTo>
                    <a:pt x="6086657" y="164894"/>
                  </a:lnTo>
                  <a:lnTo>
                    <a:pt x="6351294" y="164894"/>
                  </a:lnTo>
                  <a:lnTo>
                    <a:pt x="6615931" y="144282"/>
                  </a:lnTo>
                </a:path>
              </a:pathLst>
            </a:custGeom>
            <a:ln w="27101" cap="flat">
              <a:solidFill>
                <a:srgbClr val="F26A21">
                  <a:alpha val="100000"/>
                </a:srgbClr>
              </a:solidFill>
              <a:prstDash val="solid"/>
              <a:round/>
            </a:ln>
          </p:spPr>
          <p:txBody>
            <a:bodyPr/>
            <a:lstStyle/>
            <a:p/>
          </p:txBody>
        </p:sp>
        <p:sp>
          <p:nvSpPr>
            <p:cNvPr id="79" name="tx79"/>
            <p:cNvSpPr/>
            <p:nvPr/>
          </p:nvSpPr>
          <p:spPr>
            <a:xfrm>
              <a:off x="140690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273008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405327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764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43500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69964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6964283"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22892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749355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775819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8022832"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140690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1" name="tx91"/>
            <p:cNvSpPr/>
            <p:nvPr/>
          </p:nvSpPr>
          <p:spPr>
            <a:xfrm>
              <a:off x="2730086"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2" name="tx92"/>
            <p:cNvSpPr/>
            <p:nvPr/>
          </p:nvSpPr>
          <p:spPr>
            <a:xfrm>
              <a:off x="4053273"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5376459"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4" name="tx94"/>
            <p:cNvSpPr/>
            <p:nvPr/>
          </p:nvSpPr>
          <p:spPr>
            <a:xfrm>
              <a:off x="6435008"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5" name="tx95"/>
            <p:cNvSpPr/>
            <p:nvPr/>
          </p:nvSpPr>
          <p:spPr>
            <a:xfrm>
              <a:off x="6699645"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6" name="tx96"/>
            <p:cNvSpPr/>
            <p:nvPr/>
          </p:nvSpPr>
          <p:spPr>
            <a:xfrm>
              <a:off x="6964283"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7" name="tx97"/>
            <p:cNvSpPr/>
            <p:nvPr/>
          </p:nvSpPr>
          <p:spPr>
            <a:xfrm>
              <a:off x="7228920"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8" name="tx98"/>
            <p:cNvSpPr/>
            <p:nvPr/>
          </p:nvSpPr>
          <p:spPr>
            <a:xfrm>
              <a:off x="7493557"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9" name="tx99"/>
            <p:cNvSpPr/>
            <p:nvPr/>
          </p:nvSpPr>
          <p:spPr>
            <a:xfrm>
              <a:off x="7758194"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100" name="tx100"/>
            <p:cNvSpPr/>
            <p:nvPr/>
          </p:nvSpPr>
          <p:spPr>
            <a:xfrm>
              <a:off x="8022832"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101" name="tx101"/>
            <p:cNvSpPr/>
            <p:nvPr/>
          </p:nvSpPr>
          <p:spPr>
            <a:xfrm>
              <a:off x="7213861" y="39251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2" name="tx102"/>
            <p:cNvSpPr/>
            <p:nvPr/>
          </p:nvSpPr>
          <p:spPr>
            <a:xfrm>
              <a:off x="7478498" y="392894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3" name="tx103"/>
            <p:cNvSpPr/>
            <p:nvPr/>
          </p:nvSpPr>
          <p:spPr>
            <a:xfrm>
              <a:off x="2715027" y="394784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4" name="tx104"/>
            <p:cNvSpPr/>
            <p:nvPr/>
          </p:nvSpPr>
          <p:spPr>
            <a:xfrm>
              <a:off x="5361400" y="395300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5" name="tx105"/>
            <p:cNvSpPr/>
            <p:nvPr/>
          </p:nvSpPr>
          <p:spPr>
            <a:xfrm>
              <a:off x="6419949" y="371758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06" name="tx106"/>
            <p:cNvSpPr/>
            <p:nvPr/>
          </p:nvSpPr>
          <p:spPr>
            <a:xfrm>
              <a:off x="6684586" y="360822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7" name="tx107"/>
            <p:cNvSpPr/>
            <p:nvPr/>
          </p:nvSpPr>
          <p:spPr>
            <a:xfrm>
              <a:off x="6949223" y="3577775"/>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8" name="tx108"/>
            <p:cNvSpPr/>
            <p:nvPr/>
          </p:nvSpPr>
          <p:spPr>
            <a:xfrm>
              <a:off x="7213861" y="347548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9" name="tx109"/>
            <p:cNvSpPr/>
            <p:nvPr/>
          </p:nvSpPr>
          <p:spPr>
            <a:xfrm>
              <a:off x="7478498" y="34894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0" name="tx110"/>
            <p:cNvSpPr/>
            <p:nvPr/>
          </p:nvSpPr>
          <p:spPr>
            <a:xfrm>
              <a:off x="7743135" y="373140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11" name="tx111"/>
            <p:cNvSpPr/>
            <p:nvPr/>
          </p:nvSpPr>
          <p:spPr>
            <a:xfrm>
              <a:off x="8007773" y="37799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2" name="tx112"/>
            <p:cNvSpPr/>
            <p:nvPr/>
          </p:nvSpPr>
          <p:spPr>
            <a:xfrm>
              <a:off x="1405391" y="38726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3" name="tx113"/>
            <p:cNvSpPr/>
            <p:nvPr/>
          </p:nvSpPr>
          <p:spPr>
            <a:xfrm>
              <a:off x="2715027" y="361227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14" name="tx114"/>
            <p:cNvSpPr/>
            <p:nvPr/>
          </p:nvSpPr>
          <p:spPr>
            <a:xfrm>
              <a:off x="4051764" y="386339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5" name="tx115"/>
            <p:cNvSpPr/>
            <p:nvPr/>
          </p:nvSpPr>
          <p:spPr>
            <a:xfrm>
              <a:off x="5361400" y="36264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16" name="tx116"/>
            <p:cNvSpPr/>
            <p:nvPr/>
          </p:nvSpPr>
          <p:spPr>
            <a:xfrm>
              <a:off x="6419949" y="307905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117" name="tx117"/>
            <p:cNvSpPr/>
            <p:nvPr/>
          </p:nvSpPr>
          <p:spPr>
            <a:xfrm>
              <a:off x="6684586" y="28524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18" name="tx118"/>
            <p:cNvSpPr/>
            <p:nvPr/>
          </p:nvSpPr>
          <p:spPr>
            <a:xfrm>
              <a:off x="6949223" y="2777515"/>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19" name="tx119"/>
            <p:cNvSpPr/>
            <p:nvPr/>
          </p:nvSpPr>
          <p:spPr>
            <a:xfrm>
              <a:off x="7259065" y="309756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20" name="tx120"/>
            <p:cNvSpPr/>
            <p:nvPr/>
          </p:nvSpPr>
          <p:spPr>
            <a:xfrm>
              <a:off x="7478498" y="31187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21" name="tx121"/>
            <p:cNvSpPr/>
            <p:nvPr/>
          </p:nvSpPr>
          <p:spPr>
            <a:xfrm>
              <a:off x="7743135" y="311316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22" name="tx122"/>
            <p:cNvSpPr/>
            <p:nvPr/>
          </p:nvSpPr>
          <p:spPr>
            <a:xfrm>
              <a:off x="8007773" y="320974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23" name="tx123"/>
            <p:cNvSpPr/>
            <p:nvPr/>
          </p:nvSpPr>
          <p:spPr>
            <a:xfrm>
              <a:off x="655386" y="406388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24" name="tx124"/>
            <p:cNvSpPr/>
            <p:nvPr/>
          </p:nvSpPr>
          <p:spPr>
            <a:xfrm>
              <a:off x="655386" y="350235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25" name="tx125"/>
            <p:cNvSpPr/>
            <p:nvPr/>
          </p:nvSpPr>
          <p:spPr>
            <a:xfrm>
              <a:off x="655386" y="2940827"/>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6" name="tx126"/>
            <p:cNvSpPr/>
            <p:nvPr/>
          </p:nvSpPr>
          <p:spPr>
            <a:xfrm>
              <a:off x="655386" y="2379709"/>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27" name="tx127"/>
            <p:cNvSpPr/>
            <p:nvPr/>
          </p:nvSpPr>
          <p:spPr>
            <a:xfrm>
              <a:off x="577692" y="1817772"/>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8" name="tx128"/>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31074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339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395711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280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33885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60348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686812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13276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397366"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66203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7926675"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5" name="tx145"/>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6" name="pl146"/>
            <p:cNvSpPr/>
            <p:nvPr/>
          </p:nvSpPr>
          <p:spPr>
            <a:xfrm>
              <a:off x="3063040"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7" name="pl147"/>
            <p:cNvSpPr/>
            <p:nvPr/>
          </p:nvSpPr>
          <p:spPr>
            <a:xfrm>
              <a:off x="3778768"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8" name="tx148"/>
            <p:cNvSpPr/>
            <p:nvPr/>
          </p:nvSpPr>
          <p:spPr>
            <a:xfrm>
              <a:off x="3330139"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9" name="tx149"/>
            <p:cNvSpPr/>
            <p:nvPr/>
          </p:nvSpPr>
          <p:spPr>
            <a:xfrm>
              <a:off x="4045868"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0" name="rc150"/>
            <p:cNvSpPr/>
            <p:nvPr/>
          </p:nvSpPr>
          <p:spPr>
            <a:xfrm>
              <a:off x="4690318" y="4979579"/>
              <a:ext cx="201456" cy="201456"/>
            </a:xfrm>
            <a:prstGeom prst="rect">
              <a:avLst/>
            </a:prstGeom>
            <a:solidFill>
              <a:srgbClr val="B3B3B3">
                <a:alpha val="85098"/>
              </a:srgbClr>
            </a:solidFill>
          </p:spPr>
          <p:txBody>
            <a:bodyPr/>
            <a:lstStyle/>
            <a:p/>
          </p:txBody>
        </p:sp>
        <p:sp>
          <p:nvSpPr>
            <p:cNvPr id="151" name="rc151"/>
            <p:cNvSpPr/>
            <p:nvPr/>
          </p:nvSpPr>
          <p:spPr>
            <a:xfrm>
              <a:off x="5592473" y="4979579"/>
              <a:ext cx="201456" cy="201456"/>
            </a:xfrm>
            <a:prstGeom prst="rect">
              <a:avLst/>
            </a:prstGeom>
            <a:solidFill>
              <a:srgbClr val="1CABE2">
                <a:alpha val="85098"/>
              </a:srgbClr>
            </a:solidFill>
          </p:spPr>
          <p:txBody>
            <a:bodyPr/>
            <a:lstStyle/>
            <a:p/>
          </p:txBody>
        </p:sp>
        <p:sp>
          <p:nvSpPr>
            <p:cNvPr id="152" name="tx152"/>
            <p:cNvSpPr/>
            <p:nvPr/>
          </p:nvSpPr>
          <p:spPr>
            <a:xfrm>
              <a:off x="4970363"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3" name="tx153"/>
            <p:cNvSpPr/>
            <p:nvPr/>
          </p:nvSpPr>
          <p:spPr>
            <a:xfrm>
              <a:off x="5872518"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4" name="tx154"/>
            <p:cNvSpPr/>
            <p:nvPr/>
          </p:nvSpPr>
          <p:spPr>
            <a:xfrm>
              <a:off x="1005397"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5" name="tx155"/>
            <p:cNvSpPr/>
            <p:nvPr/>
          </p:nvSpPr>
          <p:spPr>
            <a:xfrm>
              <a:off x="1005397" y="1594448"/>
              <a:ext cx="144466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Finland, 2000-2025</a:t>
              </a:r>
            </a:p>
          </p:txBody>
        </p:sp>
        <p:sp>
          <p:nvSpPr>
            <p:cNvPr id="156" name="pl156"/>
            <p:cNvSpPr/>
            <p:nvPr/>
          </p:nvSpPr>
          <p:spPr>
            <a:xfrm>
              <a:off x="218458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385753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53049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20345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1005397" y="5785660"/>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61" name="pl161"/>
            <p:cNvSpPr/>
            <p:nvPr/>
          </p:nvSpPr>
          <p:spPr>
            <a:xfrm>
              <a:off x="1005397" y="5636868"/>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62" name="pl162"/>
            <p:cNvSpPr/>
            <p:nvPr/>
          </p:nvSpPr>
          <p:spPr>
            <a:xfrm>
              <a:off x="1005397" y="5488077"/>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63" name="pl163"/>
            <p:cNvSpPr/>
            <p:nvPr/>
          </p:nvSpPr>
          <p:spPr>
            <a:xfrm>
              <a:off x="134810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02106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69401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36697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03993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348103" y="5726143"/>
              <a:ext cx="1522391" cy="119033"/>
            </a:xfrm>
            <a:prstGeom prst="rect">
              <a:avLst/>
            </a:prstGeom>
            <a:solidFill>
              <a:srgbClr val="1CABE2">
                <a:alpha val="85098"/>
              </a:srgbClr>
            </a:solidFill>
          </p:spPr>
          <p:txBody>
            <a:bodyPr/>
            <a:lstStyle/>
            <a:p/>
          </p:txBody>
        </p:sp>
        <p:sp>
          <p:nvSpPr>
            <p:cNvPr id="169" name="rc169"/>
            <p:cNvSpPr/>
            <p:nvPr/>
          </p:nvSpPr>
          <p:spPr>
            <a:xfrm>
              <a:off x="1348103" y="5577352"/>
              <a:ext cx="1463837" cy="119033"/>
            </a:xfrm>
            <a:prstGeom prst="rect">
              <a:avLst/>
            </a:prstGeom>
            <a:solidFill>
              <a:srgbClr val="1CABE2">
                <a:alpha val="85098"/>
              </a:srgbClr>
            </a:solidFill>
          </p:spPr>
          <p:txBody>
            <a:bodyPr/>
            <a:lstStyle/>
            <a:p/>
          </p:txBody>
        </p:sp>
        <p:sp>
          <p:nvSpPr>
            <p:cNvPr id="170" name="rc170"/>
            <p:cNvSpPr/>
            <p:nvPr/>
          </p:nvSpPr>
          <p:spPr>
            <a:xfrm>
              <a:off x="1348103" y="5428560"/>
              <a:ext cx="1467183" cy="119033"/>
            </a:xfrm>
            <a:prstGeom prst="rect">
              <a:avLst/>
            </a:prstGeom>
            <a:solidFill>
              <a:srgbClr val="1CABE2">
                <a:alpha val="85098"/>
              </a:srgbClr>
            </a:solidFill>
          </p:spPr>
          <p:txBody>
            <a:bodyPr/>
            <a:lstStyle/>
            <a:p/>
          </p:txBody>
        </p:sp>
        <p:sp>
          <p:nvSpPr>
            <p:cNvPr id="171" name="rc171"/>
            <p:cNvSpPr/>
            <p:nvPr/>
          </p:nvSpPr>
          <p:spPr>
            <a:xfrm>
              <a:off x="2870494" y="5726143"/>
              <a:ext cx="5331714" cy="119033"/>
            </a:xfrm>
            <a:prstGeom prst="rect">
              <a:avLst/>
            </a:prstGeom>
            <a:solidFill>
              <a:srgbClr val="B3B3B3">
                <a:alpha val="85098"/>
              </a:srgbClr>
            </a:solidFill>
          </p:spPr>
          <p:txBody>
            <a:bodyPr/>
            <a:lstStyle/>
            <a:p/>
          </p:txBody>
        </p:sp>
        <p:sp>
          <p:nvSpPr>
            <p:cNvPr id="172" name="rc172"/>
            <p:cNvSpPr/>
            <p:nvPr/>
          </p:nvSpPr>
          <p:spPr>
            <a:xfrm>
              <a:off x="2811940" y="5577352"/>
              <a:ext cx="5125940" cy="119033"/>
            </a:xfrm>
            <a:prstGeom prst="rect">
              <a:avLst/>
            </a:prstGeom>
            <a:solidFill>
              <a:srgbClr val="B3B3B3">
                <a:alpha val="85098"/>
              </a:srgbClr>
            </a:solidFill>
          </p:spPr>
          <p:txBody>
            <a:bodyPr/>
            <a:lstStyle/>
            <a:p/>
          </p:txBody>
        </p:sp>
        <p:sp>
          <p:nvSpPr>
            <p:cNvPr id="173" name="rc173"/>
            <p:cNvSpPr/>
            <p:nvPr/>
          </p:nvSpPr>
          <p:spPr>
            <a:xfrm>
              <a:off x="2815286" y="5428560"/>
              <a:ext cx="4403223" cy="119033"/>
            </a:xfrm>
            <a:prstGeom prst="rect">
              <a:avLst/>
            </a:prstGeom>
            <a:solidFill>
              <a:srgbClr val="B3B3B3">
                <a:alpha val="85098"/>
              </a:srgbClr>
            </a:solidFill>
          </p:spPr>
          <p:txBody>
            <a:bodyPr/>
            <a:lstStyle/>
            <a:p/>
          </p:txBody>
        </p:sp>
        <p:sp>
          <p:nvSpPr>
            <p:cNvPr id="174" name="tx174"/>
            <p:cNvSpPr/>
            <p:nvPr/>
          </p:nvSpPr>
          <p:spPr>
            <a:xfrm>
              <a:off x="8282580"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a:t>
              </a:r>
            </a:p>
          </p:txBody>
        </p:sp>
        <p:sp>
          <p:nvSpPr>
            <p:cNvPr id="175" name="tx175"/>
            <p:cNvSpPr/>
            <p:nvPr/>
          </p:nvSpPr>
          <p:spPr>
            <a:xfrm>
              <a:off x="8018253"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a:t>
              </a:r>
            </a:p>
          </p:txBody>
        </p:sp>
        <p:sp>
          <p:nvSpPr>
            <p:cNvPr id="176" name="tx176"/>
            <p:cNvSpPr/>
            <p:nvPr/>
          </p:nvSpPr>
          <p:spPr>
            <a:xfrm>
              <a:off x="7298882"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a:t>
              </a:r>
            </a:p>
          </p:txBody>
        </p:sp>
        <p:sp>
          <p:nvSpPr>
            <p:cNvPr id="177" name="tx177"/>
            <p:cNvSpPr/>
            <p:nvPr/>
          </p:nvSpPr>
          <p:spPr>
            <a:xfrm>
              <a:off x="2043380"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8" name="tx178"/>
            <p:cNvSpPr/>
            <p:nvPr/>
          </p:nvSpPr>
          <p:spPr>
            <a:xfrm>
              <a:off x="2014103"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9" name="tx179"/>
            <p:cNvSpPr/>
            <p:nvPr/>
          </p:nvSpPr>
          <p:spPr>
            <a:xfrm>
              <a:off x="2015776"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0" name="tx180"/>
            <p:cNvSpPr/>
            <p:nvPr/>
          </p:nvSpPr>
          <p:spPr>
            <a:xfrm>
              <a:off x="5455979"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a:t>
              </a:r>
            </a:p>
          </p:txBody>
        </p:sp>
        <p:sp>
          <p:nvSpPr>
            <p:cNvPr id="181" name="tx181"/>
            <p:cNvSpPr/>
            <p:nvPr/>
          </p:nvSpPr>
          <p:spPr>
            <a:xfrm>
              <a:off x="5294538"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82" name="tx182"/>
            <p:cNvSpPr/>
            <p:nvPr/>
          </p:nvSpPr>
          <p:spPr>
            <a:xfrm>
              <a:off x="4936526"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a:t>
              </a:r>
            </a:p>
          </p:txBody>
        </p:sp>
        <p:sp>
          <p:nvSpPr>
            <p:cNvPr id="183" name="tx183"/>
            <p:cNvSpPr/>
            <p:nvPr/>
          </p:nvSpPr>
          <p:spPr>
            <a:xfrm>
              <a:off x="631989"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631989"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631989"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262666"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7" name="tx187"/>
            <p:cNvSpPr/>
            <p:nvPr/>
          </p:nvSpPr>
          <p:spPr>
            <a:xfrm>
              <a:off x="2935623"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88" name="tx188"/>
            <p:cNvSpPr/>
            <p:nvPr/>
          </p:nvSpPr>
          <p:spPr>
            <a:xfrm>
              <a:off x="4608580"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89" name="tx189"/>
            <p:cNvSpPr/>
            <p:nvPr/>
          </p:nvSpPr>
          <p:spPr>
            <a:xfrm>
              <a:off x="6281538" y="593538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90" name="tx190"/>
            <p:cNvSpPr/>
            <p:nvPr/>
          </p:nvSpPr>
          <p:spPr>
            <a:xfrm>
              <a:off x="7954495"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91" name="tx191"/>
            <p:cNvSpPr/>
            <p:nvPr/>
          </p:nvSpPr>
          <p:spPr>
            <a:xfrm>
              <a:off x="3536478"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2" name="tx192"/>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4" name="tx194"/>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Finland.
In 2025, DTP1 coverage in Finland remained constant 98%. There were &lt;1,000 children who missed out on any DTP vaccination (zero-dose children).
DTP3 coverage remained relatively constant within 1% at at 92% in 2025, leaving 4,000 children vulnerable to vaccine-preventable diseases.</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98% and DTP3 was 92%, leaving 4,000 children un- or under-vaccinated, including &lt;1,000 zero-dose and 3,000 with only partial protection.</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3742"/>
            </a:xfrm>
            <a:custGeom>
              <a:avLst/>
              <a:pathLst>
                <a:path w="3397293" h="43742">
                  <a:moveTo>
                    <a:pt x="0" y="0"/>
                  </a:moveTo>
                  <a:lnTo>
                    <a:pt x="135891" y="0"/>
                  </a:lnTo>
                  <a:lnTo>
                    <a:pt x="271783" y="0"/>
                  </a:lnTo>
                  <a:lnTo>
                    <a:pt x="407675" y="21871"/>
                  </a:lnTo>
                  <a:lnTo>
                    <a:pt x="543566" y="21871"/>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21871"/>
                  </a:lnTo>
                  <a:lnTo>
                    <a:pt x="2717834" y="21871"/>
                  </a:lnTo>
                  <a:lnTo>
                    <a:pt x="2853726" y="21871"/>
                  </a:lnTo>
                  <a:lnTo>
                    <a:pt x="2989618" y="43742"/>
                  </a:lnTo>
                  <a:lnTo>
                    <a:pt x="3125509" y="43742"/>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3742"/>
            </a:xfrm>
            <a:custGeom>
              <a:avLst/>
              <a:pathLst>
                <a:path w="3397293" h="43742">
                  <a:moveTo>
                    <a:pt x="0" y="0"/>
                  </a:moveTo>
                  <a:lnTo>
                    <a:pt x="135891" y="0"/>
                  </a:lnTo>
                  <a:lnTo>
                    <a:pt x="271783" y="0"/>
                  </a:lnTo>
                  <a:lnTo>
                    <a:pt x="407675" y="21871"/>
                  </a:lnTo>
                  <a:lnTo>
                    <a:pt x="543566" y="21871"/>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21871"/>
                  </a:lnTo>
                  <a:lnTo>
                    <a:pt x="2717834" y="21871"/>
                  </a:lnTo>
                  <a:lnTo>
                    <a:pt x="2853726" y="21871"/>
                  </a:lnTo>
                  <a:lnTo>
                    <a:pt x="2989618" y="43742"/>
                  </a:lnTo>
                  <a:lnTo>
                    <a:pt x="3125509" y="43742"/>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3742"/>
            </a:xfrm>
            <a:custGeom>
              <a:avLst/>
              <a:pathLst>
                <a:path w="3397293" h="43742">
                  <a:moveTo>
                    <a:pt x="0" y="0"/>
                  </a:moveTo>
                  <a:lnTo>
                    <a:pt x="135891" y="0"/>
                  </a:lnTo>
                  <a:lnTo>
                    <a:pt x="271783" y="0"/>
                  </a:lnTo>
                  <a:lnTo>
                    <a:pt x="407675" y="21871"/>
                  </a:lnTo>
                  <a:lnTo>
                    <a:pt x="543566" y="21871"/>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21871"/>
                  </a:lnTo>
                  <a:lnTo>
                    <a:pt x="2717834" y="21871"/>
                  </a:lnTo>
                  <a:lnTo>
                    <a:pt x="2853726" y="21871"/>
                  </a:lnTo>
                  <a:lnTo>
                    <a:pt x="2989618" y="43742"/>
                  </a:lnTo>
                  <a:lnTo>
                    <a:pt x="3125509" y="43742"/>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988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988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1569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7814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65969" y="4990743"/>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Finland</a:t>
              </a:r>
            </a:p>
          </p:txBody>
        </p:sp>
        <p:sp>
          <p:nvSpPr>
            <p:cNvPr id="60" name="tx60"/>
            <p:cNvSpPr/>
            <p:nvPr/>
          </p:nvSpPr>
          <p:spPr>
            <a:xfrm>
              <a:off x="248279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4524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91184" y="1405107"/>
              <a:ext cx="245685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Finland,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911449"/>
              <a:ext cx="3397293" cy="229649"/>
            </a:xfrm>
            <a:custGeom>
              <a:avLst/>
              <a:pathLst>
                <a:path w="3397293" h="229649">
                  <a:moveTo>
                    <a:pt x="0" y="0"/>
                  </a:moveTo>
                  <a:lnTo>
                    <a:pt x="135891" y="0"/>
                  </a:lnTo>
                  <a:lnTo>
                    <a:pt x="271783" y="0"/>
                  </a:lnTo>
                  <a:lnTo>
                    <a:pt x="407675" y="114824"/>
                  </a:lnTo>
                  <a:lnTo>
                    <a:pt x="543566" y="114824"/>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114824"/>
                  </a:lnTo>
                  <a:lnTo>
                    <a:pt x="2717834" y="114824"/>
                  </a:lnTo>
                  <a:lnTo>
                    <a:pt x="2853726" y="114824"/>
                  </a:lnTo>
                  <a:lnTo>
                    <a:pt x="2989618" y="229649"/>
                  </a:lnTo>
                  <a:lnTo>
                    <a:pt x="3125509" y="229649"/>
                  </a:lnTo>
                  <a:lnTo>
                    <a:pt x="3261401" y="114824"/>
                  </a:lnTo>
                  <a:lnTo>
                    <a:pt x="3397293" y="114824"/>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911449"/>
              <a:ext cx="3397293" cy="229649"/>
            </a:xfrm>
            <a:custGeom>
              <a:avLst/>
              <a:pathLst>
                <a:path w="3397293" h="229649">
                  <a:moveTo>
                    <a:pt x="0" y="0"/>
                  </a:moveTo>
                  <a:lnTo>
                    <a:pt x="135891" y="0"/>
                  </a:lnTo>
                  <a:lnTo>
                    <a:pt x="271783" y="0"/>
                  </a:lnTo>
                  <a:lnTo>
                    <a:pt x="407675" y="114824"/>
                  </a:lnTo>
                  <a:lnTo>
                    <a:pt x="543566" y="114824"/>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114824"/>
                  </a:lnTo>
                  <a:lnTo>
                    <a:pt x="2717834" y="114824"/>
                  </a:lnTo>
                  <a:lnTo>
                    <a:pt x="2853726" y="114824"/>
                  </a:lnTo>
                  <a:lnTo>
                    <a:pt x="2989618" y="229649"/>
                  </a:lnTo>
                  <a:lnTo>
                    <a:pt x="3125509" y="229649"/>
                  </a:lnTo>
                  <a:lnTo>
                    <a:pt x="3261401" y="114824"/>
                  </a:lnTo>
                  <a:lnTo>
                    <a:pt x="3397293" y="114824"/>
                  </a:lnTo>
                </a:path>
              </a:pathLst>
            </a:custGeom>
            <a:ln w="43362" cap="flat">
              <a:solidFill>
                <a:srgbClr val="000000">
                  <a:alpha val="100000"/>
                </a:srgbClr>
              </a:solidFill>
              <a:prstDash val="solid"/>
              <a:round/>
            </a:ln>
          </p:spPr>
          <p:txBody>
            <a:bodyPr/>
            <a:lstStyle/>
            <a:p/>
          </p:txBody>
        </p:sp>
        <p:sp>
          <p:nvSpPr>
            <p:cNvPr id="84" name="pl84"/>
            <p:cNvSpPr/>
            <p:nvPr/>
          </p:nvSpPr>
          <p:spPr>
            <a:xfrm>
              <a:off x="5437664" y="2612905"/>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612905"/>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612905"/>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612905"/>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612905"/>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612905"/>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612905"/>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911449"/>
              <a:ext cx="3397293" cy="229649"/>
            </a:xfrm>
            <a:custGeom>
              <a:avLst/>
              <a:pathLst>
                <a:path w="3397293" h="229649">
                  <a:moveTo>
                    <a:pt x="0" y="0"/>
                  </a:moveTo>
                  <a:lnTo>
                    <a:pt x="135891" y="0"/>
                  </a:lnTo>
                  <a:lnTo>
                    <a:pt x="271783" y="0"/>
                  </a:lnTo>
                  <a:lnTo>
                    <a:pt x="407675" y="114824"/>
                  </a:lnTo>
                  <a:lnTo>
                    <a:pt x="543566" y="114824"/>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114824"/>
                  </a:lnTo>
                  <a:lnTo>
                    <a:pt x="2717834" y="114824"/>
                  </a:lnTo>
                  <a:lnTo>
                    <a:pt x="2853726" y="114824"/>
                  </a:lnTo>
                  <a:lnTo>
                    <a:pt x="2989618" y="229649"/>
                  </a:lnTo>
                  <a:lnTo>
                    <a:pt x="3125509" y="229649"/>
                  </a:lnTo>
                  <a:lnTo>
                    <a:pt x="3261401" y="114824"/>
                  </a:lnTo>
                  <a:lnTo>
                    <a:pt x="3397293" y="114824"/>
                  </a:lnTo>
                </a:path>
              </a:pathLst>
            </a:custGeom>
            <a:ln w="27101" cap="flat">
              <a:solidFill>
                <a:srgbClr val="0058AB">
                  <a:alpha val="100000"/>
                </a:srgbClr>
              </a:solidFill>
              <a:prstDash val="solid"/>
              <a:round/>
            </a:ln>
          </p:spPr>
          <p:txBody>
            <a:bodyPr/>
            <a:lstStyle/>
            <a:p/>
          </p:txBody>
        </p:sp>
        <p:sp>
          <p:nvSpPr>
            <p:cNvPr id="92" name="tx92"/>
            <p:cNvSpPr/>
            <p:nvPr/>
          </p:nvSpPr>
          <p:spPr>
            <a:xfrm>
              <a:off x="5407519" y="252785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086977" y="252785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766436" y="252785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445895" y="252785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989462" y="25265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5265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4812" y="25265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7155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7155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53238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29484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5982668" y="4990743"/>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Finland</a:t>
              </a:r>
            </a:p>
          </p:txBody>
        </p:sp>
        <p:sp>
          <p:nvSpPr>
            <p:cNvPr id="119" name="tx119"/>
            <p:cNvSpPr/>
            <p:nvPr/>
          </p:nvSpPr>
          <p:spPr>
            <a:xfrm>
              <a:off x="679948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56194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3228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3343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3457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3571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3285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3400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3514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321564" cy="114824"/>
            </a:xfrm>
            <a:prstGeom prst="rect">
              <a:avLst/>
            </a:prstGeom>
            <a:solidFill>
              <a:srgbClr val="1CABE2">
                <a:alpha val="80000"/>
              </a:srgbClr>
            </a:solidFill>
          </p:spPr>
          <p:txBody>
            <a:bodyPr/>
            <a:lstStyle/>
            <a:p/>
          </p:txBody>
        </p:sp>
        <p:sp>
          <p:nvSpPr>
            <p:cNvPr id="134" name="rc134"/>
            <p:cNvSpPr/>
            <p:nvPr/>
          </p:nvSpPr>
          <p:spPr>
            <a:xfrm>
              <a:off x="1317178" y="5743865"/>
              <a:ext cx="7039966" cy="114824"/>
            </a:xfrm>
            <a:prstGeom prst="rect">
              <a:avLst/>
            </a:prstGeom>
            <a:solidFill>
              <a:srgbClr val="1CABE2">
                <a:alpha val="80000"/>
              </a:srgbClr>
            </a:solidFill>
          </p:spPr>
          <p:txBody>
            <a:bodyPr/>
            <a:lstStyle/>
            <a:p/>
          </p:txBody>
        </p:sp>
        <p:sp>
          <p:nvSpPr>
            <p:cNvPr id="135" name="rc135"/>
            <p:cNvSpPr/>
            <p:nvPr/>
          </p:nvSpPr>
          <p:spPr>
            <a:xfrm>
              <a:off x="1317178" y="5600334"/>
              <a:ext cx="7056057"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09551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1" name="tx141"/>
            <p:cNvSpPr/>
            <p:nvPr/>
          </p:nvSpPr>
          <p:spPr>
            <a:xfrm>
              <a:off x="510693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2" name="tx142"/>
            <p:cNvSpPr/>
            <p:nvPr/>
          </p:nvSpPr>
          <p:spPr>
            <a:xfrm>
              <a:off x="711835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Finland (98%) was 8 percentage points higher than the global average (90%) and 2 percentage points higher than the average across all non-programme countries (96%).
National DTP1 coverage was the same as in 2019 (98%).
The number of zero-dose children remained approximately the same (&lt;1,000) as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Finland DTP1 coverage was 98% - this is the same as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Finland ranked number 22 out of 41 countries for lowest DTP1 coverage (based on tied ranks).
Finland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Finland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F26A21">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Finland ranked number 28 out of 41 countries with &lt;1,000 zero-dose children.
In 2025, Finland ranked number 28 out of 41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4441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36247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48053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80344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92150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03956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453337"/>
              <a:ext cx="203168" cy="1232050"/>
            </a:xfrm>
            <a:prstGeom prst="rect">
              <a:avLst/>
            </a:prstGeom>
            <a:solidFill>
              <a:srgbClr val="80BD41">
                <a:alpha val="100000"/>
              </a:srgbClr>
            </a:solidFill>
          </p:spPr>
          <p:txBody>
            <a:bodyPr/>
            <a:lstStyle/>
            <a:p/>
          </p:txBody>
        </p:sp>
        <p:sp>
          <p:nvSpPr>
            <p:cNvPr id="26" name="rc26"/>
            <p:cNvSpPr/>
            <p:nvPr/>
          </p:nvSpPr>
          <p:spPr>
            <a:xfrm>
              <a:off x="1332670" y="3440901"/>
              <a:ext cx="203168" cy="12435"/>
            </a:xfrm>
            <a:prstGeom prst="rect">
              <a:avLst/>
            </a:prstGeom>
            <a:solidFill>
              <a:srgbClr val="0058AB">
                <a:alpha val="100000"/>
              </a:srgbClr>
            </a:solidFill>
          </p:spPr>
          <p:txBody>
            <a:bodyPr/>
            <a:lstStyle/>
            <a:p/>
          </p:txBody>
        </p:sp>
        <p:sp>
          <p:nvSpPr>
            <p:cNvPr id="27" name="rc27"/>
            <p:cNvSpPr/>
            <p:nvPr/>
          </p:nvSpPr>
          <p:spPr>
            <a:xfrm>
              <a:off x="1332670" y="3453337"/>
              <a:ext cx="203168" cy="0"/>
            </a:xfrm>
            <a:prstGeom prst="rect">
              <a:avLst/>
            </a:prstGeom>
            <a:solidFill>
              <a:srgbClr val="1CABE2">
                <a:alpha val="100000"/>
              </a:srgbClr>
            </a:solidFill>
          </p:spPr>
          <p:txBody>
            <a:bodyPr/>
            <a:lstStyle/>
            <a:p/>
          </p:txBody>
        </p:sp>
        <p:sp>
          <p:nvSpPr>
            <p:cNvPr id="28" name="rc28"/>
            <p:cNvSpPr/>
            <p:nvPr/>
          </p:nvSpPr>
          <p:spPr>
            <a:xfrm>
              <a:off x="1558413" y="3478428"/>
              <a:ext cx="203168" cy="1206958"/>
            </a:xfrm>
            <a:prstGeom prst="rect">
              <a:avLst/>
            </a:prstGeom>
            <a:solidFill>
              <a:srgbClr val="80BD41">
                <a:alpha val="100000"/>
              </a:srgbClr>
            </a:solidFill>
          </p:spPr>
          <p:txBody>
            <a:bodyPr/>
            <a:lstStyle/>
            <a:p/>
          </p:txBody>
        </p:sp>
        <p:sp>
          <p:nvSpPr>
            <p:cNvPr id="29" name="rc29"/>
            <p:cNvSpPr/>
            <p:nvPr/>
          </p:nvSpPr>
          <p:spPr>
            <a:xfrm>
              <a:off x="1558413" y="3453800"/>
              <a:ext cx="203168" cy="12325"/>
            </a:xfrm>
            <a:prstGeom prst="rect">
              <a:avLst/>
            </a:prstGeom>
            <a:solidFill>
              <a:srgbClr val="0058AB">
                <a:alpha val="100000"/>
              </a:srgbClr>
            </a:solidFill>
          </p:spPr>
          <p:txBody>
            <a:bodyPr/>
            <a:lstStyle/>
            <a:p/>
          </p:txBody>
        </p:sp>
        <p:sp>
          <p:nvSpPr>
            <p:cNvPr id="30" name="rc30"/>
            <p:cNvSpPr/>
            <p:nvPr/>
          </p:nvSpPr>
          <p:spPr>
            <a:xfrm>
              <a:off x="1558413" y="3466125"/>
              <a:ext cx="203168" cy="12303"/>
            </a:xfrm>
            <a:prstGeom prst="rect">
              <a:avLst/>
            </a:prstGeom>
            <a:solidFill>
              <a:srgbClr val="1CABE2">
                <a:alpha val="100000"/>
              </a:srgbClr>
            </a:solidFill>
          </p:spPr>
          <p:txBody>
            <a:bodyPr/>
            <a:lstStyle/>
            <a:p/>
          </p:txBody>
        </p:sp>
        <p:sp>
          <p:nvSpPr>
            <p:cNvPr id="31" name="rc31"/>
            <p:cNvSpPr/>
            <p:nvPr/>
          </p:nvSpPr>
          <p:spPr>
            <a:xfrm>
              <a:off x="1784155" y="3489166"/>
              <a:ext cx="203168" cy="1196221"/>
            </a:xfrm>
            <a:prstGeom prst="rect">
              <a:avLst/>
            </a:prstGeom>
            <a:solidFill>
              <a:srgbClr val="80BD41">
                <a:alpha val="100000"/>
              </a:srgbClr>
            </a:solidFill>
          </p:spPr>
          <p:txBody>
            <a:bodyPr/>
            <a:lstStyle/>
            <a:p/>
          </p:txBody>
        </p:sp>
        <p:sp>
          <p:nvSpPr>
            <p:cNvPr id="32" name="rc32"/>
            <p:cNvSpPr/>
            <p:nvPr/>
          </p:nvSpPr>
          <p:spPr>
            <a:xfrm>
              <a:off x="1784155" y="3464758"/>
              <a:ext cx="203168" cy="12214"/>
            </a:xfrm>
            <a:prstGeom prst="rect">
              <a:avLst/>
            </a:prstGeom>
            <a:solidFill>
              <a:srgbClr val="0058AB">
                <a:alpha val="100000"/>
              </a:srgbClr>
            </a:solidFill>
          </p:spPr>
          <p:txBody>
            <a:bodyPr/>
            <a:lstStyle/>
            <a:p/>
          </p:txBody>
        </p:sp>
        <p:sp>
          <p:nvSpPr>
            <p:cNvPr id="33" name="rc33"/>
            <p:cNvSpPr/>
            <p:nvPr/>
          </p:nvSpPr>
          <p:spPr>
            <a:xfrm>
              <a:off x="1784155" y="3476973"/>
              <a:ext cx="203168" cy="12192"/>
            </a:xfrm>
            <a:prstGeom prst="rect">
              <a:avLst/>
            </a:prstGeom>
            <a:solidFill>
              <a:srgbClr val="1CABE2">
                <a:alpha val="100000"/>
              </a:srgbClr>
            </a:solidFill>
          </p:spPr>
          <p:txBody>
            <a:bodyPr/>
            <a:lstStyle/>
            <a:p/>
          </p:txBody>
        </p:sp>
        <p:sp>
          <p:nvSpPr>
            <p:cNvPr id="34" name="rc34"/>
            <p:cNvSpPr/>
            <p:nvPr/>
          </p:nvSpPr>
          <p:spPr>
            <a:xfrm>
              <a:off x="2009898" y="3468528"/>
              <a:ext cx="203168" cy="1216858"/>
            </a:xfrm>
            <a:prstGeom prst="rect">
              <a:avLst/>
            </a:prstGeom>
            <a:solidFill>
              <a:srgbClr val="80BD41">
                <a:alpha val="100000"/>
              </a:srgbClr>
            </a:solidFill>
          </p:spPr>
          <p:txBody>
            <a:bodyPr/>
            <a:lstStyle/>
            <a:p/>
          </p:txBody>
        </p:sp>
        <p:sp>
          <p:nvSpPr>
            <p:cNvPr id="35" name="rc35"/>
            <p:cNvSpPr/>
            <p:nvPr/>
          </p:nvSpPr>
          <p:spPr>
            <a:xfrm>
              <a:off x="2009898" y="3443701"/>
              <a:ext cx="203168" cy="24826"/>
            </a:xfrm>
            <a:prstGeom prst="rect">
              <a:avLst/>
            </a:prstGeom>
            <a:solidFill>
              <a:srgbClr val="0058AB">
                <a:alpha val="100000"/>
              </a:srgbClr>
            </a:solidFill>
          </p:spPr>
          <p:txBody>
            <a:bodyPr/>
            <a:lstStyle/>
            <a:p/>
          </p:txBody>
        </p:sp>
        <p:sp>
          <p:nvSpPr>
            <p:cNvPr id="36" name="rc36"/>
            <p:cNvSpPr/>
            <p:nvPr/>
          </p:nvSpPr>
          <p:spPr>
            <a:xfrm>
              <a:off x="2009898" y="3468528"/>
              <a:ext cx="203168" cy="0"/>
            </a:xfrm>
            <a:prstGeom prst="rect">
              <a:avLst/>
            </a:prstGeom>
            <a:solidFill>
              <a:srgbClr val="1CABE2">
                <a:alpha val="100000"/>
              </a:srgbClr>
            </a:solidFill>
          </p:spPr>
          <p:txBody>
            <a:bodyPr/>
            <a:lstStyle/>
            <a:p/>
          </p:txBody>
        </p:sp>
        <p:sp>
          <p:nvSpPr>
            <p:cNvPr id="37" name="rc37"/>
            <p:cNvSpPr/>
            <p:nvPr/>
          </p:nvSpPr>
          <p:spPr>
            <a:xfrm>
              <a:off x="2235640" y="3446303"/>
              <a:ext cx="203168" cy="1239083"/>
            </a:xfrm>
            <a:prstGeom prst="rect">
              <a:avLst/>
            </a:prstGeom>
            <a:solidFill>
              <a:srgbClr val="80BD41">
                <a:alpha val="100000"/>
              </a:srgbClr>
            </a:solidFill>
          </p:spPr>
          <p:txBody>
            <a:bodyPr/>
            <a:lstStyle/>
            <a:p/>
          </p:txBody>
        </p:sp>
        <p:sp>
          <p:nvSpPr>
            <p:cNvPr id="38" name="rc38"/>
            <p:cNvSpPr/>
            <p:nvPr/>
          </p:nvSpPr>
          <p:spPr>
            <a:xfrm>
              <a:off x="2235640" y="3421014"/>
              <a:ext cx="203168" cy="25289"/>
            </a:xfrm>
            <a:prstGeom prst="rect">
              <a:avLst/>
            </a:prstGeom>
            <a:solidFill>
              <a:srgbClr val="0058AB">
                <a:alpha val="100000"/>
              </a:srgbClr>
            </a:solidFill>
          </p:spPr>
          <p:txBody>
            <a:bodyPr/>
            <a:lstStyle/>
            <a:p/>
          </p:txBody>
        </p:sp>
        <p:sp>
          <p:nvSpPr>
            <p:cNvPr id="39" name="rc39"/>
            <p:cNvSpPr/>
            <p:nvPr/>
          </p:nvSpPr>
          <p:spPr>
            <a:xfrm>
              <a:off x="2235640" y="3446303"/>
              <a:ext cx="203168" cy="0"/>
            </a:xfrm>
            <a:prstGeom prst="rect">
              <a:avLst/>
            </a:prstGeom>
            <a:solidFill>
              <a:srgbClr val="1CABE2">
                <a:alpha val="100000"/>
              </a:srgbClr>
            </a:solidFill>
          </p:spPr>
          <p:txBody>
            <a:bodyPr/>
            <a:lstStyle/>
            <a:p/>
          </p:txBody>
        </p:sp>
        <p:sp>
          <p:nvSpPr>
            <p:cNvPr id="40" name="rc40"/>
            <p:cNvSpPr/>
            <p:nvPr/>
          </p:nvSpPr>
          <p:spPr>
            <a:xfrm>
              <a:off x="2461382" y="3457173"/>
              <a:ext cx="203168" cy="1228213"/>
            </a:xfrm>
            <a:prstGeom prst="rect">
              <a:avLst/>
            </a:prstGeom>
            <a:solidFill>
              <a:srgbClr val="80BD41">
                <a:alpha val="100000"/>
              </a:srgbClr>
            </a:solidFill>
          </p:spPr>
          <p:txBody>
            <a:bodyPr/>
            <a:lstStyle/>
            <a:p/>
          </p:txBody>
        </p:sp>
        <p:sp>
          <p:nvSpPr>
            <p:cNvPr id="41" name="rc41"/>
            <p:cNvSpPr/>
            <p:nvPr/>
          </p:nvSpPr>
          <p:spPr>
            <a:xfrm>
              <a:off x="2461382" y="3419183"/>
              <a:ext cx="203168" cy="12655"/>
            </a:xfrm>
            <a:prstGeom prst="rect">
              <a:avLst/>
            </a:prstGeom>
            <a:solidFill>
              <a:srgbClr val="0058AB">
                <a:alpha val="100000"/>
              </a:srgbClr>
            </a:solidFill>
          </p:spPr>
          <p:txBody>
            <a:bodyPr/>
            <a:lstStyle/>
            <a:p/>
          </p:txBody>
        </p:sp>
        <p:sp>
          <p:nvSpPr>
            <p:cNvPr id="42" name="rc42"/>
            <p:cNvSpPr/>
            <p:nvPr/>
          </p:nvSpPr>
          <p:spPr>
            <a:xfrm>
              <a:off x="2461382" y="3431839"/>
              <a:ext cx="203168" cy="25333"/>
            </a:xfrm>
            <a:prstGeom prst="rect">
              <a:avLst/>
            </a:prstGeom>
            <a:solidFill>
              <a:srgbClr val="1CABE2">
                <a:alpha val="100000"/>
              </a:srgbClr>
            </a:solidFill>
          </p:spPr>
          <p:txBody>
            <a:bodyPr/>
            <a:lstStyle/>
            <a:p/>
          </p:txBody>
        </p:sp>
        <p:sp>
          <p:nvSpPr>
            <p:cNvPr id="43" name="rc43"/>
            <p:cNvSpPr/>
            <p:nvPr/>
          </p:nvSpPr>
          <p:spPr>
            <a:xfrm>
              <a:off x="2687125" y="3435588"/>
              <a:ext cx="203168" cy="1249799"/>
            </a:xfrm>
            <a:prstGeom prst="rect">
              <a:avLst/>
            </a:prstGeom>
            <a:solidFill>
              <a:srgbClr val="80BD41">
                <a:alpha val="100000"/>
              </a:srgbClr>
            </a:solidFill>
          </p:spPr>
          <p:txBody>
            <a:bodyPr/>
            <a:lstStyle/>
            <a:p/>
          </p:txBody>
        </p:sp>
        <p:sp>
          <p:nvSpPr>
            <p:cNvPr id="44" name="rc44"/>
            <p:cNvSpPr/>
            <p:nvPr/>
          </p:nvSpPr>
          <p:spPr>
            <a:xfrm>
              <a:off x="2687125" y="3396937"/>
              <a:ext cx="203168" cy="12876"/>
            </a:xfrm>
            <a:prstGeom prst="rect">
              <a:avLst/>
            </a:prstGeom>
            <a:solidFill>
              <a:srgbClr val="0058AB">
                <a:alpha val="100000"/>
              </a:srgbClr>
            </a:solidFill>
          </p:spPr>
          <p:txBody>
            <a:bodyPr/>
            <a:lstStyle/>
            <a:p/>
          </p:txBody>
        </p:sp>
        <p:sp>
          <p:nvSpPr>
            <p:cNvPr id="45" name="rc45"/>
            <p:cNvSpPr/>
            <p:nvPr/>
          </p:nvSpPr>
          <p:spPr>
            <a:xfrm>
              <a:off x="2687125" y="3409813"/>
              <a:ext cx="203168" cy="25774"/>
            </a:xfrm>
            <a:prstGeom prst="rect">
              <a:avLst/>
            </a:prstGeom>
            <a:solidFill>
              <a:srgbClr val="1CABE2">
                <a:alpha val="100000"/>
              </a:srgbClr>
            </a:solidFill>
          </p:spPr>
          <p:txBody>
            <a:bodyPr/>
            <a:lstStyle/>
            <a:p/>
          </p:txBody>
        </p:sp>
        <p:sp>
          <p:nvSpPr>
            <p:cNvPr id="46" name="rc46"/>
            <p:cNvSpPr/>
            <p:nvPr/>
          </p:nvSpPr>
          <p:spPr>
            <a:xfrm>
              <a:off x="2912867" y="3410408"/>
              <a:ext cx="203168" cy="1274978"/>
            </a:xfrm>
            <a:prstGeom prst="rect">
              <a:avLst/>
            </a:prstGeom>
            <a:solidFill>
              <a:srgbClr val="80BD41">
                <a:alpha val="100000"/>
              </a:srgbClr>
            </a:solidFill>
          </p:spPr>
          <p:txBody>
            <a:bodyPr/>
            <a:lstStyle/>
            <a:p/>
          </p:txBody>
        </p:sp>
        <p:sp>
          <p:nvSpPr>
            <p:cNvPr id="47" name="rc47"/>
            <p:cNvSpPr/>
            <p:nvPr/>
          </p:nvSpPr>
          <p:spPr>
            <a:xfrm>
              <a:off x="2912867" y="3397532"/>
              <a:ext cx="203168" cy="12876"/>
            </a:xfrm>
            <a:prstGeom prst="rect">
              <a:avLst/>
            </a:prstGeom>
            <a:solidFill>
              <a:srgbClr val="0058AB">
                <a:alpha val="100000"/>
              </a:srgbClr>
            </a:solidFill>
          </p:spPr>
          <p:txBody>
            <a:bodyPr/>
            <a:lstStyle/>
            <a:p/>
          </p:txBody>
        </p:sp>
        <p:sp>
          <p:nvSpPr>
            <p:cNvPr id="48" name="rc48"/>
            <p:cNvSpPr/>
            <p:nvPr/>
          </p:nvSpPr>
          <p:spPr>
            <a:xfrm>
              <a:off x="2912867" y="3410408"/>
              <a:ext cx="203168" cy="0"/>
            </a:xfrm>
            <a:prstGeom prst="rect">
              <a:avLst/>
            </a:prstGeom>
            <a:solidFill>
              <a:srgbClr val="1CABE2">
                <a:alpha val="100000"/>
              </a:srgbClr>
            </a:solidFill>
          </p:spPr>
          <p:txBody>
            <a:bodyPr/>
            <a:lstStyle/>
            <a:p/>
          </p:txBody>
        </p:sp>
        <p:sp>
          <p:nvSpPr>
            <p:cNvPr id="49" name="rc49"/>
            <p:cNvSpPr/>
            <p:nvPr/>
          </p:nvSpPr>
          <p:spPr>
            <a:xfrm>
              <a:off x="3138609" y="3394357"/>
              <a:ext cx="203168" cy="1291029"/>
            </a:xfrm>
            <a:prstGeom prst="rect">
              <a:avLst/>
            </a:prstGeom>
            <a:solidFill>
              <a:srgbClr val="80BD41">
                <a:alpha val="100000"/>
              </a:srgbClr>
            </a:solidFill>
          </p:spPr>
          <p:txBody>
            <a:bodyPr/>
            <a:lstStyle/>
            <a:p/>
          </p:txBody>
        </p:sp>
        <p:sp>
          <p:nvSpPr>
            <p:cNvPr id="50" name="rc50"/>
            <p:cNvSpPr/>
            <p:nvPr/>
          </p:nvSpPr>
          <p:spPr>
            <a:xfrm>
              <a:off x="3138609" y="3381326"/>
              <a:ext cx="203168" cy="13030"/>
            </a:xfrm>
            <a:prstGeom prst="rect">
              <a:avLst/>
            </a:prstGeom>
            <a:solidFill>
              <a:srgbClr val="0058AB">
                <a:alpha val="100000"/>
              </a:srgbClr>
            </a:solidFill>
          </p:spPr>
          <p:txBody>
            <a:bodyPr/>
            <a:lstStyle/>
            <a:p/>
          </p:txBody>
        </p:sp>
        <p:sp>
          <p:nvSpPr>
            <p:cNvPr id="51" name="rc51"/>
            <p:cNvSpPr/>
            <p:nvPr/>
          </p:nvSpPr>
          <p:spPr>
            <a:xfrm>
              <a:off x="3138609" y="3394357"/>
              <a:ext cx="203168" cy="0"/>
            </a:xfrm>
            <a:prstGeom prst="rect">
              <a:avLst/>
            </a:prstGeom>
            <a:solidFill>
              <a:srgbClr val="1CABE2">
                <a:alpha val="100000"/>
              </a:srgbClr>
            </a:solidFill>
          </p:spPr>
          <p:txBody>
            <a:bodyPr/>
            <a:lstStyle/>
            <a:p/>
          </p:txBody>
        </p:sp>
        <p:sp>
          <p:nvSpPr>
            <p:cNvPr id="52" name="rc52"/>
            <p:cNvSpPr/>
            <p:nvPr/>
          </p:nvSpPr>
          <p:spPr>
            <a:xfrm>
              <a:off x="3364352" y="3375461"/>
              <a:ext cx="203168" cy="1309925"/>
            </a:xfrm>
            <a:prstGeom prst="rect">
              <a:avLst/>
            </a:prstGeom>
            <a:solidFill>
              <a:srgbClr val="80BD41">
                <a:alpha val="100000"/>
              </a:srgbClr>
            </a:solidFill>
          </p:spPr>
          <p:txBody>
            <a:bodyPr/>
            <a:lstStyle/>
            <a:p/>
          </p:txBody>
        </p:sp>
        <p:sp>
          <p:nvSpPr>
            <p:cNvPr id="53" name="rc53"/>
            <p:cNvSpPr/>
            <p:nvPr/>
          </p:nvSpPr>
          <p:spPr>
            <a:xfrm>
              <a:off x="3364352" y="3362232"/>
              <a:ext cx="203168" cy="13229"/>
            </a:xfrm>
            <a:prstGeom prst="rect">
              <a:avLst/>
            </a:prstGeom>
            <a:solidFill>
              <a:srgbClr val="0058AB">
                <a:alpha val="100000"/>
              </a:srgbClr>
            </a:solidFill>
          </p:spPr>
          <p:txBody>
            <a:bodyPr/>
            <a:lstStyle/>
            <a:p/>
          </p:txBody>
        </p:sp>
        <p:sp>
          <p:nvSpPr>
            <p:cNvPr id="54" name="rc54"/>
            <p:cNvSpPr/>
            <p:nvPr/>
          </p:nvSpPr>
          <p:spPr>
            <a:xfrm>
              <a:off x="3364352" y="3375461"/>
              <a:ext cx="203168" cy="0"/>
            </a:xfrm>
            <a:prstGeom prst="rect">
              <a:avLst/>
            </a:prstGeom>
            <a:solidFill>
              <a:srgbClr val="1CABE2">
                <a:alpha val="100000"/>
              </a:srgbClr>
            </a:solidFill>
          </p:spPr>
          <p:txBody>
            <a:bodyPr/>
            <a:lstStyle/>
            <a:p/>
          </p:txBody>
        </p:sp>
        <p:sp>
          <p:nvSpPr>
            <p:cNvPr id="55" name="rc55"/>
            <p:cNvSpPr/>
            <p:nvPr/>
          </p:nvSpPr>
          <p:spPr>
            <a:xfrm>
              <a:off x="3590094" y="3365010"/>
              <a:ext cx="203168" cy="1320376"/>
            </a:xfrm>
            <a:prstGeom prst="rect">
              <a:avLst/>
            </a:prstGeom>
            <a:solidFill>
              <a:srgbClr val="80BD41">
                <a:alpha val="100000"/>
              </a:srgbClr>
            </a:solidFill>
          </p:spPr>
          <p:txBody>
            <a:bodyPr/>
            <a:lstStyle/>
            <a:p/>
          </p:txBody>
        </p:sp>
        <p:sp>
          <p:nvSpPr>
            <p:cNvPr id="56" name="rc56"/>
            <p:cNvSpPr/>
            <p:nvPr/>
          </p:nvSpPr>
          <p:spPr>
            <a:xfrm>
              <a:off x="3590094" y="3351671"/>
              <a:ext cx="203168" cy="13339"/>
            </a:xfrm>
            <a:prstGeom prst="rect">
              <a:avLst/>
            </a:prstGeom>
            <a:solidFill>
              <a:srgbClr val="0058AB">
                <a:alpha val="100000"/>
              </a:srgbClr>
            </a:solidFill>
          </p:spPr>
          <p:txBody>
            <a:bodyPr/>
            <a:lstStyle/>
            <a:p/>
          </p:txBody>
        </p:sp>
        <p:sp>
          <p:nvSpPr>
            <p:cNvPr id="57" name="rc57"/>
            <p:cNvSpPr/>
            <p:nvPr/>
          </p:nvSpPr>
          <p:spPr>
            <a:xfrm>
              <a:off x="3590094" y="3365010"/>
              <a:ext cx="203168" cy="0"/>
            </a:xfrm>
            <a:prstGeom prst="rect">
              <a:avLst/>
            </a:prstGeom>
            <a:solidFill>
              <a:srgbClr val="1CABE2">
                <a:alpha val="100000"/>
              </a:srgbClr>
            </a:solidFill>
          </p:spPr>
          <p:txBody>
            <a:bodyPr/>
            <a:lstStyle/>
            <a:p/>
          </p:txBody>
        </p:sp>
        <p:sp>
          <p:nvSpPr>
            <p:cNvPr id="58" name="rc58"/>
            <p:cNvSpPr/>
            <p:nvPr/>
          </p:nvSpPr>
          <p:spPr>
            <a:xfrm>
              <a:off x="3815836" y="3384104"/>
              <a:ext cx="203168" cy="1301282"/>
            </a:xfrm>
            <a:prstGeom prst="rect">
              <a:avLst/>
            </a:prstGeom>
            <a:solidFill>
              <a:srgbClr val="80BD41">
                <a:alpha val="100000"/>
              </a:srgbClr>
            </a:solidFill>
          </p:spPr>
          <p:txBody>
            <a:bodyPr/>
            <a:lstStyle/>
            <a:p/>
          </p:txBody>
        </p:sp>
        <p:sp>
          <p:nvSpPr>
            <p:cNvPr id="59" name="rc59"/>
            <p:cNvSpPr/>
            <p:nvPr/>
          </p:nvSpPr>
          <p:spPr>
            <a:xfrm>
              <a:off x="3815836" y="3370963"/>
              <a:ext cx="203168" cy="13140"/>
            </a:xfrm>
            <a:prstGeom prst="rect">
              <a:avLst/>
            </a:prstGeom>
            <a:solidFill>
              <a:srgbClr val="0058AB">
                <a:alpha val="100000"/>
              </a:srgbClr>
            </a:solidFill>
          </p:spPr>
          <p:txBody>
            <a:bodyPr/>
            <a:lstStyle/>
            <a:p/>
          </p:txBody>
        </p:sp>
        <p:sp>
          <p:nvSpPr>
            <p:cNvPr id="60" name="rc60"/>
            <p:cNvSpPr/>
            <p:nvPr/>
          </p:nvSpPr>
          <p:spPr>
            <a:xfrm>
              <a:off x="3815836" y="3384104"/>
              <a:ext cx="203168" cy="0"/>
            </a:xfrm>
            <a:prstGeom prst="rect">
              <a:avLst/>
            </a:prstGeom>
            <a:solidFill>
              <a:srgbClr val="1CABE2">
                <a:alpha val="100000"/>
              </a:srgbClr>
            </a:solidFill>
          </p:spPr>
          <p:txBody>
            <a:bodyPr/>
            <a:lstStyle/>
            <a:p/>
          </p:txBody>
        </p:sp>
        <p:sp>
          <p:nvSpPr>
            <p:cNvPr id="61" name="rc61"/>
            <p:cNvSpPr/>
            <p:nvPr/>
          </p:nvSpPr>
          <p:spPr>
            <a:xfrm>
              <a:off x="4041579" y="3396143"/>
              <a:ext cx="203168" cy="1289243"/>
            </a:xfrm>
            <a:prstGeom prst="rect">
              <a:avLst/>
            </a:prstGeom>
            <a:solidFill>
              <a:srgbClr val="80BD41">
                <a:alpha val="100000"/>
              </a:srgbClr>
            </a:solidFill>
          </p:spPr>
          <p:txBody>
            <a:bodyPr/>
            <a:lstStyle/>
            <a:p/>
          </p:txBody>
        </p:sp>
        <p:sp>
          <p:nvSpPr>
            <p:cNvPr id="62" name="rc62"/>
            <p:cNvSpPr/>
            <p:nvPr/>
          </p:nvSpPr>
          <p:spPr>
            <a:xfrm>
              <a:off x="4041579" y="3383112"/>
              <a:ext cx="203168" cy="13030"/>
            </a:xfrm>
            <a:prstGeom prst="rect">
              <a:avLst/>
            </a:prstGeom>
            <a:solidFill>
              <a:srgbClr val="0058AB">
                <a:alpha val="100000"/>
              </a:srgbClr>
            </a:solidFill>
          </p:spPr>
          <p:txBody>
            <a:bodyPr/>
            <a:lstStyle/>
            <a:p/>
          </p:txBody>
        </p:sp>
        <p:sp>
          <p:nvSpPr>
            <p:cNvPr id="63" name="rc63"/>
            <p:cNvSpPr/>
            <p:nvPr/>
          </p:nvSpPr>
          <p:spPr>
            <a:xfrm>
              <a:off x="4041579" y="3396143"/>
              <a:ext cx="203168" cy="0"/>
            </a:xfrm>
            <a:prstGeom prst="rect">
              <a:avLst/>
            </a:prstGeom>
            <a:solidFill>
              <a:srgbClr val="1CABE2">
                <a:alpha val="100000"/>
              </a:srgbClr>
            </a:solidFill>
          </p:spPr>
          <p:txBody>
            <a:bodyPr/>
            <a:lstStyle/>
            <a:p/>
          </p:txBody>
        </p:sp>
        <p:sp>
          <p:nvSpPr>
            <p:cNvPr id="64" name="rc64"/>
            <p:cNvSpPr/>
            <p:nvPr/>
          </p:nvSpPr>
          <p:spPr>
            <a:xfrm>
              <a:off x="4267321" y="3436183"/>
              <a:ext cx="203168" cy="1249203"/>
            </a:xfrm>
            <a:prstGeom prst="rect">
              <a:avLst/>
            </a:prstGeom>
            <a:solidFill>
              <a:srgbClr val="80BD41">
                <a:alpha val="100000"/>
              </a:srgbClr>
            </a:solidFill>
          </p:spPr>
          <p:txBody>
            <a:bodyPr/>
            <a:lstStyle/>
            <a:p/>
          </p:txBody>
        </p:sp>
        <p:sp>
          <p:nvSpPr>
            <p:cNvPr id="65" name="rc65"/>
            <p:cNvSpPr/>
            <p:nvPr/>
          </p:nvSpPr>
          <p:spPr>
            <a:xfrm>
              <a:off x="4267321" y="3410695"/>
              <a:ext cx="203168" cy="12744"/>
            </a:xfrm>
            <a:prstGeom prst="rect">
              <a:avLst/>
            </a:prstGeom>
            <a:solidFill>
              <a:srgbClr val="0058AB">
                <a:alpha val="100000"/>
              </a:srgbClr>
            </a:solidFill>
          </p:spPr>
          <p:txBody>
            <a:bodyPr/>
            <a:lstStyle/>
            <a:p/>
          </p:txBody>
        </p:sp>
        <p:sp>
          <p:nvSpPr>
            <p:cNvPr id="66" name="rc66"/>
            <p:cNvSpPr/>
            <p:nvPr/>
          </p:nvSpPr>
          <p:spPr>
            <a:xfrm>
              <a:off x="4267321" y="3423439"/>
              <a:ext cx="203168" cy="12744"/>
            </a:xfrm>
            <a:prstGeom prst="rect">
              <a:avLst/>
            </a:prstGeom>
            <a:solidFill>
              <a:srgbClr val="1CABE2">
                <a:alpha val="100000"/>
              </a:srgbClr>
            </a:solidFill>
          </p:spPr>
          <p:txBody>
            <a:bodyPr/>
            <a:lstStyle/>
            <a:p/>
          </p:txBody>
        </p:sp>
        <p:sp>
          <p:nvSpPr>
            <p:cNvPr id="67" name="rc67"/>
            <p:cNvSpPr/>
            <p:nvPr/>
          </p:nvSpPr>
          <p:spPr>
            <a:xfrm>
              <a:off x="4493063" y="3457416"/>
              <a:ext cx="203168" cy="1227971"/>
            </a:xfrm>
            <a:prstGeom prst="rect">
              <a:avLst/>
            </a:prstGeom>
            <a:solidFill>
              <a:srgbClr val="80BD41">
                <a:alpha val="100000"/>
              </a:srgbClr>
            </a:solidFill>
          </p:spPr>
          <p:txBody>
            <a:bodyPr/>
            <a:lstStyle/>
            <a:p/>
          </p:txBody>
        </p:sp>
        <p:sp>
          <p:nvSpPr>
            <p:cNvPr id="68" name="rc68"/>
            <p:cNvSpPr/>
            <p:nvPr/>
          </p:nvSpPr>
          <p:spPr>
            <a:xfrm>
              <a:off x="4493063" y="3432346"/>
              <a:ext cx="203168" cy="12523"/>
            </a:xfrm>
            <a:prstGeom prst="rect">
              <a:avLst/>
            </a:prstGeom>
            <a:solidFill>
              <a:srgbClr val="0058AB">
                <a:alpha val="100000"/>
              </a:srgbClr>
            </a:solidFill>
          </p:spPr>
          <p:txBody>
            <a:bodyPr/>
            <a:lstStyle/>
            <a:p/>
          </p:txBody>
        </p:sp>
        <p:sp>
          <p:nvSpPr>
            <p:cNvPr id="69" name="rc69"/>
            <p:cNvSpPr/>
            <p:nvPr/>
          </p:nvSpPr>
          <p:spPr>
            <a:xfrm>
              <a:off x="4493063" y="3444870"/>
              <a:ext cx="203168" cy="12545"/>
            </a:xfrm>
            <a:prstGeom prst="rect">
              <a:avLst/>
            </a:prstGeom>
            <a:solidFill>
              <a:srgbClr val="1CABE2">
                <a:alpha val="100000"/>
              </a:srgbClr>
            </a:solidFill>
          </p:spPr>
          <p:txBody>
            <a:bodyPr/>
            <a:lstStyle/>
            <a:p/>
          </p:txBody>
        </p:sp>
        <p:sp>
          <p:nvSpPr>
            <p:cNvPr id="70" name="rc70"/>
            <p:cNvSpPr/>
            <p:nvPr/>
          </p:nvSpPr>
          <p:spPr>
            <a:xfrm>
              <a:off x="4718806" y="3506518"/>
              <a:ext cx="203168" cy="1178868"/>
            </a:xfrm>
            <a:prstGeom prst="rect">
              <a:avLst/>
            </a:prstGeom>
            <a:solidFill>
              <a:srgbClr val="80BD41">
                <a:alpha val="100000"/>
              </a:srgbClr>
            </a:solidFill>
          </p:spPr>
          <p:txBody>
            <a:bodyPr/>
            <a:lstStyle/>
            <a:p/>
          </p:txBody>
        </p:sp>
        <p:sp>
          <p:nvSpPr>
            <p:cNvPr id="71" name="rc71"/>
            <p:cNvSpPr/>
            <p:nvPr/>
          </p:nvSpPr>
          <p:spPr>
            <a:xfrm>
              <a:off x="4718806" y="3470049"/>
              <a:ext cx="203168" cy="12148"/>
            </a:xfrm>
            <a:prstGeom prst="rect">
              <a:avLst/>
            </a:prstGeom>
            <a:solidFill>
              <a:srgbClr val="0058AB">
                <a:alpha val="100000"/>
              </a:srgbClr>
            </a:solidFill>
          </p:spPr>
          <p:txBody>
            <a:bodyPr/>
            <a:lstStyle/>
            <a:p/>
          </p:txBody>
        </p:sp>
        <p:sp>
          <p:nvSpPr>
            <p:cNvPr id="72" name="rc72"/>
            <p:cNvSpPr/>
            <p:nvPr/>
          </p:nvSpPr>
          <p:spPr>
            <a:xfrm>
              <a:off x="4718806" y="3482198"/>
              <a:ext cx="203168" cy="24319"/>
            </a:xfrm>
            <a:prstGeom prst="rect">
              <a:avLst/>
            </a:prstGeom>
            <a:solidFill>
              <a:srgbClr val="1CABE2">
                <a:alpha val="100000"/>
              </a:srgbClr>
            </a:solidFill>
          </p:spPr>
          <p:txBody>
            <a:bodyPr/>
            <a:lstStyle/>
            <a:p/>
          </p:txBody>
        </p:sp>
        <p:sp>
          <p:nvSpPr>
            <p:cNvPr id="73" name="rc73"/>
            <p:cNvSpPr/>
            <p:nvPr/>
          </p:nvSpPr>
          <p:spPr>
            <a:xfrm>
              <a:off x="4944548" y="3619825"/>
              <a:ext cx="203168" cy="1065561"/>
            </a:xfrm>
            <a:prstGeom prst="rect">
              <a:avLst/>
            </a:prstGeom>
            <a:solidFill>
              <a:srgbClr val="80BD41">
                <a:alpha val="100000"/>
              </a:srgbClr>
            </a:solidFill>
          </p:spPr>
          <p:txBody>
            <a:bodyPr/>
            <a:lstStyle/>
            <a:p/>
          </p:txBody>
        </p:sp>
        <p:sp>
          <p:nvSpPr>
            <p:cNvPr id="74" name="rc74"/>
            <p:cNvSpPr/>
            <p:nvPr/>
          </p:nvSpPr>
          <p:spPr>
            <a:xfrm>
              <a:off x="4944548" y="3527177"/>
              <a:ext cx="203168" cy="11575"/>
            </a:xfrm>
            <a:prstGeom prst="rect">
              <a:avLst/>
            </a:prstGeom>
            <a:solidFill>
              <a:srgbClr val="0058AB">
                <a:alpha val="100000"/>
              </a:srgbClr>
            </a:solidFill>
          </p:spPr>
          <p:txBody>
            <a:bodyPr/>
            <a:lstStyle/>
            <a:p/>
          </p:txBody>
        </p:sp>
        <p:sp>
          <p:nvSpPr>
            <p:cNvPr id="75" name="rc75"/>
            <p:cNvSpPr/>
            <p:nvPr/>
          </p:nvSpPr>
          <p:spPr>
            <a:xfrm>
              <a:off x="4944548" y="3538753"/>
              <a:ext cx="203168" cy="81072"/>
            </a:xfrm>
            <a:prstGeom prst="rect">
              <a:avLst/>
            </a:prstGeom>
            <a:solidFill>
              <a:srgbClr val="1CABE2">
                <a:alpha val="100000"/>
              </a:srgbClr>
            </a:solidFill>
          </p:spPr>
          <p:txBody>
            <a:bodyPr/>
            <a:lstStyle/>
            <a:p/>
          </p:txBody>
        </p:sp>
        <p:sp>
          <p:nvSpPr>
            <p:cNvPr id="76" name="rc76"/>
            <p:cNvSpPr/>
            <p:nvPr/>
          </p:nvSpPr>
          <p:spPr>
            <a:xfrm>
              <a:off x="5170291" y="3703235"/>
              <a:ext cx="203168" cy="982151"/>
            </a:xfrm>
            <a:prstGeom prst="rect">
              <a:avLst/>
            </a:prstGeom>
            <a:solidFill>
              <a:srgbClr val="80BD41">
                <a:alpha val="100000"/>
              </a:srgbClr>
            </a:solidFill>
          </p:spPr>
          <p:txBody>
            <a:bodyPr/>
            <a:lstStyle/>
            <a:p/>
          </p:txBody>
        </p:sp>
        <p:sp>
          <p:nvSpPr>
            <p:cNvPr id="77" name="rc77"/>
            <p:cNvSpPr/>
            <p:nvPr/>
          </p:nvSpPr>
          <p:spPr>
            <a:xfrm>
              <a:off x="5170291" y="3581836"/>
              <a:ext cx="203168" cy="11046"/>
            </a:xfrm>
            <a:prstGeom prst="rect">
              <a:avLst/>
            </a:prstGeom>
            <a:solidFill>
              <a:srgbClr val="0058AB">
                <a:alpha val="100000"/>
              </a:srgbClr>
            </a:solidFill>
          </p:spPr>
          <p:txBody>
            <a:bodyPr/>
            <a:lstStyle/>
            <a:p/>
          </p:txBody>
        </p:sp>
        <p:sp>
          <p:nvSpPr>
            <p:cNvPr id="78" name="rc78"/>
            <p:cNvSpPr/>
            <p:nvPr/>
          </p:nvSpPr>
          <p:spPr>
            <a:xfrm>
              <a:off x="5170291" y="3592882"/>
              <a:ext cx="203168" cy="110352"/>
            </a:xfrm>
            <a:prstGeom prst="rect">
              <a:avLst/>
            </a:prstGeom>
            <a:solidFill>
              <a:srgbClr val="1CABE2">
                <a:alpha val="100000"/>
              </a:srgbClr>
            </a:solidFill>
          </p:spPr>
          <p:txBody>
            <a:bodyPr/>
            <a:lstStyle/>
            <a:p/>
          </p:txBody>
        </p:sp>
        <p:sp>
          <p:nvSpPr>
            <p:cNvPr id="79" name="rc79"/>
            <p:cNvSpPr/>
            <p:nvPr/>
          </p:nvSpPr>
          <p:spPr>
            <a:xfrm>
              <a:off x="5396033" y="3734235"/>
              <a:ext cx="203168" cy="951151"/>
            </a:xfrm>
            <a:prstGeom prst="rect">
              <a:avLst/>
            </a:prstGeom>
            <a:solidFill>
              <a:srgbClr val="80BD41">
                <a:alpha val="100000"/>
              </a:srgbClr>
            </a:solidFill>
          </p:spPr>
          <p:txBody>
            <a:bodyPr/>
            <a:lstStyle/>
            <a:p/>
          </p:txBody>
        </p:sp>
        <p:sp>
          <p:nvSpPr>
            <p:cNvPr id="80" name="rc80"/>
            <p:cNvSpPr/>
            <p:nvPr/>
          </p:nvSpPr>
          <p:spPr>
            <a:xfrm>
              <a:off x="5396033" y="3640154"/>
              <a:ext cx="203168" cy="10451"/>
            </a:xfrm>
            <a:prstGeom prst="rect">
              <a:avLst/>
            </a:prstGeom>
            <a:solidFill>
              <a:srgbClr val="0058AB">
                <a:alpha val="100000"/>
              </a:srgbClr>
            </a:solidFill>
          </p:spPr>
          <p:txBody>
            <a:bodyPr/>
            <a:lstStyle/>
            <a:p/>
          </p:txBody>
        </p:sp>
        <p:sp>
          <p:nvSpPr>
            <p:cNvPr id="81" name="rc81"/>
            <p:cNvSpPr/>
            <p:nvPr/>
          </p:nvSpPr>
          <p:spPr>
            <a:xfrm>
              <a:off x="5396033" y="3650605"/>
              <a:ext cx="203168" cy="83630"/>
            </a:xfrm>
            <a:prstGeom prst="rect">
              <a:avLst/>
            </a:prstGeom>
            <a:solidFill>
              <a:srgbClr val="1CABE2">
                <a:alpha val="100000"/>
              </a:srgbClr>
            </a:solidFill>
          </p:spPr>
          <p:txBody>
            <a:bodyPr/>
            <a:lstStyle/>
            <a:p/>
          </p:txBody>
        </p:sp>
        <p:sp>
          <p:nvSpPr>
            <p:cNvPr id="82" name="rc82"/>
            <p:cNvSpPr/>
            <p:nvPr/>
          </p:nvSpPr>
          <p:spPr>
            <a:xfrm>
              <a:off x="5621775" y="3772114"/>
              <a:ext cx="203168" cy="913272"/>
            </a:xfrm>
            <a:prstGeom prst="rect">
              <a:avLst/>
            </a:prstGeom>
            <a:solidFill>
              <a:srgbClr val="80BD41">
                <a:alpha val="100000"/>
              </a:srgbClr>
            </a:solidFill>
          </p:spPr>
          <p:txBody>
            <a:bodyPr/>
            <a:lstStyle/>
            <a:p/>
          </p:txBody>
        </p:sp>
        <p:sp>
          <p:nvSpPr>
            <p:cNvPr id="83" name="rc83"/>
            <p:cNvSpPr/>
            <p:nvPr/>
          </p:nvSpPr>
          <p:spPr>
            <a:xfrm>
              <a:off x="5621775" y="3681782"/>
              <a:ext cx="203168" cy="20064"/>
            </a:xfrm>
            <a:prstGeom prst="rect">
              <a:avLst/>
            </a:prstGeom>
            <a:solidFill>
              <a:srgbClr val="0058AB">
                <a:alpha val="100000"/>
              </a:srgbClr>
            </a:solidFill>
          </p:spPr>
          <p:txBody>
            <a:bodyPr/>
            <a:lstStyle/>
            <a:p/>
          </p:txBody>
        </p:sp>
        <p:sp>
          <p:nvSpPr>
            <p:cNvPr id="84" name="rc84"/>
            <p:cNvSpPr/>
            <p:nvPr/>
          </p:nvSpPr>
          <p:spPr>
            <a:xfrm>
              <a:off x="5621775" y="3701846"/>
              <a:ext cx="203168" cy="70268"/>
            </a:xfrm>
            <a:prstGeom prst="rect">
              <a:avLst/>
            </a:prstGeom>
            <a:solidFill>
              <a:srgbClr val="1CABE2">
                <a:alpha val="100000"/>
              </a:srgbClr>
            </a:solidFill>
          </p:spPr>
          <p:txBody>
            <a:bodyPr/>
            <a:lstStyle/>
            <a:p/>
          </p:txBody>
        </p:sp>
        <p:sp>
          <p:nvSpPr>
            <p:cNvPr id="85" name="rc85"/>
            <p:cNvSpPr/>
            <p:nvPr/>
          </p:nvSpPr>
          <p:spPr>
            <a:xfrm>
              <a:off x="5847518" y="3775532"/>
              <a:ext cx="203168" cy="909854"/>
            </a:xfrm>
            <a:prstGeom prst="rect">
              <a:avLst/>
            </a:prstGeom>
            <a:solidFill>
              <a:srgbClr val="80BD41">
                <a:alpha val="100000"/>
              </a:srgbClr>
            </a:solidFill>
          </p:spPr>
          <p:txBody>
            <a:bodyPr/>
            <a:lstStyle/>
            <a:p/>
          </p:txBody>
        </p:sp>
        <p:sp>
          <p:nvSpPr>
            <p:cNvPr id="86" name="rc86"/>
            <p:cNvSpPr/>
            <p:nvPr/>
          </p:nvSpPr>
          <p:spPr>
            <a:xfrm>
              <a:off x="5847518" y="3663084"/>
              <a:ext cx="203168" cy="20438"/>
            </a:xfrm>
            <a:prstGeom prst="rect">
              <a:avLst/>
            </a:prstGeom>
            <a:solidFill>
              <a:srgbClr val="0058AB">
                <a:alpha val="100000"/>
              </a:srgbClr>
            </a:solidFill>
          </p:spPr>
          <p:txBody>
            <a:bodyPr/>
            <a:lstStyle/>
            <a:p/>
          </p:txBody>
        </p:sp>
        <p:sp>
          <p:nvSpPr>
            <p:cNvPr id="87" name="rc87"/>
            <p:cNvSpPr/>
            <p:nvPr/>
          </p:nvSpPr>
          <p:spPr>
            <a:xfrm>
              <a:off x="5847518" y="3683523"/>
              <a:ext cx="203168" cy="92008"/>
            </a:xfrm>
            <a:prstGeom prst="rect">
              <a:avLst/>
            </a:prstGeom>
            <a:solidFill>
              <a:srgbClr val="1CABE2">
                <a:alpha val="100000"/>
              </a:srgbClr>
            </a:solidFill>
          </p:spPr>
          <p:txBody>
            <a:bodyPr/>
            <a:lstStyle/>
            <a:p/>
          </p:txBody>
        </p:sp>
        <p:sp>
          <p:nvSpPr>
            <p:cNvPr id="88" name="rc88"/>
            <p:cNvSpPr/>
            <p:nvPr/>
          </p:nvSpPr>
          <p:spPr>
            <a:xfrm>
              <a:off x="6073260" y="3715780"/>
              <a:ext cx="203168" cy="969606"/>
            </a:xfrm>
            <a:prstGeom prst="rect">
              <a:avLst/>
            </a:prstGeom>
            <a:solidFill>
              <a:srgbClr val="80BD41">
                <a:alpha val="100000"/>
              </a:srgbClr>
            </a:solidFill>
          </p:spPr>
          <p:txBody>
            <a:bodyPr/>
            <a:lstStyle/>
            <a:p/>
          </p:txBody>
        </p:sp>
        <p:sp>
          <p:nvSpPr>
            <p:cNvPr id="89" name="rc89"/>
            <p:cNvSpPr/>
            <p:nvPr/>
          </p:nvSpPr>
          <p:spPr>
            <a:xfrm>
              <a:off x="6073260" y="3595947"/>
              <a:ext cx="203168" cy="21783"/>
            </a:xfrm>
            <a:prstGeom prst="rect">
              <a:avLst/>
            </a:prstGeom>
            <a:solidFill>
              <a:srgbClr val="0058AB">
                <a:alpha val="100000"/>
              </a:srgbClr>
            </a:solidFill>
          </p:spPr>
          <p:txBody>
            <a:bodyPr/>
            <a:lstStyle/>
            <a:p/>
          </p:txBody>
        </p:sp>
        <p:sp>
          <p:nvSpPr>
            <p:cNvPr id="90" name="rc90"/>
            <p:cNvSpPr/>
            <p:nvPr/>
          </p:nvSpPr>
          <p:spPr>
            <a:xfrm>
              <a:off x="6073260" y="3617731"/>
              <a:ext cx="203168" cy="98049"/>
            </a:xfrm>
            <a:prstGeom prst="rect">
              <a:avLst/>
            </a:prstGeom>
            <a:solidFill>
              <a:srgbClr val="1CABE2">
                <a:alpha val="100000"/>
              </a:srgbClr>
            </a:solidFill>
          </p:spPr>
          <p:txBody>
            <a:bodyPr/>
            <a:lstStyle/>
            <a:p/>
          </p:txBody>
        </p:sp>
        <p:sp>
          <p:nvSpPr>
            <p:cNvPr id="91" name="rc91"/>
            <p:cNvSpPr/>
            <p:nvPr/>
          </p:nvSpPr>
          <p:spPr>
            <a:xfrm>
              <a:off x="6299002" y="3789996"/>
              <a:ext cx="203168" cy="895390"/>
            </a:xfrm>
            <a:prstGeom prst="rect">
              <a:avLst/>
            </a:prstGeom>
            <a:solidFill>
              <a:srgbClr val="80BD41">
                <a:alpha val="100000"/>
              </a:srgbClr>
            </a:solidFill>
          </p:spPr>
          <p:txBody>
            <a:bodyPr/>
            <a:lstStyle/>
            <a:p/>
          </p:txBody>
        </p:sp>
        <p:sp>
          <p:nvSpPr>
            <p:cNvPr id="92" name="rc92"/>
            <p:cNvSpPr/>
            <p:nvPr/>
          </p:nvSpPr>
          <p:spPr>
            <a:xfrm>
              <a:off x="6299002" y="3701449"/>
              <a:ext cx="203168" cy="29522"/>
            </a:xfrm>
            <a:prstGeom prst="rect">
              <a:avLst/>
            </a:prstGeom>
            <a:solidFill>
              <a:srgbClr val="0058AB">
                <a:alpha val="100000"/>
              </a:srgbClr>
            </a:solidFill>
          </p:spPr>
          <p:txBody>
            <a:bodyPr/>
            <a:lstStyle/>
            <a:p/>
          </p:txBody>
        </p:sp>
        <p:sp>
          <p:nvSpPr>
            <p:cNvPr id="93" name="rc93"/>
            <p:cNvSpPr/>
            <p:nvPr/>
          </p:nvSpPr>
          <p:spPr>
            <a:xfrm>
              <a:off x="6299002" y="3730972"/>
              <a:ext cx="203168" cy="59023"/>
            </a:xfrm>
            <a:prstGeom prst="rect">
              <a:avLst/>
            </a:prstGeom>
            <a:solidFill>
              <a:srgbClr val="1CABE2">
                <a:alpha val="100000"/>
              </a:srgbClr>
            </a:solidFill>
          </p:spPr>
          <p:txBody>
            <a:bodyPr/>
            <a:lstStyle/>
            <a:p/>
          </p:txBody>
        </p:sp>
        <p:sp>
          <p:nvSpPr>
            <p:cNvPr id="94" name="rc94"/>
            <p:cNvSpPr/>
            <p:nvPr/>
          </p:nvSpPr>
          <p:spPr>
            <a:xfrm>
              <a:off x="6524745" y="3812926"/>
              <a:ext cx="203168" cy="872460"/>
            </a:xfrm>
            <a:prstGeom prst="rect">
              <a:avLst/>
            </a:prstGeom>
            <a:solidFill>
              <a:srgbClr val="80BD41">
                <a:alpha val="100000"/>
              </a:srgbClr>
            </a:solidFill>
          </p:spPr>
          <p:txBody>
            <a:bodyPr/>
            <a:lstStyle/>
            <a:p/>
          </p:txBody>
        </p:sp>
        <p:sp>
          <p:nvSpPr>
            <p:cNvPr id="95" name="rc95"/>
            <p:cNvSpPr/>
            <p:nvPr/>
          </p:nvSpPr>
          <p:spPr>
            <a:xfrm>
              <a:off x="6524745" y="3726628"/>
              <a:ext cx="203168" cy="28773"/>
            </a:xfrm>
            <a:prstGeom prst="rect">
              <a:avLst/>
            </a:prstGeom>
            <a:solidFill>
              <a:srgbClr val="0058AB">
                <a:alpha val="100000"/>
              </a:srgbClr>
            </a:solidFill>
          </p:spPr>
          <p:txBody>
            <a:bodyPr/>
            <a:lstStyle/>
            <a:p/>
          </p:txBody>
        </p:sp>
        <p:sp>
          <p:nvSpPr>
            <p:cNvPr id="96" name="rc96"/>
            <p:cNvSpPr/>
            <p:nvPr/>
          </p:nvSpPr>
          <p:spPr>
            <a:xfrm>
              <a:off x="6524745" y="3755402"/>
              <a:ext cx="203168" cy="57524"/>
            </a:xfrm>
            <a:prstGeom prst="rect">
              <a:avLst/>
            </a:prstGeom>
            <a:solidFill>
              <a:srgbClr val="1CABE2">
                <a:alpha val="100000"/>
              </a:srgbClr>
            </a:solidFill>
          </p:spPr>
          <p:txBody>
            <a:bodyPr/>
            <a:lstStyle/>
            <a:p/>
          </p:txBody>
        </p:sp>
        <p:sp>
          <p:nvSpPr>
            <p:cNvPr id="97" name="rc97"/>
            <p:cNvSpPr/>
            <p:nvPr/>
          </p:nvSpPr>
          <p:spPr>
            <a:xfrm>
              <a:off x="6750487" y="3807282"/>
              <a:ext cx="203168" cy="878104"/>
            </a:xfrm>
            <a:prstGeom prst="rect">
              <a:avLst/>
            </a:prstGeom>
            <a:solidFill>
              <a:srgbClr val="80BD41">
                <a:alpha val="100000"/>
              </a:srgbClr>
            </a:solidFill>
          </p:spPr>
          <p:txBody>
            <a:bodyPr/>
            <a:lstStyle/>
            <a:p/>
          </p:txBody>
        </p:sp>
        <p:sp>
          <p:nvSpPr>
            <p:cNvPr id="98" name="rc98"/>
            <p:cNvSpPr/>
            <p:nvPr/>
          </p:nvSpPr>
          <p:spPr>
            <a:xfrm>
              <a:off x="6750487" y="3720433"/>
              <a:ext cx="203168" cy="19292"/>
            </a:xfrm>
            <a:prstGeom prst="rect">
              <a:avLst/>
            </a:prstGeom>
            <a:solidFill>
              <a:srgbClr val="0058AB">
                <a:alpha val="100000"/>
              </a:srgbClr>
            </a:solidFill>
          </p:spPr>
          <p:txBody>
            <a:bodyPr/>
            <a:lstStyle/>
            <a:p/>
          </p:txBody>
        </p:sp>
        <p:sp>
          <p:nvSpPr>
            <p:cNvPr id="99" name="rc99"/>
            <p:cNvSpPr/>
            <p:nvPr/>
          </p:nvSpPr>
          <p:spPr>
            <a:xfrm>
              <a:off x="6750487" y="3739725"/>
              <a:ext cx="203168" cy="67556"/>
            </a:xfrm>
            <a:prstGeom prst="rect">
              <a:avLst/>
            </a:prstGeom>
            <a:solidFill>
              <a:srgbClr val="1CABE2">
                <a:alpha val="100000"/>
              </a:srgbClr>
            </a:solidFill>
          </p:spPr>
          <p:txBody>
            <a:bodyPr/>
            <a:lstStyle/>
            <a:p/>
          </p:txBody>
        </p:sp>
        <p:sp>
          <p:nvSpPr>
            <p:cNvPr id="100" name="rc100"/>
            <p:cNvSpPr/>
            <p:nvPr/>
          </p:nvSpPr>
          <p:spPr>
            <a:xfrm>
              <a:off x="6976229" y="3795618"/>
              <a:ext cx="203168" cy="889768"/>
            </a:xfrm>
            <a:prstGeom prst="rect">
              <a:avLst/>
            </a:prstGeom>
            <a:solidFill>
              <a:srgbClr val="80BD41">
                <a:alpha val="100000"/>
              </a:srgbClr>
            </a:solidFill>
          </p:spPr>
          <p:txBody>
            <a:bodyPr/>
            <a:lstStyle/>
            <a:p/>
          </p:txBody>
        </p:sp>
        <p:sp>
          <p:nvSpPr>
            <p:cNvPr id="101" name="rc101"/>
            <p:cNvSpPr/>
            <p:nvPr/>
          </p:nvSpPr>
          <p:spPr>
            <a:xfrm>
              <a:off x="6976229" y="3718250"/>
              <a:ext cx="203168" cy="19336"/>
            </a:xfrm>
            <a:prstGeom prst="rect">
              <a:avLst/>
            </a:prstGeom>
            <a:solidFill>
              <a:srgbClr val="0058AB">
                <a:alpha val="100000"/>
              </a:srgbClr>
            </a:solidFill>
          </p:spPr>
          <p:txBody>
            <a:bodyPr/>
            <a:lstStyle/>
            <a:p/>
          </p:txBody>
        </p:sp>
        <p:sp>
          <p:nvSpPr>
            <p:cNvPr id="102" name="rc102"/>
            <p:cNvSpPr/>
            <p:nvPr/>
          </p:nvSpPr>
          <p:spPr>
            <a:xfrm>
              <a:off x="6976229" y="3737586"/>
              <a:ext cx="203168" cy="58031"/>
            </a:xfrm>
            <a:prstGeom prst="rect">
              <a:avLst/>
            </a:prstGeom>
            <a:solidFill>
              <a:srgbClr val="1CABE2">
                <a:alpha val="100000"/>
              </a:srgbClr>
            </a:solidFill>
          </p:spPr>
          <p:txBody>
            <a:bodyPr/>
            <a:lstStyle/>
            <a:p/>
          </p:txBody>
        </p:sp>
        <p:sp>
          <p:nvSpPr>
            <p:cNvPr id="103" name="rc103"/>
            <p:cNvSpPr/>
            <p:nvPr/>
          </p:nvSpPr>
          <p:spPr>
            <a:xfrm>
              <a:off x="7201972" y="3719595"/>
              <a:ext cx="203168" cy="16958"/>
            </a:xfrm>
            <a:prstGeom prst="rect">
              <a:avLst/>
            </a:prstGeom>
            <a:solidFill>
              <a:srgbClr val="F26A21">
                <a:alpha val="100000"/>
              </a:srgbClr>
            </a:solidFill>
          </p:spPr>
          <p:txBody>
            <a:bodyPr/>
            <a:lstStyle/>
            <a:p/>
          </p:txBody>
        </p:sp>
        <p:sp>
          <p:nvSpPr>
            <p:cNvPr id="104" name="rc104"/>
            <p:cNvSpPr/>
            <p:nvPr/>
          </p:nvSpPr>
          <p:spPr>
            <a:xfrm>
              <a:off x="7201972" y="3736553"/>
              <a:ext cx="203168" cy="948833"/>
            </a:xfrm>
            <a:prstGeom prst="rect">
              <a:avLst/>
            </a:prstGeom>
            <a:solidFill>
              <a:srgbClr val="FFC20E">
                <a:alpha val="100000"/>
              </a:srgbClr>
            </a:solidFill>
          </p:spPr>
          <p:txBody>
            <a:bodyPr/>
            <a:lstStyle/>
            <a:p/>
          </p:txBody>
        </p:sp>
        <p:sp>
          <p:nvSpPr>
            <p:cNvPr id="105" name="rc105"/>
            <p:cNvSpPr/>
            <p:nvPr/>
          </p:nvSpPr>
          <p:spPr>
            <a:xfrm>
              <a:off x="7427714" y="3723608"/>
              <a:ext cx="203168" cy="14872"/>
            </a:xfrm>
            <a:prstGeom prst="rect">
              <a:avLst/>
            </a:prstGeom>
            <a:solidFill>
              <a:srgbClr val="F26A21">
                <a:alpha val="100000"/>
              </a:srgbClr>
            </a:solidFill>
          </p:spPr>
          <p:txBody>
            <a:bodyPr/>
            <a:lstStyle/>
            <a:p/>
          </p:txBody>
        </p:sp>
        <p:sp>
          <p:nvSpPr>
            <p:cNvPr id="106" name="rc106"/>
            <p:cNvSpPr/>
            <p:nvPr/>
          </p:nvSpPr>
          <p:spPr>
            <a:xfrm>
              <a:off x="7427714" y="3738480"/>
              <a:ext cx="203168" cy="946906"/>
            </a:xfrm>
            <a:prstGeom prst="rect">
              <a:avLst/>
            </a:prstGeom>
            <a:solidFill>
              <a:srgbClr val="FFC20E">
                <a:alpha val="100000"/>
              </a:srgbClr>
            </a:solidFill>
          </p:spPr>
          <p:txBody>
            <a:bodyPr/>
            <a:lstStyle/>
            <a:p/>
          </p:txBody>
        </p:sp>
        <p:sp>
          <p:nvSpPr>
            <p:cNvPr id="107" name="rc107"/>
            <p:cNvSpPr/>
            <p:nvPr/>
          </p:nvSpPr>
          <p:spPr>
            <a:xfrm>
              <a:off x="7653457" y="3727069"/>
              <a:ext cx="203168" cy="13043"/>
            </a:xfrm>
            <a:prstGeom prst="rect">
              <a:avLst/>
            </a:prstGeom>
            <a:solidFill>
              <a:srgbClr val="F26A21">
                <a:alpha val="100000"/>
              </a:srgbClr>
            </a:solidFill>
          </p:spPr>
          <p:txBody>
            <a:bodyPr/>
            <a:lstStyle/>
            <a:p/>
          </p:txBody>
        </p:sp>
        <p:sp>
          <p:nvSpPr>
            <p:cNvPr id="108" name="rc108"/>
            <p:cNvSpPr/>
            <p:nvPr/>
          </p:nvSpPr>
          <p:spPr>
            <a:xfrm>
              <a:off x="7653457" y="3740112"/>
              <a:ext cx="203168" cy="945274"/>
            </a:xfrm>
            <a:prstGeom prst="rect">
              <a:avLst/>
            </a:prstGeom>
            <a:solidFill>
              <a:srgbClr val="FFC20E">
                <a:alpha val="100000"/>
              </a:srgbClr>
            </a:solidFill>
          </p:spPr>
          <p:txBody>
            <a:bodyPr/>
            <a:lstStyle/>
            <a:p/>
          </p:txBody>
        </p:sp>
        <p:sp>
          <p:nvSpPr>
            <p:cNvPr id="109" name="rc109"/>
            <p:cNvSpPr/>
            <p:nvPr/>
          </p:nvSpPr>
          <p:spPr>
            <a:xfrm>
              <a:off x="7879199" y="3729076"/>
              <a:ext cx="203168" cy="11439"/>
            </a:xfrm>
            <a:prstGeom prst="rect">
              <a:avLst/>
            </a:prstGeom>
            <a:solidFill>
              <a:srgbClr val="F26A21">
                <a:alpha val="100000"/>
              </a:srgbClr>
            </a:solidFill>
          </p:spPr>
          <p:txBody>
            <a:bodyPr/>
            <a:lstStyle/>
            <a:p/>
          </p:txBody>
        </p:sp>
        <p:sp>
          <p:nvSpPr>
            <p:cNvPr id="110" name="rc110"/>
            <p:cNvSpPr/>
            <p:nvPr/>
          </p:nvSpPr>
          <p:spPr>
            <a:xfrm>
              <a:off x="7879199" y="3740515"/>
              <a:ext cx="203168" cy="944872"/>
            </a:xfrm>
            <a:prstGeom prst="rect">
              <a:avLst/>
            </a:prstGeom>
            <a:solidFill>
              <a:srgbClr val="FFC20E">
                <a:alpha val="100000"/>
              </a:srgbClr>
            </a:solidFill>
          </p:spPr>
          <p:txBody>
            <a:bodyPr/>
            <a:lstStyle/>
            <a:p/>
          </p:txBody>
        </p:sp>
        <p:sp>
          <p:nvSpPr>
            <p:cNvPr id="111" name="rc111"/>
            <p:cNvSpPr/>
            <p:nvPr/>
          </p:nvSpPr>
          <p:spPr>
            <a:xfrm>
              <a:off x="8104941" y="3731347"/>
              <a:ext cx="203168" cy="10032"/>
            </a:xfrm>
            <a:prstGeom prst="rect">
              <a:avLst/>
            </a:prstGeom>
            <a:solidFill>
              <a:srgbClr val="F26A21">
                <a:alpha val="100000"/>
              </a:srgbClr>
            </a:solidFill>
          </p:spPr>
          <p:txBody>
            <a:bodyPr/>
            <a:lstStyle/>
            <a:p/>
          </p:txBody>
        </p:sp>
        <p:sp>
          <p:nvSpPr>
            <p:cNvPr id="112" name="rc112"/>
            <p:cNvSpPr/>
            <p:nvPr/>
          </p:nvSpPr>
          <p:spPr>
            <a:xfrm>
              <a:off x="8104941" y="3741379"/>
              <a:ext cx="203168" cy="944007"/>
            </a:xfrm>
            <a:prstGeom prst="rect">
              <a:avLst/>
            </a:prstGeom>
            <a:solidFill>
              <a:srgbClr val="FFC20E">
                <a:alpha val="100000"/>
              </a:srgbClr>
            </a:solidFill>
          </p:spPr>
          <p:txBody>
            <a:bodyPr/>
            <a:lstStyle/>
            <a:p/>
          </p:txBody>
        </p:sp>
        <p:sp>
          <p:nvSpPr>
            <p:cNvPr id="113" name="pl113"/>
            <p:cNvSpPr/>
            <p:nvPr/>
          </p:nvSpPr>
          <p:spPr>
            <a:xfrm>
              <a:off x="1434255" y="2071041"/>
              <a:ext cx="5643558" cy="52815"/>
            </a:xfrm>
            <a:custGeom>
              <a:avLst/>
              <a:pathLst>
                <a:path w="5643558" h="52815">
                  <a:moveTo>
                    <a:pt x="0" y="0"/>
                  </a:moveTo>
                  <a:lnTo>
                    <a:pt x="225742" y="0"/>
                  </a:lnTo>
                  <a:lnTo>
                    <a:pt x="451484" y="0"/>
                  </a:lnTo>
                  <a:lnTo>
                    <a:pt x="677227" y="26407"/>
                  </a:lnTo>
                  <a:lnTo>
                    <a:pt x="902969" y="26407"/>
                  </a:lnTo>
                  <a:lnTo>
                    <a:pt x="1128711" y="0"/>
                  </a:lnTo>
                  <a:lnTo>
                    <a:pt x="1354454" y="0"/>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26407"/>
                  </a:lnTo>
                  <a:lnTo>
                    <a:pt x="4514847" y="26407"/>
                  </a:lnTo>
                  <a:lnTo>
                    <a:pt x="4740589" y="26407"/>
                  </a:lnTo>
                  <a:lnTo>
                    <a:pt x="4966331" y="52815"/>
                  </a:lnTo>
                  <a:lnTo>
                    <a:pt x="5192074" y="52815"/>
                  </a:lnTo>
                  <a:lnTo>
                    <a:pt x="5417816" y="26407"/>
                  </a:lnTo>
                  <a:lnTo>
                    <a:pt x="5643558" y="26407"/>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071041"/>
              <a:ext cx="5643558" cy="264075"/>
            </a:xfrm>
            <a:custGeom>
              <a:avLst/>
              <a:pathLst>
                <a:path w="5643558" h="264075">
                  <a:moveTo>
                    <a:pt x="0" y="0"/>
                  </a:moveTo>
                  <a:lnTo>
                    <a:pt x="225742" y="26407"/>
                  </a:lnTo>
                  <a:lnTo>
                    <a:pt x="451484" y="26407"/>
                  </a:lnTo>
                  <a:lnTo>
                    <a:pt x="677227" y="26407"/>
                  </a:lnTo>
                  <a:lnTo>
                    <a:pt x="902969" y="26407"/>
                  </a:lnTo>
                  <a:lnTo>
                    <a:pt x="1128711" y="52815"/>
                  </a:lnTo>
                  <a:lnTo>
                    <a:pt x="1354454" y="52815"/>
                  </a:lnTo>
                  <a:lnTo>
                    <a:pt x="1580196" y="0"/>
                  </a:lnTo>
                  <a:lnTo>
                    <a:pt x="1805938" y="0"/>
                  </a:lnTo>
                  <a:lnTo>
                    <a:pt x="2031681" y="0"/>
                  </a:lnTo>
                  <a:lnTo>
                    <a:pt x="2257423" y="0"/>
                  </a:lnTo>
                  <a:lnTo>
                    <a:pt x="2483165" y="0"/>
                  </a:lnTo>
                  <a:lnTo>
                    <a:pt x="2708908" y="0"/>
                  </a:lnTo>
                  <a:lnTo>
                    <a:pt x="2934650" y="26407"/>
                  </a:lnTo>
                  <a:lnTo>
                    <a:pt x="3160393" y="26407"/>
                  </a:lnTo>
                  <a:lnTo>
                    <a:pt x="3386135" y="52815"/>
                  </a:lnTo>
                  <a:lnTo>
                    <a:pt x="3611877" y="184852"/>
                  </a:lnTo>
                  <a:lnTo>
                    <a:pt x="3837620" y="264075"/>
                  </a:lnTo>
                  <a:lnTo>
                    <a:pt x="4063362" y="211260"/>
                  </a:lnTo>
                  <a:lnTo>
                    <a:pt x="4289104" y="211260"/>
                  </a:lnTo>
                  <a:lnTo>
                    <a:pt x="4514847" y="264075"/>
                  </a:lnTo>
                  <a:lnTo>
                    <a:pt x="4740589" y="264075"/>
                  </a:lnTo>
                  <a:lnTo>
                    <a:pt x="4966331" y="211260"/>
                  </a:lnTo>
                  <a:lnTo>
                    <a:pt x="5192074" y="211260"/>
                  </a:lnTo>
                  <a:lnTo>
                    <a:pt x="5417816" y="211260"/>
                  </a:lnTo>
                  <a:lnTo>
                    <a:pt x="5643558" y="184852"/>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55031"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588077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10651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33225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6558000"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678374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700948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6" name="tx126"/>
            <p:cNvSpPr/>
            <p:nvPr/>
          </p:nvSpPr>
          <p:spPr>
            <a:xfrm>
              <a:off x="136592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2494638"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362335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4752062"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5655031"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1" name="tx131"/>
            <p:cNvSpPr/>
            <p:nvPr/>
          </p:nvSpPr>
          <p:spPr>
            <a:xfrm>
              <a:off x="5880773"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2" name="tx132"/>
            <p:cNvSpPr/>
            <p:nvPr/>
          </p:nvSpPr>
          <p:spPr>
            <a:xfrm>
              <a:off x="6106516"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3" name="tx133"/>
            <p:cNvSpPr/>
            <p:nvPr/>
          </p:nvSpPr>
          <p:spPr>
            <a:xfrm>
              <a:off x="6332258"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4" name="tx134"/>
            <p:cNvSpPr/>
            <p:nvPr/>
          </p:nvSpPr>
          <p:spPr>
            <a:xfrm>
              <a:off x="6558000"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5" name="tx135"/>
            <p:cNvSpPr/>
            <p:nvPr/>
          </p:nvSpPr>
          <p:spPr>
            <a:xfrm>
              <a:off x="6783743"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6" name="tx136"/>
            <p:cNvSpPr/>
            <p:nvPr/>
          </p:nvSpPr>
          <p:spPr>
            <a:xfrm>
              <a:off x="7009485"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74601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39" name="tx139"/>
            <p:cNvSpPr/>
            <p:nvPr/>
          </p:nvSpPr>
          <p:spPr>
            <a:xfrm>
              <a:off x="571671" y="286407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a:t>
              </a:r>
            </a:p>
          </p:txBody>
        </p:sp>
        <p:sp>
          <p:nvSpPr>
            <p:cNvPr id="140" name="tx140"/>
            <p:cNvSpPr/>
            <p:nvPr/>
          </p:nvSpPr>
          <p:spPr>
            <a:xfrm>
              <a:off x="508103" y="198213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15824" y="5522891"/>
              <a:ext cx="201455" cy="201456"/>
            </a:xfrm>
            <a:prstGeom prst="rect">
              <a:avLst/>
            </a:prstGeom>
            <a:solidFill>
              <a:srgbClr val="80BD41">
                <a:alpha val="100000"/>
              </a:srgbClr>
            </a:solidFill>
          </p:spPr>
          <p:txBody>
            <a:bodyPr/>
            <a:lstStyle/>
            <a:p/>
          </p:txBody>
        </p:sp>
        <p:sp>
          <p:nvSpPr>
            <p:cNvPr id="163" name="rc163"/>
            <p:cNvSpPr/>
            <p:nvPr/>
          </p:nvSpPr>
          <p:spPr>
            <a:xfrm>
              <a:off x="2617773" y="5522891"/>
              <a:ext cx="201456" cy="201456"/>
            </a:xfrm>
            <a:prstGeom prst="rect">
              <a:avLst/>
            </a:prstGeom>
            <a:solidFill>
              <a:srgbClr val="1CABE2">
                <a:alpha val="100000"/>
              </a:srgbClr>
            </a:solidFill>
          </p:spPr>
          <p:txBody>
            <a:bodyPr/>
            <a:lstStyle/>
            <a:p/>
          </p:txBody>
        </p:sp>
        <p:sp>
          <p:nvSpPr>
            <p:cNvPr id="164" name="rc164"/>
            <p:cNvSpPr/>
            <p:nvPr/>
          </p:nvSpPr>
          <p:spPr>
            <a:xfrm>
              <a:off x="3690596" y="5522891"/>
              <a:ext cx="201456" cy="201456"/>
            </a:xfrm>
            <a:prstGeom prst="rect">
              <a:avLst/>
            </a:prstGeom>
            <a:solidFill>
              <a:srgbClr val="0058AB">
                <a:alpha val="100000"/>
              </a:srgbClr>
            </a:solidFill>
          </p:spPr>
          <p:txBody>
            <a:bodyPr/>
            <a:lstStyle/>
            <a:p/>
          </p:txBody>
        </p:sp>
        <p:sp>
          <p:nvSpPr>
            <p:cNvPr id="165" name="rc165"/>
            <p:cNvSpPr/>
            <p:nvPr/>
          </p:nvSpPr>
          <p:spPr>
            <a:xfrm>
              <a:off x="4685930" y="5522891"/>
              <a:ext cx="201456" cy="201456"/>
            </a:xfrm>
            <a:prstGeom prst="rect">
              <a:avLst/>
            </a:prstGeom>
            <a:solidFill>
              <a:srgbClr val="FFC20E">
                <a:alpha val="100000"/>
              </a:srgbClr>
            </a:solidFill>
          </p:spPr>
          <p:txBody>
            <a:bodyPr/>
            <a:lstStyle/>
            <a:p/>
          </p:txBody>
        </p:sp>
        <p:sp>
          <p:nvSpPr>
            <p:cNvPr id="166" name="rc166"/>
            <p:cNvSpPr/>
            <p:nvPr/>
          </p:nvSpPr>
          <p:spPr>
            <a:xfrm>
              <a:off x="6590063" y="5522891"/>
              <a:ext cx="201456" cy="201456"/>
            </a:xfrm>
            <a:prstGeom prst="rect">
              <a:avLst/>
            </a:prstGeom>
            <a:solidFill>
              <a:srgbClr val="F26A21">
                <a:alpha val="100000"/>
              </a:srgbClr>
            </a:solidFill>
          </p:spPr>
          <p:txBody>
            <a:bodyPr/>
            <a:lstStyle/>
            <a:p/>
          </p:txBody>
        </p:sp>
        <p:sp>
          <p:nvSpPr>
            <p:cNvPr id="167" name="tx167"/>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83899" y="1513317"/>
              <a:ext cx="422194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Finland</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Finland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Finland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3577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20610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97643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82094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59127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30292" y="3663545"/>
              <a:ext cx="217589" cy="1387066"/>
            </a:xfrm>
            <a:prstGeom prst="rect">
              <a:avLst/>
            </a:prstGeom>
            <a:solidFill>
              <a:srgbClr val="0058AB">
                <a:alpha val="100000"/>
              </a:srgbClr>
            </a:solidFill>
          </p:spPr>
          <p:txBody>
            <a:bodyPr/>
            <a:lstStyle/>
            <a:p/>
          </p:txBody>
        </p:sp>
        <p:sp>
          <p:nvSpPr>
            <p:cNvPr id="39" name="rc39"/>
            <p:cNvSpPr/>
            <p:nvPr/>
          </p:nvSpPr>
          <p:spPr>
            <a:xfrm>
              <a:off x="1472058" y="3675841"/>
              <a:ext cx="217589" cy="1374769"/>
            </a:xfrm>
            <a:prstGeom prst="rect">
              <a:avLst/>
            </a:prstGeom>
            <a:solidFill>
              <a:srgbClr val="0058AB">
                <a:alpha val="100000"/>
              </a:srgbClr>
            </a:solidFill>
          </p:spPr>
          <p:txBody>
            <a:bodyPr/>
            <a:lstStyle/>
            <a:p/>
          </p:txBody>
        </p:sp>
        <p:sp>
          <p:nvSpPr>
            <p:cNvPr id="40" name="rc40"/>
            <p:cNvSpPr/>
            <p:nvPr/>
          </p:nvSpPr>
          <p:spPr>
            <a:xfrm>
              <a:off x="1713825" y="3688138"/>
              <a:ext cx="217589" cy="1362473"/>
            </a:xfrm>
            <a:prstGeom prst="rect">
              <a:avLst/>
            </a:prstGeom>
            <a:solidFill>
              <a:srgbClr val="0058AB">
                <a:alpha val="100000"/>
              </a:srgbClr>
            </a:solidFill>
          </p:spPr>
          <p:txBody>
            <a:bodyPr/>
            <a:lstStyle/>
            <a:p/>
          </p:txBody>
        </p:sp>
        <p:sp>
          <p:nvSpPr>
            <p:cNvPr id="41" name="rc41"/>
            <p:cNvSpPr/>
            <p:nvPr/>
          </p:nvSpPr>
          <p:spPr>
            <a:xfrm>
              <a:off x="1955592" y="2281397"/>
              <a:ext cx="217589" cy="2769214"/>
            </a:xfrm>
            <a:prstGeom prst="rect">
              <a:avLst/>
            </a:prstGeom>
            <a:solidFill>
              <a:srgbClr val="0058AB">
                <a:alpha val="100000"/>
              </a:srgbClr>
            </a:solidFill>
          </p:spPr>
          <p:txBody>
            <a:bodyPr/>
            <a:lstStyle/>
            <a:p/>
          </p:txBody>
        </p:sp>
        <p:sp>
          <p:nvSpPr>
            <p:cNvPr id="42" name="rc42"/>
            <p:cNvSpPr/>
            <p:nvPr/>
          </p:nvSpPr>
          <p:spPr>
            <a:xfrm>
              <a:off x="2197358" y="2229751"/>
              <a:ext cx="217589" cy="2820860"/>
            </a:xfrm>
            <a:prstGeom prst="rect">
              <a:avLst/>
            </a:prstGeom>
            <a:solidFill>
              <a:srgbClr val="0058AB">
                <a:alpha val="100000"/>
              </a:srgbClr>
            </a:solidFill>
          </p:spPr>
          <p:txBody>
            <a:bodyPr/>
            <a:lstStyle/>
            <a:p/>
          </p:txBody>
        </p:sp>
        <p:sp>
          <p:nvSpPr>
            <p:cNvPr id="43" name="rc43"/>
            <p:cNvSpPr/>
            <p:nvPr/>
          </p:nvSpPr>
          <p:spPr>
            <a:xfrm>
              <a:off x="2439125" y="3638951"/>
              <a:ext cx="217589" cy="1411659"/>
            </a:xfrm>
            <a:prstGeom prst="rect">
              <a:avLst/>
            </a:prstGeom>
            <a:solidFill>
              <a:srgbClr val="0058AB">
                <a:alpha val="100000"/>
              </a:srgbClr>
            </a:solidFill>
          </p:spPr>
          <p:txBody>
            <a:bodyPr/>
            <a:lstStyle/>
            <a:p/>
          </p:txBody>
        </p:sp>
        <p:sp>
          <p:nvSpPr>
            <p:cNvPr id="44" name="rc44"/>
            <p:cNvSpPr/>
            <p:nvPr/>
          </p:nvSpPr>
          <p:spPr>
            <a:xfrm>
              <a:off x="2680891" y="3614358"/>
              <a:ext cx="217589" cy="1436253"/>
            </a:xfrm>
            <a:prstGeom prst="rect">
              <a:avLst/>
            </a:prstGeom>
            <a:solidFill>
              <a:srgbClr val="0058AB">
                <a:alpha val="100000"/>
              </a:srgbClr>
            </a:solidFill>
          </p:spPr>
          <p:txBody>
            <a:bodyPr/>
            <a:lstStyle/>
            <a:p/>
          </p:txBody>
        </p:sp>
        <p:sp>
          <p:nvSpPr>
            <p:cNvPr id="45" name="rc45"/>
            <p:cNvSpPr/>
            <p:nvPr/>
          </p:nvSpPr>
          <p:spPr>
            <a:xfrm>
              <a:off x="2922658" y="3614358"/>
              <a:ext cx="217589" cy="1436253"/>
            </a:xfrm>
            <a:prstGeom prst="rect">
              <a:avLst/>
            </a:prstGeom>
            <a:solidFill>
              <a:srgbClr val="0058AB">
                <a:alpha val="100000"/>
              </a:srgbClr>
            </a:solidFill>
          </p:spPr>
          <p:txBody>
            <a:bodyPr/>
            <a:lstStyle/>
            <a:p/>
          </p:txBody>
        </p:sp>
        <p:sp>
          <p:nvSpPr>
            <p:cNvPr id="46" name="rc46"/>
            <p:cNvSpPr/>
            <p:nvPr/>
          </p:nvSpPr>
          <p:spPr>
            <a:xfrm>
              <a:off x="3164425" y="3597143"/>
              <a:ext cx="217589" cy="1453468"/>
            </a:xfrm>
            <a:prstGeom prst="rect">
              <a:avLst/>
            </a:prstGeom>
            <a:solidFill>
              <a:srgbClr val="0058AB">
                <a:alpha val="100000"/>
              </a:srgbClr>
            </a:solidFill>
          </p:spPr>
          <p:txBody>
            <a:bodyPr/>
            <a:lstStyle/>
            <a:p/>
          </p:txBody>
        </p:sp>
        <p:sp>
          <p:nvSpPr>
            <p:cNvPr id="47" name="rc47"/>
            <p:cNvSpPr/>
            <p:nvPr/>
          </p:nvSpPr>
          <p:spPr>
            <a:xfrm>
              <a:off x="3406191" y="3575009"/>
              <a:ext cx="217589" cy="1475602"/>
            </a:xfrm>
            <a:prstGeom prst="rect">
              <a:avLst/>
            </a:prstGeom>
            <a:solidFill>
              <a:srgbClr val="0058AB">
                <a:alpha val="100000"/>
              </a:srgbClr>
            </a:solidFill>
          </p:spPr>
          <p:txBody>
            <a:bodyPr/>
            <a:lstStyle/>
            <a:p/>
          </p:txBody>
        </p:sp>
        <p:sp>
          <p:nvSpPr>
            <p:cNvPr id="48" name="rc48"/>
            <p:cNvSpPr/>
            <p:nvPr/>
          </p:nvSpPr>
          <p:spPr>
            <a:xfrm>
              <a:off x="3647958" y="3562712"/>
              <a:ext cx="217589" cy="1487899"/>
            </a:xfrm>
            <a:prstGeom prst="rect">
              <a:avLst/>
            </a:prstGeom>
            <a:solidFill>
              <a:srgbClr val="0058AB">
                <a:alpha val="100000"/>
              </a:srgbClr>
            </a:solidFill>
          </p:spPr>
          <p:txBody>
            <a:bodyPr/>
            <a:lstStyle/>
            <a:p/>
          </p:txBody>
        </p:sp>
        <p:sp>
          <p:nvSpPr>
            <p:cNvPr id="49" name="rc49"/>
            <p:cNvSpPr/>
            <p:nvPr/>
          </p:nvSpPr>
          <p:spPr>
            <a:xfrm>
              <a:off x="3889725" y="3584846"/>
              <a:ext cx="217589" cy="1465765"/>
            </a:xfrm>
            <a:prstGeom prst="rect">
              <a:avLst/>
            </a:prstGeom>
            <a:solidFill>
              <a:srgbClr val="0058AB">
                <a:alpha val="100000"/>
              </a:srgbClr>
            </a:solidFill>
          </p:spPr>
          <p:txBody>
            <a:bodyPr/>
            <a:lstStyle/>
            <a:p/>
          </p:txBody>
        </p:sp>
        <p:sp>
          <p:nvSpPr>
            <p:cNvPr id="50" name="rc50"/>
            <p:cNvSpPr/>
            <p:nvPr/>
          </p:nvSpPr>
          <p:spPr>
            <a:xfrm>
              <a:off x="4131491" y="3597143"/>
              <a:ext cx="217589" cy="1453468"/>
            </a:xfrm>
            <a:prstGeom prst="rect">
              <a:avLst/>
            </a:prstGeom>
            <a:solidFill>
              <a:srgbClr val="0058AB">
                <a:alpha val="100000"/>
              </a:srgbClr>
            </a:solidFill>
          </p:spPr>
          <p:txBody>
            <a:bodyPr/>
            <a:lstStyle/>
            <a:p/>
          </p:txBody>
        </p:sp>
        <p:sp>
          <p:nvSpPr>
            <p:cNvPr id="51" name="rc51"/>
            <p:cNvSpPr/>
            <p:nvPr/>
          </p:nvSpPr>
          <p:spPr>
            <a:xfrm>
              <a:off x="4373258" y="3629114"/>
              <a:ext cx="217589" cy="1421497"/>
            </a:xfrm>
            <a:prstGeom prst="rect">
              <a:avLst/>
            </a:prstGeom>
            <a:solidFill>
              <a:srgbClr val="0058AB">
                <a:alpha val="100000"/>
              </a:srgbClr>
            </a:solidFill>
          </p:spPr>
          <p:txBody>
            <a:bodyPr/>
            <a:lstStyle/>
            <a:p/>
          </p:txBody>
        </p:sp>
        <p:sp>
          <p:nvSpPr>
            <p:cNvPr id="52" name="rc52"/>
            <p:cNvSpPr/>
            <p:nvPr/>
          </p:nvSpPr>
          <p:spPr>
            <a:xfrm>
              <a:off x="4615025" y="3653707"/>
              <a:ext cx="217589" cy="1396903"/>
            </a:xfrm>
            <a:prstGeom prst="rect">
              <a:avLst/>
            </a:prstGeom>
            <a:solidFill>
              <a:srgbClr val="0058AB">
                <a:alpha val="100000"/>
              </a:srgbClr>
            </a:solidFill>
          </p:spPr>
          <p:txBody>
            <a:bodyPr/>
            <a:lstStyle/>
            <a:p/>
          </p:txBody>
        </p:sp>
        <p:sp>
          <p:nvSpPr>
            <p:cNvPr id="53" name="rc53"/>
            <p:cNvSpPr/>
            <p:nvPr/>
          </p:nvSpPr>
          <p:spPr>
            <a:xfrm>
              <a:off x="4856791" y="3695516"/>
              <a:ext cx="217589" cy="1355095"/>
            </a:xfrm>
            <a:prstGeom prst="rect">
              <a:avLst/>
            </a:prstGeom>
            <a:solidFill>
              <a:srgbClr val="0058AB">
                <a:alpha val="100000"/>
              </a:srgbClr>
            </a:solidFill>
          </p:spPr>
          <p:txBody>
            <a:bodyPr/>
            <a:lstStyle/>
            <a:p/>
          </p:txBody>
        </p:sp>
        <p:sp>
          <p:nvSpPr>
            <p:cNvPr id="54" name="rc54"/>
            <p:cNvSpPr/>
            <p:nvPr/>
          </p:nvSpPr>
          <p:spPr>
            <a:xfrm>
              <a:off x="5098558" y="3759459"/>
              <a:ext cx="217589" cy="1291152"/>
            </a:xfrm>
            <a:prstGeom prst="rect">
              <a:avLst/>
            </a:prstGeom>
            <a:solidFill>
              <a:srgbClr val="0058AB">
                <a:alpha val="100000"/>
              </a:srgbClr>
            </a:solidFill>
          </p:spPr>
          <p:txBody>
            <a:bodyPr/>
            <a:lstStyle/>
            <a:p/>
          </p:txBody>
        </p:sp>
        <p:sp>
          <p:nvSpPr>
            <p:cNvPr id="55" name="rc55"/>
            <p:cNvSpPr/>
            <p:nvPr/>
          </p:nvSpPr>
          <p:spPr>
            <a:xfrm>
              <a:off x="5340325" y="3818483"/>
              <a:ext cx="217589" cy="1232128"/>
            </a:xfrm>
            <a:prstGeom prst="rect">
              <a:avLst/>
            </a:prstGeom>
            <a:solidFill>
              <a:srgbClr val="0058AB">
                <a:alpha val="100000"/>
              </a:srgbClr>
            </a:solidFill>
          </p:spPr>
          <p:txBody>
            <a:bodyPr/>
            <a:lstStyle/>
            <a:p/>
          </p:txBody>
        </p:sp>
        <p:sp>
          <p:nvSpPr>
            <p:cNvPr id="56" name="rc56"/>
            <p:cNvSpPr/>
            <p:nvPr/>
          </p:nvSpPr>
          <p:spPr>
            <a:xfrm>
              <a:off x="5582091" y="3884885"/>
              <a:ext cx="217589" cy="1165726"/>
            </a:xfrm>
            <a:prstGeom prst="rect">
              <a:avLst/>
            </a:prstGeom>
            <a:solidFill>
              <a:srgbClr val="0058AB">
                <a:alpha val="100000"/>
              </a:srgbClr>
            </a:solidFill>
          </p:spPr>
          <p:txBody>
            <a:bodyPr/>
            <a:lstStyle/>
            <a:p/>
          </p:txBody>
        </p:sp>
        <p:sp>
          <p:nvSpPr>
            <p:cNvPr id="57" name="rc57"/>
            <p:cNvSpPr/>
            <p:nvPr/>
          </p:nvSpPr>
          <p:spPr>
            <a:xfrm>
              <a:off x="5823858" y="2812614"/>
              <a:ext cx="217589" cy="2237997"/>
            </a:xfrm>
            <a:prstGeom prst="rect">
              <a:avLst/>
            </a:prstGeom>
            <a:solidFill>
              <a:srgbClr val="0058AB">
                <a:alpha val="100000"/>
              </a:srgbClr>
            </a:solidFill>
          </p:spPr>
          <p:txBody>
            <a:bodyPr/>
            <a:lstStyle/>
            <a:p/>
          </p:txBody>
        </p:sp>
        <p:sp>
          <p:nvSpPr>
            <p:cNvPr id="58" name="rc58"/>
            <p:cNvSpPr/>
            <p:nvPr/>
          </p:nvSpPr>
          <p:spPr>
            <a:xfrm>
              <a:off x="6065625" y="2770805"/>
              <a:ext cx="217589" cy="2279806"/>
            </a:xfrm>
            <a:prstGeom prst="rect">
              <a:avLst/>
            </a:prstGeom>
            <a:solidFill>
              <a:srgbClr val="0058AB">
                <a:alpha val="100000"/>
              </a:srgbClr>
            </a:solidFill>
          </p:spPr>
          <p:txBody>
            <a:bodyPr/>
            <a:lstStyle/>
            <a:p/>
          </p:txBody>
        </p:sp>
        <p:sp>
          <p:nvSpPr>
            <p:cNvPr id="59" name="rc59"/>
            <p:cNvSpPr/>
            <p:nvPr/>
          </p:nvSpPr>
          <p:spPr>
            <a:xfrm>
              <a:off x="6307391" y="2620786"/>
              <a:ext cx="217589" cy="2429825"/>
            </a:xfrm>
            <a:prstGeom prst="rect">
              <a:avLst/>
            </a:prstGeom>
            <a:solidFill>
              <a:srgbClr val="0058AB">
                <a:alpha val="100000"/>
              </a:srgbClr>
            </a:solidFill>
          </p:spPr>
          <p:txBody>
            <a:bodyPr/>
            <a:lstStyle/>
            <a:p/>
          </p:txBody>
        </p:sp>
        <p:sp>
          <p:nvSpPr>
            <p:cNvPr id="60" name="rc60"/>
            <p:cNvSpPr/>
            <p:nvPr/>
          </p:nvSpPr>
          <p:spPr>
            <a:xfrm>
              <a:off x="6549158" y="1757558"/>
              <a:ext cx="217589" cy="3293053"/>
            </a:xfrm>
            <a:prstGeom prst="rect">
              <a:avLst/>
            </a:prstGeom>
            <a:solidFill>
              <a:srgbClr val="0058AB">
                <a:alpha val="100000"/>
              </a:srgbClr>
            </a:solidFill>
          </p:spPr>
          <p:txBody>
            <a:bodyPr/>
            <a:lstStyle/>
            <a:p/>
          </p:txBody>
        </p:sp>
        <p:sp>
          <p:nvSpPr>
            <p:cNvPr id="61" name="rc61"/>
            <p:cNvSpPr/>
            <p:nvPr/>
          </p:nvSpPr>
          <p:spPr>
            <a:xfrm>
              <a:off x="6790924" y="1841176"/>
              <a:ext cx="217589" cy="3209435"/>
            </a:xfrm>
            <a:prstGeom prst="rect">
              <a:avLst/>
            </a:prstGeom>
            <a:solidFill>
              <a:srgbClr val="0058AB">
                <a:alpha val="100000"/>
              </a:srgbClr>
            </a:solidFill>
          </p:spPr>
          <p:txBody>
            <a:bodyPr/>
            <a:lstStyle/>
            <a:p/>
          </p:txBody>
        </p:sp>
        <p:sp>
          <p:nvSpPr>
            <p:cNvPr id="62" name="rc62"/>
            <p:cNvSpPr/>
            <p:nvPr/>
          </p:nvSpPr>
          <p:spPr>
            <a:xfrm>
              <a:off x="7032691" y="2898691"/>
              <a:ext cx="217589" cy="2151920"/>
            </a:xfrm>
            <a:prstGeom prst="rect">
              <a:avLst/>
            </a:prstGeom>
            <a:solidFill>
              <a:srgbClr val="0058AB">
                <a:alpha val="100000"/>
              </a:srgbClr>
            </a:solidFill>
          </p:spPr>
          <p:txBody>
            <a:bodyPr/>
            <a:lstStyle/>
            <a:p/>
          </p:txBody>
        </p:sp>
        <p:sp>
          <p:nvSpPr>
            <p:cNvPr id="63" name="rc63"/>
            <p:cNvSpPr/>
            <p:nvPr/>
          </p:nvSpPr>
          <p:spPr>
            <a:xfrm>
              <a:off x="7274458" y="2893772"/>
              <a:ext cx="217589" cy="2156839"/>
            </a:xfrm>
            <a:prstGeom prst="rect">
              <a:avLst/>
            </a:prstGeom>
            <a:solidFill>
              <a:srgbClr val="0058AB">
                <a:alpha val="100000"/>
              </a:srgbClr>
            </a:solidFill>
          </p:spPr>
          <p:txBody>
            <a:bodyPr/>
            <a:lstStyle/>
            <a:p/>
          </p:txBody>
        </p:sp>
        <p:sp>
          <p:nvSpPr>
            <p:cNvPr id="64" name="rc64"/>
            <p:cNvSpPr/>
            <p:nvPr/>
          </p:nvSpPr>
          <p:spPr>
            <a:xfrm>
              <a:off x="8483291" y="3931613"/>
              <a:ext cx="217589" cy="1118998"/>
            </a:xfrm>
            <a:prstGeom prst="rect">
              <a:avLst/>
            </a:prstGeom>
            <a:solidFill>
              <a:srgbClr val="69DBFF">
                <a:alpha val="100000"/>
              </a:srgbClr>
            </a:solidFill>
          </p:spPr>
          <p:txBody>
            <a:bodyPr/>
            <a:lstStyle/>
            <a:p/>
          </p:txBody>
        </p:sp>
        <p:sp>
          <p:nvSpPr>
            <p:cNvPr id="65" name="pl65"/>
            <p:cNvSpPr/>
            <p:nvPr/>
          </p:nvSpPr>
          <p:spPr>
            <a:xfrm>
              <a:off x="6174420" y="2812614"/>
              <a:ext cx="2417666" cy="1118998"/>
            </a:xfrm>
            <a:custGeom>
              <a:avLst/>
              <a:pathLst>
                <a:path w="2417666" h="1118998">
                  <a:moveTo>
                    <a:pt x="0" y="0"/>
                  </a:moveTo>
                  <a:lnTo>
                    <a:pt x="241766" y="111899"/>
                  </a:lnTo>
                  <a:lnTo>
                    <a:pt x="483533" y="223799"/>
                  </a:lnTo>
                  <a:lnTo>
                    <a:pt x="725299" y="335699"/>
                  </a:lnTo>
                  <a:lnTo>
                    <a:pt x="967066" y="447599"/>
                  </a:lnTo>
                  <a:lnTo>
                    <a:pt x="1208833" y="559499"/>
                  </a:lnTo>
                  <a:lnTo>
                    <a:pt x="1450599" y="671399"/>
                  </a:lnTo>
                  <a:lnTo>
                    <a:pt x="1692366" y="783299"/>
                  </a:lnTo>
                  <a:lnTo>
                    <a:pt x="1934133" y="895198"/>
                  </a:lnTo>
                  <a:lnTo>
                    <a:pt x="2175899" y="1007098"/>
                  </a:lnTo>
                  <a:lnTo>
                    <a:pt x="2417666" y="1118998"/>
                  </a:lnTo>
                </a:path>
              </a:pathLst>
            </a:custGeom>
            <a:ln w="13550" cap="flat">
              <a:solidFill>
                <a:srgbClr val="000000">
                  <a:alpha val="100000"/>
                </a:srgbClr>
              </a:solidFill>
              <a:prstDash val="solid"/>
              <a:round/>
            </a:ln>
          </p:spPr>
          <p:txBody>
            <a:bodyPr/>
            <a:lstStyle/>
            <a:p/>
          </p:txBody>
        </p:sp>
        <p:sp>
          <p:nvSpPr>
            <p:cNvPr id="66" name="pt66"/>
            <p:cNvSpPr/>
            <p:nvPr/>
          </p:nvSpPr>
          <p:spPr>
            <a:xfrm>
              <a:off x="6149594" y="27877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91360" y="28996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33127" y="30115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74894" y="31234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16660" y="32353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58427" y="33472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00193" y="34591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41960" y="35710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83727" y="36829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25493" y="37948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7260" y="39067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603427" y="377830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79" name="tx79"/>
            <p:cNvSpPr/>
            <p:nvPr/>
          </p:nvSpPr>
          <p:spPr>
            <a:xfrm>
              <a:off x="508103" y="253384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0" name="tx80"/>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29600" y="5900002"/>
              <a:ext cx="201456" cy="201456"/>
            </a:xfrm>
            <a:prstGeom prst="rect">
              <a:avLst/>
            </a:prstGeom>
            <a:solidFill>
              <a:srgbClr val="0058AB">
                <a:alpha val="100000"/>
              </a:srgbClr>
            </a:solidFill>
          </p:spPr>
          <p:txBody>
            <a:bodyPr/>
            <a:lstStyle/>
            <a:p/>
          </p:txBody>
        </p:sp>
        <p:sp>
          <p:nvSpPr>
            <p:cNvPr id="110" name="rc110"/>
            <p:cNvSpPr/>
            <p:nvPr/>
          </p:nvSpPr>
          <p:spPr>
            <a:xfrm>
              <a:off x="4531686" y="5900002"/>
              <a:ext cx="201456" cy="201456"/>
            </a:xfrm>
            <a:prstGeom prst="rect">
              <a:avLst/>
            </a:prstGeom>
            <a:solidFill>
              <a:srgbClr val="69DBFF">
                <a:alpha val="100000"/>
              </a:srgbClr>
            </a:solidFill>
          </p:spPr>
          <p:txBody>
            <a:bodyPr/>
            <a:lstStyle/>
            <a:p/>
          </p:txBody>
        </p:sp>
        <p:sp>
          <p:nvSpPr>
            <p:cNvPr id="111" name="tx111"/>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88135" y="1330710"/>
              <a:ext cx="59549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Finland</a:t>
              </a:r>
            </a:p>
          </p:txBody>
        </p:sp>
        <p:sp>
          <p:nvSpPr>
            <p:cNvPr id="114" name="tx114"/>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7" name="tx117"/>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28% higher than the annual number proposed to reach the target, based on a linear trajectory of decline.</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28% above the annual IA2030 goal, putting the 2030 goal at serious risk without accelerated action.</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308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765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222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67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537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993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450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907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069025"/>
              <a:ext cx="239888" cy="1238996"/>
            </a:xfrm>
            <a:prstGeom prst="rect">
              <a:avLst/>
            </a:prstGeom>
            <a:solidFill>
              <a:srgbClr val="80BD41">
                <a:alpha val="100000"/>
              </a:srgbClr>
            </a:solidFill>
          </p:spPr>
          <p:txBody>
            <a:bodyPr/>
            <a:lstStyle/>
            <a:p/>
          </p:txBody>
        </p:sp>
        <p:sp>
          <p:nvSpPr>
            <p:cNvPr id="26" name="rc26"/>
            <p:cNvSpPr/>
            <p:nvPr/>
          </p:nvSpPr>
          <p:spPr>
            <a:xfrm>
              <a:off x="1296273" y="3056608"/>
              <a:ext cx="239888" cy="12416"/>
            </a:xfrm>
            <a:prstGeom prst="rect">
              <a:avLst/>
            </a:prstGeom>
            <a:solidFill>
              <a:srgbClr val="1CABE2">
                <a:alpha val="100000"/>
              </a:srgbClr>
            </a:solidFill>
          </p:spPr>
          <p:txBody>
            <a:bodyPr/>
            <a:lstStyle/>
            <a:p/>
          </p:txBody>
        </p:sp>
        <p:sp>
          <p:nvSpPr>
            <p:cNvPr id="27" name="rc27"/>
            <p:cNvSpPr/>
            <p:nvPr/>
          </p:nvSpPr>
          <p:spPr>
            <a:xfrm>
              <a:off x="1562816" y="3081885"/>
              <a:ext cx="239888" cy="1226136"/>
            </a:xfrm>
            <a:prstGeom prst="rect">
              <a:avLst/>
            </a:prstGeom>
            <a:solidFill>
              <a:srgbClr val="80BD41">
                <a:alpha val="100000"/>
              </a:srgbClr>
            </a:solidFill>
          </p:spPr>
          <p:txBody>
            <a:bodyPr/>
            <a:lstStyle/>
            <a:p/>
          </p:txBody>
        </p:sp>
        <p:sp>
          <p:nvSpPr>
            <p:cNvPr id="28" name="rc28"/>
            <p:cNvSpPr/>
            <p:nvPr/>
          </p:nvSpPr>
          <p:spPr>
            <a:xfrm>
              <a:off x="1562816" y="3069468"/>
              <a:ext cx="239888" cy="12416"/>
            </a:xfrm>
            <a:prstGeom prst="rect">
              <a:avLst/>
            </a:prstGeom>
            <a:solidFill>
              <a:srgbClr val="1CABE2">
                <a:alpha val="100000"/>
              </a:srgbClr>
            </a:solidFill>
          </p:spPr>
          <p:txBody>
            <a:bodyPr/>
            <a:lstStyle/>
            <a:p/>
          </p:txBody>
        </p:sp>
        <p:sp>
          <p:nvSpPr>
            <p:cNvPr id="29" name="rc29"/>
            <p:cNvSpPr/>
            <p:nvPr/>
          </p:nvSpPr>
          <p:spPr>
            <a:xfrm>
              <a:off x="1829360" y="3092749"/>
              <a:ext cx="239888" cy="1215271"/>
            </a:xfrm>
            <a:prstGeom prst="rect">
              <a:avLst/>
            </a:prstGeom>
            <a:solidFill>
              <a:srgbClr val="80BD41">
                <a:alpha val="100000"/>
              </a:srgbClr>
            </a:solidFill>
          </p:spPr>
          <p:txBody>
            <a:bodyPr/>
            <a:lstStyle/>
            <a:p/>
          </p:txBody>
        </p:sp>
        <p:sp>
          <p:nvSpPr>
            <p:cNvPr id="30" name="rc30"/>
            <p:cNvSpPr/>
            <p:nvPr/>
          </p:nvSpPr>
          <p:spPr>
            <a:xfrm>
              <a:off x="1829360" y="3080555"/>
              <a:ext cx="239888" cy="12194"/>
            </a:xfrm>
            <a:prstGeom prst="rect">
              <a:avLst/>
            </a:prstGeom>
            <a:solidFill>
              <a:srgbClr val="1CABE2">
                <a:alpha val="100000"/>
              </a:srgbClr>
            </a:solidFill>
          </p:spPr>
          <p:txBody>
            <a:bodyPr/>
            <a:lstStyle/>
            <a:p/>
          </p:txBody>
        </p:sp>
        <p:sp>
          <p:nvSpPr>
            <p:cNvPr id="31" name="rc31"/>
            <p:cNvSpPr/>
            <p:nvPr/>
          </p:nvSpPr>
          <p:spPr>
            <a:xfrm>
              <a:off x="2095903" y="3084324"/>
              <a:ext cx="239888" cy="1223697"/>
            </a:xfrm>
            <a:prstGeom prst="rect">
              <a:avLst/>
            </a:prstGeom>
            <a:solidFill>
              <a:srgbClr val="80BD41">
                <a:alpha val="100000"/>
              </a:srgbClr>
            </a:solidFill>
          </p:spPr>
          <p:txBody>
            <a:bodyPr/>
            <a:lstStyle/>
            <a:p/>
          </p:txBody>
        </p:sp>
        <p:sp>
          <p:nvSpPr>
            <p:cNvPr id="32" name="rc32"/>
            <p:cNvSpPr/>
            <p:nvPr/>
          </p:nvSpPr>
          <p:spPr>
            <a:xfrm>
              <a:off x="2095903" y="3059269"/>
              <a:ext cx="239888" cy="25054"/>
            </a:xfrm>
            <a:prstGeom prst="rect">
              <a:avLst/>
            </a:prstGeom>
            <a:solidFill>
              <a:srgbClr val="1CABE2">
                <a:alpha val="100000"/>
              </a:srgbClr>
            </a:solidFill>
          </p:spPr>
          <p:txBody>
            <a:bodyPr/>
            <a:lstStyle/>
            <a:p/>
          </p:txBody>
        </p:sp>
        <p:sp>
          <p:nvSpPr>
            <p:cNvPr id="33" name="rc33"/>
            <p:cNvSpPr/>
            <p:nvPr/>
          </p:nvSpPr>
          <p:spPr>
            <a:xfrm>
              <a:off x="2362446" y="3061930"/>
              <a:ext cx="239888" cy="1246091"/>
            </a:xfrm>
            <a:prstGeom prst="rect">
              <a:avLst/>
            </a:prstGeom>
            <a:solidFill>
              <a:srgbClr val="80BD41">
                <a:alpha val="100000"/>
              </a:srgbClr>
            </a:solidFill>
          </p:spPr>
          <p:txBody>
            <a:bodyPr/>
            <a:lstStyle/>
            <a:p/>
          </p:txBody>
        </p:sp>
        <p:sp>
          <p:nvSpPr>
            <p:cNvPr id="34" name="rc34"/>
            <p:cNvSpPr/>
            <p:nvPr/>
          </p:nvSpPr>
          <p:spPr>
            <a:xfrm>
              <a:off x="2362446" y="3036431"/>
              <a:ext cx="239888" cy="25498"/>
            </a:xfrm>
            <a:prstGeom prst="rect">
              <a:avLst/>
            </a:prstGeom>
            <a:solidFill>
              <a:srgbClr val="1CABE2">
                <a:alpha val="100000"/>
              </a:srgbClr>
            </a:solidFill>
          </p:spPr>
          <p:txBody>
            <a:bodyPr/>
            <a:lstStyle/>
            <a:p/>
          </p:txBody>
        </p:sp>
        <p:sp>
          <p:nvSpPr>
            <p:cNvPr id="35" name="rc35"/>
            <p:cNvSpPr/>
            <p:nvPr/>
          </p:nvSpPr>
          <p:spPr>
            <a:xfrm>
              <a:off x="2628989" y="3047518"/>
              <a:ext cx="239888" cy="1260503"/>
            </a:xfrm>
            <a:prstGeom prst="rect">
              <a:avLst/>
            </a:prstGeom>
            <a:solidFill>
              <a:srgbClr val="80BD41">
                <a:alpha val="100000"/>
              </a:srgbClr>
            </a:solidFill>
          </p:spPr>
          <p:txBody>
            <a:bodyPr/>
            <a:lstStyle/>
            <a:p/>
          </p:txBody>
        </p:sp>
        <p:sp>
          <p:nvSpPr>
            <p:cNvPr id="36" name="rc36"/>
            <p:cNvSpPr/>
            <p:nvPr/>
          </p:nvSpPr>
          <p:spPr>
            <a:xfrm>
              <a:off x="2628989" y="3034879"/>
              <a:ext cx="239888" cy="12638"/>
            </a:xfrm>
            <a:prstGeom prst="rect">
              <a:avLst/>
            </a:prstGeom>
            <a:solidFill>
              <a:srgbClr val="1CABE2">
                <a:alpha val="100000"/>
              </a:srgbClr>
            </a:solidFill>
          </p:spPr>
          <p:txBody>
            <a:bodyPr/>
            <a:lstStyle/>
            <a:p/>
          </p:txBody>
        </p:sp>
        <p:sp>
          <p:nvSpPr>
            <p:cNvPr id="37" name="rc37"/>
            <p:cNvSpPr/>
            <p:nvPr/>
          </p:nvSpPr>
          <p:spPr>
            <a:xfrm>
              <a:off x="2895532" y="3025345"/>
              <a:ext cx="239888" cy="1282675"/>
            </a:xfrm>
            <a:prstGeom prst="rect">
              <a:avLst/>
            </a:prstGeom>
            <a:solidFill>
              <a:srgbClr val="80BD41">
                <a:alpha val="100000"/>
              </a:srgbClr>
            </a:solidFill>
          </p:spPr>
          <p:txBody>
            <a:bodyPr/>
            <a:lstStyle/>
            <a:p/>
          </p:txBody>
        </p:sp>
        <p:sp>
          <p:nvSpPr>
            <p:cNvPr id="38" name="rc38"/>
            <p:cNvSpPr/>
            <p:nvPr/>
          </p:nvSpPr>
          <p:spPr>
            <a:xfrm>
              <a:off x="2895532" y="3012485"/>
              <a:ext cx="239888" cy="12860"/>
            </a:xfrm>
            <a:prstGeom prst="rect">
              <a:avLst/>
            </a:prstGeom>
            <a:solidFill>
              <a:srgbClr val="1CABE2">
                <a:alpha val="100000"/>
              </a:srgbClr>
            </a:solidFill>
          </p:spPr>
          <p:txBody>
            <a:bodyPr/>
            <a:lstStyle/>
            <a:p/>
          </p:txBody>
        </p:sp>
        <p:sp>
          <p:nvSpPr>
            <p:cNvPr id="39" name="rc39"/>
            <p:cNvSpPr/>
            <p:nvPr/>
          </p:nvSpPr>
          <p:spPr>
            <a:xfrm>
              <a:off x="3162075" y="3025789"/>
              <a:ext cx="239888" cy="1282232"/>
            </a:xfrm>
            <a:prstGeom prst="rect">
              <a:avLst/>
            </a:prstGeom>
            <a:solidFill>
              <a:srgbClr val="80BD41">
                <a:alpha val="100000"/>
              </a:srgbClr>
            </a:solidFill>
          </p:spPr>
          <p:txBody>
            <a:bodyPr/>
            <a:lstStyle/>
            <a:p/>
          </p:txBody>
        </p:sp>
        <p:sp>
          <p:nvSpPr>
            <p:cNvPr id="40" name="rc40"/>
            <p:cNvSpPr/>
            <p:nvPr/>
          </p:nvSpPr>
          <p:spPr>
            <a:xfrm>
              <a:off x="3162075" y="3012929"/>
              <a:ext cx="239888" cy="12860"/>
            </a:xfrm>
            <a:prstGeom prst="rect">
              <a:avLst/>
            </a:prstGeom>
            <a:solidFill>
              <a:srgbClr val="1CABE2">
                <a:alpha val="100000"/>
              </a:srgbClr>
            </a:solidFill>
          </p:spPr>
          <p:txBody>
            <a:bodyPr/>
            <a:lstStyle/>
            <a:p/>
          </p:txBody>
        </p:sp>
        <p:sp>
          <p:nvSpPr>
            <p:cNvPr id="41" name="rc41"/>
            <p:cNvSpPr/>
            <p:nvPr/>
          </p:nvSpPr>
          <p:spPr>
            <a:xfrm>
              <a:off x="3428618" y="3009825"/>
              <a:ext cx="239888" cy="1298196"/>
            </a:xfrm>
            <a:prstGeom prst="rect">
              <a:avLst/>
            </a:prstGeom>
            <a:solidFill>
              <a:srgbClr val="80BD41">
                <a:alpha val="100000"/>
              </a:srgbClr>
            </a:solidFill>
          </p:spPr>
          <p:txBody>
            <a:bodyPr/>
            <a:lstStyle/>
            <a:p/>
          </p:txBody>
        </p:sp>
        <p:sp>
          <p:nvSpPr>
            <p:cNvPr id="42" name="rc42"/>
            <p:cNvSpPr/>
            <p:nvPr/>
          </p:nvSpPr>
          <p:spPr>
            <a:xfrm>
              <a:off x="3428618" y="2996743"/>
              <a:ext cx="239888" cy="13081"/>
            </a:xfrm>
            <a:prstGeom prst="rect">
              <a:avLst/>
            </a:prstGeom>
            <a:solidFill>
              <a:srgbClr val="1CABE2">
                <a:alpha val="100000"/>
              </a:srgbClr>
            </a:solidFill>
          </p:spPr>
          <p:txBody>
            <a:bodyPr/>
            <a:lstStyle/>
            <a:p/>
          </p:txBody>
        </p:sp>
        <p:sp>
          <p:nvSpPr>
            <p:cNvPr id="43" name="rc43"/>
            <p:cNvSpPr/>
            <p:nvPr/>
          </p:nvSpPr>
          <p:spPr>
            <a:xfrm>
              <a:off x="3695161" y="2990756"/>
              <a:ext cx="239888" cy="1317264"/>
            </a:xfrm>
            <a:prstGeom prst="rect">
              <a:avLst/>
            </a:prstGeom>
            <a:solidFill>
              <a:srgbClr val="80BD41">
                <a:alpha val="100000"/>
              </a:srgbClr>
            </a:solidFill>
          </p:spPr>
          <p:txBody>
            <a:bodyPr/>
            <a:lstStyle/>
            <a:p/>
          </p:txBody>
        </p:sp>
        <p:sp>
          <p:nvSpPr>
            <p:cNvPr id="44" name="rc44"/>
            <p:cNvSpPr/>
            <p:nvPr/>
          </p:nvSpPr>
          <p:spPr>
            <a:xfrm>
              <a:off x="3695161" y="2977453"/>
              <a:ext cx="239888" cy="13303"/>
            </a:xfrm>
            <a:prstGeom prst="rect">
              <a:avLst/>
            </a:prstGeom>
            <a:solidFill>
              <a:srgbClr val="1CABE2">
                <a:alpha val="100000"/>
              </a:srgbClr>
            </a:solidFill>
          </p:spPr>
          <p:txBody>
            <a:bodyPr/>
            <a:lstStyle/>
            <a:p/>
          </p:txBody>
        </p:sp>
        <p:sp>
          <p:nvSpPr>
            <p:cNvPr id="45" name="rc45"/>
            <p:cNvSpPr/>
            <p:nvPr/>
          </p:nvSpPr>
          <p:spPr>
            <a:xfrm>
              <a:off x="3961705" y="2980335"/>
              <a:ext cx="239888" cy="1327685"/>
            </a:xfrm>
            <a:prstGeom prst="rect">
              <a:avLst/>
            </a:prstGeom>
            <a:solidFill>
              <a:srgbClr val="80BD41">
                <a:alpha val="100000"/>
              </a:srgbClr>
            </a:solidFill>
          </p:spPr>
          <p:txBody>
            <a:bodyPr/>
            <a:lstStyle/>
            <a:p/>
          </p:txBody>
        </p:sp>
        <p:sp>
          <p:nvSpPr>
            <p:cNvPr id="46" name="rc46"/>
            <p:cNvSpPr/>
            <p:nvPr/>
          </p:nvSpPr>
          <p:spPr>
            <a:xfrm>
              <a:off x="3961705" y="2967032"/>
              <a:ext cx="239888" cy="13303"/>
            </a:xfrm>
            <a:prstGeom prst="rect">
              <a:avLst/>
            </a:prstGeom>
            <a:solidFill>
              <a:srgbClr val="1CABE2">
                <a:alpha val="100000"/>
              </a:srgbClr>
            </a:solidFill>
          </p:spPr>
          <p:txBody>
            <a:bodyPr/>
            <a:lstStyle/>
            <a:p/>
          </p:txBody>
        </p:sp>
        <p:sp>
          <p:nvSpPr>
            <p:cNvPr id="47" name="rc47"/>
            <p:cNvSpPr/>
            <p:nvPr/>
          </p:nvSpPr>
          <p:spPr>
            <a:xfrm>
              <a:off x="4228248" y="2999403"/>
              <a:ext cx="239888" cy="1308617"/>
            </a:xfrm>
            <a:prstGeom prst="rect">
              <a:avLst/>
            </a:prstGeom>
            <a:solidFill>
              <a:srgbClr val="80BD41">
                <a:alpha val="100000"/>
              </a:srgbClr>
            </a:solidFill>
          </p:spPr>
          <p:txBody>
            <a:bodyPr/>
            <a:lstStyle/>
            <a:p/>
          </p:txBody>
        </p:sp>
        <p:sp>
          <p:nvSpPr>
            <p:cNvPr id="48" name="rc48"/>
            <p:cNvSpPr/>
            <p:nvPr/>
          </p:nvSpPr>
          <p:spPr>
            <a:xfrm>
              <a:off x="4228248" y="2986100"/>
              <a:ext cx="239888" cy="13303"/>
            </a:xfrm>
            <a:prstGeom prst="rect">
              <a:avLst/>
            </a:prstGeom>
            <a:solidFill>
              <a:srgbClr val="1CABE2">
                <a:alpha val="100000"/>
              </a:srgbClr>
            </a:solidFill>
          </p:spPr>
          <p:txBody>
            <a:bodyPr/>
            <a:lstStyle/>
            <a:p/>
          </p:txBody>
        </p:sp>
        <p:sp>
          <p:nvSpPr>
            <p:cNvPr id="49" name="rc49"/>
            <p:cNvSpPr/>
            <p:nvPr/>
          </p:nvSpPr>
          <p:spPr>
            <a:xfrm>
              <a:off x="4494791" y="3011598"/>
              <a:ext cx="239888" cy="1296422"/>
            </a:xfrm>
            <a:prstGeom prst="rect">
              <a:avLst/>
            </a:prstGeom>
            <a:solidFill>
              <a:srgbClr val="80BD41">
                <a:alpha val="100000"/>
              </a:srgbClr>
            </a:solidFill>
          </p:spPr>
          <p:txBody>
            <a:bodyPr/>
            <a:lstStyle/>
            <a:p/>
          </p:txBody>
        </p:sp>
        <p:sp>
          <p:nvSpPr>
            <p:cNvPr id="50" name="rc50"/>
            <p:cNvSpPr/>
            <p:nvPr/>
          </p:nvSpPr>
          <p:spPr>
            <a:xfrm>
              <a:off x="4494791" y="2998517"/>
              <a:ext cx="239888" cy="13081"/>
            </a:xfrm>
            <a:prstGeom prst="rect">
              <a:avLst/>
            </a:prstGeom>
            <a:solidFill>
              <a:srgbClr val="1CABE2">
                <a:alpha val="100000"/>
              </a:srgbClr>
            </a:solidFill>
          </p:spPr>
          <p:txBody>
            <a:bodyPr/>
            <a:lstStyle/>
            <a:p/>
          </p:txBody>
        </p:sp>
        <p:sp>
          <p:nvSpPr>
            <p:cNvPr id="51" name="rc51"/>
            <p:cNvSpPr/>
            <p:nvPr/>
          </p:nvSpPr>
          <p:spPr>
            <a:xfrm>
              <a:off x="4761334" y="3038870"/>
              <a:ext cx="239888" cy="1269150"/>
            </a:xfrm>
            <a:prstGeom prst="rect">
              <a:avLst/>
            </a:prstGeom>
            <a:solidFill>
              <a:srgbClr val="80BD41">
                <a:alpha val="100000"/>
              </a:srgbClr>
            </a:solidFill>
          </p:spPr>
          <p:txBody>
            <a:bodyPr/>
            <a:lstStyle/>
            <a:p/>
          </p:txBody>
        </p:sp>
        <p:sp>
          <p:nvSpPr>
            <p:cNvPr id="52" name="rc52"/>
            <p:cNvSpPr/>
            <p:nvPr/>
          </p:nvSpPr>
          <p:spPr>
            <a:xfrm>
              <a:off x="4761334" y="3026010"/>
              <a:ext cx="239888" cy="12860"/>
            </a:xfrm>
            <a:prstGeom prst="rect">
              <a:avLst/>
            </a:prstGeom>
            <a:solidFill>
              <a:srgbClr val="1CABE2">
                <a:alpha val="100000"/>
              </a:srgbClr>
            </a:solidFill>
          </p:spPr>
          <p:txBody>
            <a:bodyPr/>
            <a:lstStyle/>
            <a:p/>
          </p:txBody>
        </p:sp>
        <p:sp>
          <p:nvSpPr>
            <p:cNvPr id="53" name="rc53"/>
            <p:cNvSpPr/>
            <p:nvPr/>
          </p:nvSpPr>
          <p:spPr>
            <a:xfrm>
              <a:off x="5027877" y="3060599"/>
              <a:ext cx="239888" cy="1247421"/>
            </a:xfrm>
            <a:prstGeom prst="rect">
              <a:avLst/>
            </a:prstGeom>
            <a:solidFill>
              <a:srgbClr val="80BD41">
                <a:alpha val="100000"/>
              </a:srgbClr>
            </a:solidFill>
          </p:spPr>
          <p:txBody>
            <a:bodyPr/>
            <a:lstStyle/>
            <a:p/>
          </p:txBody>
        </p:sp>
        <p:sp>
          <p:nvSpPr>
            <p:cNvPr id="54" name="rc54"/>
            <p:cNvSpPr/>
            <p:nvPr/>
          </p:nvSpPr>
          <p:spPr>
            <a:xfrm>
              <a:off x="5027877" y="3047961"/>
              <a:ext cx="239888" cy="12638"/>
            </a:xfrm>
            <a:prstGeom prst="rect">
              <a:avLst/>
            </a:prstGeom>
            <a:solidFill>
              <a:srgbClr val="1CABE2">
                <a:alpha val="100000"/>
              </a:srgbClr>
            </a:solidFill>
          </p:spPr>
          <p:txBody>
            <a:bodyPr/>
            <a:lstStyle/>
            <a:p/>
          </p:txBody>
        </p:sp>
        <p:sp>
          <p:nvSpPr>
            <p:cNvPr id="55" name="rc55"/>
            <p:cNvSpPr/>
            <p:nvPr/>
          </p:nvSpPr>
          <p:spPr>
            <a:xfrm>
              <a:off x="5294420" y="3098071"/>
              <a:ext cx="239888" cy="1209950"/>
            </a:xfrm>
            <a:prstGeom prst="rect">
              <a:avLst/>
            </a:prstGeom>
            <a:solidFill>
              <a:srgbClr val="80BD41">
                <a:alpha val="100000"/>
              </a:srgbClr>
            </a:solidFill>
          </p:spPr>
          <p:txBody>
            <a:bodyPr/>
            <a:lstStyle/>
            <a:p/>
          </p:txBody>
        </p:sp>
        <p:sp>
          <p:nvSpPr>
            <p:cNvPr id="56" name="rc56"/>
            <p:cNvSpPr/>
            <p:nvPr/>
          </p:nvSpPr>
          <p:spPr>
            <a:xfrm>
              <a:off x="5294420" y="3085876"/>
              <a:ext cx="239888" cy="12194"/>
            </a:xfrm>
            <a:prstGeom prst="rect">
              <a:avLst/>
            </a:prstGeom>
            <a:solidFill>
              <a:srgbClr val="1CABE2">
                <a:alpha val="100000"/>
              </a:srgbClr>
            </a:solidFill>
          </p:spPr>
          <p:txBody>
            <a:bodyPr/>
            <a:lstStyle/>
            <a:p/>
          </p:txBody>
        </p:sp>
        <p:sp>
          <p:nvSpPr>
            <p:cNvPr id="57" name="rc57"/>
            <p:cNvSpPr/>
            <p:nvPr/>
          </p:nvSpPr>
          <p:spPr>
            <a:xfrm>
              <a:off x="5560963" y="3154832"/>
              <a:ext cx="239888" cy="1153188"/>
            </a:xfrm>
            <a:prstGeom prst="rect">
              <a:avLst/>
            </a:prstGeom>
            <a:solidFill>
              <a:srgbClr val="80BD41">
                <a:alpha val="100000"/>
              </a:srgbClr>
            </a:solidFill>
          </p:spPr>
          <p:txBody>
            <a:bodyPr/>
            <a:lstStyle/>
            <a:p/>
          </p:txBody>
        </p:sp>
        <p:sp>
          <p:nvSpPr>
            <p:cNvPr id="58" name="rc58"/>
            <p:cNvSpPr/>
            <p:nvPr/>
          </p:nvSpPr>
          <p:spPr>
            <a:xfrm>
              <a:off x="5560963" y="3143303"/>
              <a:ext cx="239888" cy="11529"/>
            </a:xfrm>
            <a:prstGeom prst="rect">
              <a:avLst/>
            </a:prstGeom>
            <a:solidFill>
              <a:srgbClr val="1CABE2">
                <a:alpha val="100000"/>
              </a:srgbClr>
            </a:solidFill>
          </p:spPr>
          <p:txBody>
            <a:bodyPr/>
            <a:lstStyle/>
            <a:p/>
          </p:txBody>
        </p:sp>
        <p:sp>
          <p:nvSpPr>
            <p:cNvPr id="59" name="rc59"/>
            <p:cNvSpPr/>
            <p:nvPr/>
          </p:nvSpPr>
          <p:spPr>
            <a:xfrm>
              <a:off x="5827506" y="3209377"/>
              <a:ext cx="239888" cy="1098644"/>
            </a:xfrm>
            <a:prstGeom prst="rect">
              <a:avLst/>
            </a:prstGeom>
            <a:solidFill>
              <a:srgbClr val="80BD41">
                <a:alpha val="100000"/>
              </a:srgbClr>
            </a:solidFill>
          </p:spPr>
          <p:txBody>
            <a:bodyPr/>
            <a:lstStyle/>
            <a:p/>
          </p:txBody>
        </p:sp>
        <p:sp>
          <p:nvSpPr>
            <p:cNvPr id="60" name="rc60"/>
            <p:cNvSpPr/>
            <p:nvPr/>
          </p:nvSpPr>
          <p:spPr>
            <a:xfrm>
              <a:off x="5827506" y="3198290"/>
              <a:ext cx="239888" cy="11086"/>
            </a:xfrm>
            <a:prstGeom prst="rect">
              <a:avLst/>
            </a:prstGeom>
            <a:solidFill>
              <a:srgbClr val="1CABE2">
                <a:alpha val="100000"/>
              </a:srgbClr>
            </a:solidFill>
          </p:spPr>
          <p:txBody>
            <a:bodyPr/>
            <a:lstStyle/>
            <a:p/>
          </p:txBody>
        </p:sp>
        <p:sp>
          <p:nvSpPr>
            <p:cNvPr id="61" name="rc61"/>
            <p:cNvSpPr/>
            <p:nvPr/>
          </p:nvSpPr>
          <p:spPr>
            <a:xfrm>
              <a:off x="6094049" y="3267468"/>
              <a:ext cx="239888" cy="1040552"/>
            </a:xfrm>
            <a:prstGeom prst="rect">
              <a:avLst/>
            </a:prstGeom>
            <a:solidFill>
              <a:srgbClr val="80BD41">
                <a:alpha val="100000"/>
              </a:srgbClr>
            </a:solidFill>
          </p:spPr>
          <p:txBody>
            <a:bodyPr/>
            <a:lstStyle/>
            <a:p/>
          </p:txBody>
        </p:sp>
        <p:sp>
          <p:nvSpPr>
            <p:cNvPr id="62" name="rc62"/>
            <p:cNvSpPr/>
            <p:nvPr/>
          </p:nvSpPr>
          <p:spPr>
            <a:xfrm>
              <a:off x="6094049" y="3257047"/>
              <a:ext cx="239888" cy="10421"/>
            </a:xfrm>
            <a:prstGeom prst="rect">
              <a:avLst/>
            </a:prstGeom>
            <a:solidFill>
              <a:srgbClr val="1CABE2">
                <a:alpha val="100000"/>
              </a:srgbClr>
            </a:solidFill>
          </p:spPr>
          <p:txBody>
            <a:bodyPr/>
            <a:lstStyle/>
            <a:p/>
          </p:txBody>
        </p:sp>
        <p:sp>
          <p:nvSpPr>
            <p:cNvPr id="63" name="rc63"/>
            <p:cNvSpPr/>
            <p:nvPr/>
          </p:nvSpPr>
          <p:spPr>
            <a:xfrm>
              <a:off x="6360593" y="3318908"/>
              <a:ext cx="239888" cy="989112"/>
            </a:xfrm>
            <a:prstGeom prst="rect">
              <a:avLst/>
            </a:prstGeom>
            <a:solidFill>
              <a:srgbClr val="80BD41">
                <a:alpha val="100000"/>
              </a:srgbClr>
            </a:solidFill>
          </p:spPr>
          <p:txBody>
            <a:bodyPr/>
            <a:lstStyle/>
            <a:p/>
          </p:txBody>
        </p:sp>
        <p:sp>
          <p:nvSpPr>
            <p:cNvPr id="64" name="rc64"/>
            <p:cNvSpPr/>
            <p:nvPr/>
          </p:nvSpPr>
          <p:spPr>
            <a:xfrm>
              <a:off x="6360593" y="3298731"/>
              <a:ext cx="239888" cy="20176"/>
            </a:xfrm>
            <a:prstGeom prst="rect">
              <a:avLst/>
            </a:prstGeom>
            <a:solidFill>
              <a:srgbClr val="1CABE2">
                <a:alpha val="100000"/>
              </a:srgbClr>
            </a:solidFill>
          </p:spPr>
          <p:txBody>
            <a:bodyPr/>
            <a:lstStyle/>
            <a:p/>
          </p:txBody>
        </p:sp>
        <p:sp>
          <p:nvSpPr>
            <p:cNvPr id="65" name="rc65"/>
            <p:cNvSpPr/>
            <p:nvPr/>
          </p:nvSpPr>
          <p:spPr>
            <a:xfrm>
              <a:off x="6627136" y="3300505"/>
              <a:ext cx="239888" cy="1007515"/>
            </a:xfrm>
            <a:prstGeom prst="rect">
              <a:avLst/>
            </a:prstGeom>
            <a:solidFill>
              <a:srgbClr val="80BD41">
                <a:alpha val="100000"/>
              </a:srgbClr>
            </a:solidFill>
          </p:spPr>
          <p:txBody>
            <a:bodyPr/>
            <a:lstStyle/>
            <a:p/>
          </p:txBody>
        </p:sp>
        <p:sp>
          <p:nvSpPr>
            <p:cNvPr id="66" name="rc66"/>
            <p:cNvSpPr/>
            <p:nvPr/>
          </p:nvSpPr>
          <p:spPr>
            <a:xfrm>
              <a:off x="6627136" y="3279885"/>
              <a:ext cx="239888" cy="20620"/>
            </a:xfrm>
            <a:prstGeom prst="rect">
              <a:avLst/>
            </a:prstGeom>
            <a:solidFill>
              <a:srgbClr val="1CABE2">
                <a:alpha val="100000"/>
              </a:srgbClr>
            </a:solidFill>
          </p:spPr>
          <p:txBody>
            <a:bodyPr/>
            <a:lstStyle/>
            <a:p/>
          </p:txBody>
        </p:sp>
        <p:sp>
          <p:nvSpPr>
            <p:cNvPr id="67" name="rc67"/>
            <p:cNvSpPr/>
            <p:nvPr/>
          </p:nvSpPr>
          <p:spPr>
            <a:xfrm>
              <a:off x="6893679" y="3234431"/>
              <a:ext cx="239888" cy="1073589"/>
            </a:xfrm>
            <a:prstGeom prst="rect">
              <a:avLst/>
            </a:prstGeom>
            <a:solidFill>
              <a:srgbClr val="80BD41">
                <a:alpha val="100000"/>
              </a:srgbClr>
            </a:solidFill>
          </p:spPr>
          <p:txBody>
            <a:bodyPr/>
            <a:lstStyle/>
            <a:p/>
          </p:txBody>
        </p:sp>
        <p:sp>
          <p:nvSpPr>
            <p:cNvPr id="68" name="rc68"/>
            <p:cNvSpPr/>
            <p:nvPr/>
          </p:nvSpPr>
          <p:spPr>
            <a:xfrm>
              <a:off x="6893679" y="3212481"/>
              <a:ext cx="239888" cy="21950"/>
            </a:xfrm>
            <a:prstGeom prst="rect">
              <a:avLst/>
            </a:prstGeom>
            <a:solidFill>
              <a:srgbClr val="1CABE2">
                <a:alpha val="100000"/>
              </a:srgbClr>
            </a:solidFill>
          </p:spPr>
          <p:txBody>
            <a:bodyPr/>
            <a:lstStyle/>
            <a:p/>
          </p:txBody>
        </p:sp>
        <p:sp>
          <p:nvSpPr>
            <p:cNvPr id="69" name="rc69"/>
            <p:cNvSpPr/>
            <p:nvPr/>
          </p:nvSpPr>
          <p:spPr>
            <a:xfrm>
              <a:off x="7160222" y="3348176"/>
              <a:ext cx="239888" cy="959845"/>
            </a:xfrm>
            <a:prstGeom prst="rect">
              <a:avLst/>
            </a:prstGeom>
            <a:solidFill>
              <a:srgbClr val="80BD41">
                <a:alpha val="100000"/>
              </a:srgbClr>
            </a:solidFill>
          </p:spPr>
          <p:txBody>
            <a:bodyPr/>
            <a:lstStyle/>
            <a:p/>
          </p:txBody>
        </p:sp>
        <p:sp>
          <p:nvSpPr>
            <p:cNvPr id="70" name="rc70"/>
            <p:cNvSpPr/>
            <p:nvPr/>
          </p:nvSpPr>
          <p:spPr>
            <a:xfrm>
              <a:off x="7160222" y="3318465"/>
              <a:ext cx="239888" cy="29711"/>
            </a:xfrm>
            <a:prstGeom prst="rect">
              <a:avLst/>
            </a:prstGeom>
            <a:solidFill>
              <a:srgbClr val="1CABE2">
                <a:alpha val="100000"/>
              </a:srgbClr>
            </a:solidFill>
          </p:spPr>
          <p:txBody>
            <a:bodyPr/>
            <a:lstStyle/>
            <a:p/>
          </p:txBody>
        </p:sp>
        <p:sp>
          <p:nvSpPr>
            <p:cNvPr id="71" name="rc71"/>
            <p:cNvSpPr/>
            <p:nvPr/>
          </p:nvSpPr>
          <p:spPr>
            <a:xfrm>
              <a:off x="7426765" y="3372787"/>
              <a:ext cx="239888" cy="935233"/>
            </a:xfrm>
            <a:prstGeom prst="rect">
              <a:avLst/>
            </a:prstGeom>
            <a:solidFill>
              <a:srgbClr val="80BD41">
                <a:alpha val="100000"/>
              </a:srgbClr>
            </a:solidFill>
          </p:spPr>
          <p:txBody>
            <a:bodyPr/>
            <a:lstStyle/>
            <a:p/>
          </p:txBody>
        </p:sp>
        <p:sp>
          <p:nvSpPr>
            <p:cNvPr id="72" name="rc72"/>
            <p:cNvSpPr/>
            <p:nvPr/>
          </p:nvSpPr>
          <p:spPr>
            <a:xfrm>
              <a:off x="7426765" y="3343963"/>
              <a:ext cx="239888" cy="28824"/>
            </a:xfrm>
            <a:prstGeom prst="rect">
              <a:avLst/>
            </a:prstGeom>
            <a:solidFill>
              <a:srgbClr val="1CABE2">
                <a:alpha val="100000"/>
              </a:srgbClr>
            </a:solidFill>
          </p:spPr>
          <p:txBody>
            <a:bodyPr/>
            <a:lstStyle/>
            <a:p/>
          </p:txBody>
        </p:sp>
        <p:sp>
          <p:nvSpPr>
            <p:cNvPr id="73" name="rc73"/>
            <p:cNvSpPr/>
            <p:nvPr/>
          </p:nvSpPr>
          <p:spPr>
            <a:xfrm>
              <a:off x="7693308" y="3357045"/>
              <a:ext cx="239888" cy="950976"/>
            </a:xfrm>
            <a:prstGeom prst="rect">
              <a:avLst/>
            </a:prstGeom>
            <a:solidFill>
              <a:srgbClr val="80BD41">
                <a:alpha val="100000"/>
              </a:srgbClr>
            </a:solidFill>
          </p:spPr>
          <p:txBody>
            <a:bodyPr/>
            <a:lstStyle/>
            <a:p/>
          </p:txBody>
        </p:sp>
        <p:sp>
          <p:nvSpPr>
            <p:cNvPr id="74" name="rc74"/>
            <p:cNvSpPr/>
            <p:nvPr/>
          </p:nvSpPr>
          <p:spPr>
            <a:xfrm>
              <a:off x="7693308" y="3337533"/>
              <a:ext cx="239888" cy="19511"/>
            </a:xfrm>
            <a:prstGeom prst="rect">
              <a:avLst/>
            </a:prstGeom>
            <a:solidFill>
              <a:srgbClr val="1CABE2">
                <a:alpha val="100000"/>
              </a:srgbClr>
            </a:solidFill>
          </p:spPr>
          <p:txBody>
            <a:bodyPr/>
            <a:lstStyle/>
            <a:p/>
          </p:txBody>
        </p:sp>
        <p:sp>
          <p:nvSpPr>
            <p:cNvPr id="75" name="rc75"/>
            <p:cNvSpPr/>
            <p:nvPr/>
          </p:nvSpPr>
          <p:spPr>
            <a:xfrm>
              <a:off x="7959851" y="3354828"/>
              <a:ext cx="239888" cy="953193"/>
            </a:xfrm>
            <a:prstGeom prst="rect">
              <a:avLst/>
            </a:prstGeom>
            <a:solidFill>
              <a:srgbClr val="80BD41">
                <a:alpha val="100000"/>
              </a:srgbClr>
            </a:solidFill>
          </p:spPr>
          <p:txBody>
            <a:bodyPr/>
            <a:lstStyle/>
            <a:p/>
          </p:txBody>
        </p:sp>
        <p:sp>
          <p:nvSpPr>
            <p:cNvPr id="76" name="rc76"/>
            <p:cNvSpPr/>
            <p:nvPr/>
          </p:nvSpPr>
          <p:spPr>
            <a:xfrm>
              <a:off x="7959851" y="3335316"/>
              <a:ext cx="239888" cy="19511"/>
            </a:xfrm>
            <a:prstGeom prst="rect">
              <a:avLst/>
            </a:prstGeom>
            <a:solidFill>
              <a:srgbClr val="1CABE2">
                <a:alpha val="100000"/>
              </a:srgbClr>
            </a:solidFill>
          </p:spPr>
          <p:txBody>
            <a:bodyPr/>
            <a:lstStyle/>
            <a:p/>
          </p:txBody>
        </p:sp>
        <p:sp>
          <p:nvSpPr>
            <p:cNvPr id="77" name="pl77"/>
            <p:cNvSpPr/>
            <p:nvPr/>
          </p:nvSpPr>
          <p:spPr>
            <a:xfrm>
              <a:off x="1416218" y="2095023"/>
              <a:ext cx="6663577" cy="44707"/>
            </a:xfrm>
            <a:custGeom>
              <a:avLst/>
              <a:pathLst>
                <a:path w="6663577" h="44707">
                  <a:moveTo>
                    <a:pt x="0" y="0"/>
                  </a:moveTo>
                  <a:lnTo>
                    <a:pt x="266543" y="0"/>
                  </a:lnTo>
                  <a:lnTo>
                    <a:pt x="533086" y="0"/>
                  </a:lnTo>
                  <a:lnTo>
                    <a:pt x="799629" y="22353"/>
                  </a:lnTo>
                  <a:lnTo>
                    <a:pt x="1066172" y="22353"/>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22353"/>
                  </a:lnTo>
                  <a:lnTo>
                    <a:pt x="5330862" y="22353"/>
                  </a:lnTo>
                  <a:lnTo>
                    <a:pt x="5597405" y="22353"/>
                  </a:lnTo>
                  <a:lnTo>
                    <a:pt x="5863948" y="44707"/>
                  </a:lnTo>
                  <a:lnTo>
                    <a:pt x="6130491" y="44707"/>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1324790" y="29206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a:t>
              </a:r>
            </a:p>
          </p:txBody>
        </p:sp>
        <p:sp>
          <p:nvSpPr>
            <p:cNvPr id="90" name="tx90"/>
            <p:cNvSpPr/>
            <p:nvPr/>
          </p:nvSpPr>
          <p:spPr>
            <a:xfrm>
              <a:off x="2657505" y="2899007"/>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57.4</a:t>
              </a:r>
            </a:p>
          </p:txBody>
        </p:sp>
        <p:sp>
          <p:nvSpPr>
            <p:cNvPr id="91" name="tx91"/>
            <p:cNvSpPr/>
            <p:nvPr/>
          </p:nvSpPr>
          <p:spPr>
            <a:xfrm>
              <a:off x="3990221" y="28308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60.5</a:t>
              </a:r>
            </a:p>
          </p:txBody>
        </p:sp>
        <p:sp>
          <p:nvSpPr>
            <p:cNvPr id="92" name="tx92"/>
            <p:cNvSpPr/>
            <p:nvPr/>
          </p:nvSpPr>
          <p:spPr>
            <a:xfrm>
              <a:off x="5322937" y="29499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93" name="tx93"/>
            <p:cNvSpPr/>
            <p:nvPr/>
          </p:nvSpPr>
          <p:spPr>
            <a:xfrm>
              <a:off x="6389109" y="3163081"/>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45.5</a:t>
              </a:r>
            </a:p>
          </p:txBody>
        </p:sp>
        <p:sp>
          <p:nvSpPr>
            <p:cNvPr id="94" name="tx94"/>
            <p:cNvSpPr/>
            <p:nvPr/>
          </p:nvSpPr>
          <p:spPr>
            <a:xfrm>
              <a:off x="6655652" y="31439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46.4</a:t>
              </a:r>
            </a:p>
          </p:txBody>
        </p:sp>
        <p:sp>
          <p:nvSpPr>
            <p:cNvPr id="95" name="tx95"/>
            <p:cNvSpPr/>
            <p:nvPr/>
          </p:nvSpPr>
          <p:spPr>
            <a:xfrm>
              <a:off x="6922195" y="30765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49.4</a:t>
              </a:r>
            </a:p>
          </p:txBody>
        </p:sp>
        <p:sp>
          <p:nvSpPr>
            <p:cNvPr id="96" name="tx96"/>
            <p:cNvSpPr/>
            <p:nvPr/>
          </p:nvSpPr>
          <p:spPr>
            <a:xfrm>
              <a:off x="7188738" y="31825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a:t>
              </a:r>
            </a:p>
          </p:txBody>
        </p:sp>
        <p:sp>
          <p:nvSpPr>
            <p:cNvPr id="97" name="tx97"/>
            <p:cNvSpPr/>
            <p:nvPr/>
          </p:nvSpPr>
          <p:spPr>
            <a:xfrm>
              <a:off x="7455282" y="32079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43.5</a:t>
              </a:r>
            </a:p>
          </p:txBody>
        </p:sp>
        <p:sp>
          <p:nvSpPr>
            <p:cNvPr id="98" name="tx98"/>
            <p:cNvSpPr/>
            <p:nvPr/>
          </p:nvSpPr>
          <p:spPr>
            <a:xfrm>
              <a:off x="7721825" y="32017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43.8</a:t>
              </a:r>
            </a:p>
          </p:txBody>
        </p:sp>
        <p:sp>
          <p:nvSpPr>
            <p:cNvPr id="99" name="tx99"/>
            <p:cNvSpPr/>
            <p:nvPr/>
          </p:nvSpPr>
          <p:spPr>
            <a:xfrm>
              <a:off x="7988368" y="31995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43.9</a:t>
              </a:r>
            </a:p>
          </p:txBody>
        </p:sp>
        <p:sp>
          <p:nvSpPr>
            <p:cNvPr id="100" name="pl100"/>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6534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55.9</a:t>
              </a:r>
            </a:p>
          </p:txBody>
        </p:sp>
        <p:sp>
          <p:nvSpPr>
            <p:cNvPr id="112" name="tx112"/>
            <p:cNvSpPr/>
            <p:nvPr/>
          </p:nvSpPr>
          <p:spPr>
            <a:xfrm>
              <a:off x="1362659" y="30289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2657505" y="36427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56.9</a:t>
              </a:r>
            </a:p>
          </p:txBody>
        </p:sp>
        <p:sp>
          <p:nvSpPr>
            <p:cNvPr id="114" name="tx114"/>
            <p:cNvSpPr/>
            <p:nvPr/>
          </p:nvSpPr>
          <p:spPr>
            <a:xfrm>
              <a:off x="2695375" y="30072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3990221" y="36091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a:t>
              </a:r>
            </a:p>
          </p:txBody>
        </p:sp>
        <p:sp>
          <p:nvSpPr>
            <p:cNvPr id="116" name="tx116"/>
            <p:cNvSpPr/>
            <p:nvPr/>
          </p:nvSpPr>
          <p:spPr>
            <a:xfrm>
              <a:off x="4028090" y="29397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5322937" y="36679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54.6</a:t>
              </a:r>
            </a:p>
          </p:txBody>
        </p:sp>
        <p:sp>
          <p:nvSpPr>
            <p:cNvPr id="118" name="tx118"/>
            <p:cNvSpPr/>
            <p:nvPr/>
          </p:nvSpPr>
          <p:spPr>
            <a:xfrm>
              <a:off x="5360806" y="30580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389109" y="37784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44.6</a:t>
              </a:r>
            </a:p>
          </p:txBody>
        </p:sp>
        <p:sp>
          <p:nvSpPr>
            <p:cNvPr id="120" name="tx120"/>
            <p:cNvSpPr/>
            <p:nvPr/>
          </p:nvSpPr>
          <p:spPr>
            <a:xfrm>
              <a:off x="6426979" y="32749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55652" y="3769490"/>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45.4</a:t>
              </a:r>
            </a:p>
          </p:txBody>
        </p:sp>
        <p:sp>
          <p:nvSpPr>
            <p:cNvPr id="122" name="tx122"/>
            <p:cNvSpPr/>
            <p:nvPr/>
          </p:nvSpPr>
          <p:spPr>
            <a:xfrm>
              <a:off x="6693522" y="32562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22195" y="37361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48.4</a:t>
              </a:r>
            </a:p>
          </p:txBody>
        </p:sp>
        <p:sp>
          <p:nvSpPr>
            <p:cNvPr id="124" name="tx124"/>
            <p:cNvSpPr/>
            <p:nvPr/>
          </p:nvSpPr>
          <p:spPr>
            <a:xfrm>
              <a:off x="6960065" y="31895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188738" y="37930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43.3</a:t>
              </a:r>
            </a:p>
          </p:txBody>
        </p:sp>
        <p:sp>
          <p:nvSpPr>
            <p:cNvPr id="126" name="tx126"/>
            <p:cNvSpPr/>
            <p:nvPr/>
          </p:nvSpPr>
          <p:spPr>
            <a:xfrm>
              <a:off x="7214864" y="329822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7" name="tx127"/>
            <p:cNvSpPr/>
            <p:nvPr/>
          </p:nvSpPr>
          <p:spPr>
            <a:xfrm>
              <a:off x="7455282" y="380650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42.2</a:t>
              </a:r>
            </a:p>
          </p:txBody>
        </p:sp>
        <p:sp>
          <p:nvSpPr>
            <p:cNvPr id="128" name="tx128"/>
            <p:cNvSpPr/>
            <p:nvPr/>
          </p:nvSpPr>
          <p:spPr>
            <a:xfrm>
              <a:off x="7481407" y="332328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9" name="tx129"/>
            <p:cNvSpPr/>
            <p:nvPr/>
          </p:nvSpPr>
          <p:spPr>
            <a:xfrm>
              <a:off x="7721825" y="37974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42.9</a:t>
              </a:r>
            </a:p>
          </p:txBody>
        </p:sp>
        <p:sp>
          <p:nvSpPr>
            <p:cNvPr id="130" name="tx130"/>
            <p:cNvSpPr/>
            <p:nvPr/>
          </p:nvSpPr>
          <p:spPr>
            <a:xfrm>
              <a:off x="7759694" y="331338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027545" y="379633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32" name="tx132"/>
            <p:cNvSpPr/>
            <p:nvPr/>
          </p:nvSpPr>
          <p:spPr>
            <a:xfrm>
              <a:off x="8026237" y="33111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7015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733081" y="31472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733081" y="259467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655386" y="20386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94448"/>
              <a:ext cx="144466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Finland, 2000-2025</a:t>
              </a:r>
            </a:p>
          </p:txBody>
        </p:sp>
        <p:sp>
          <p:nvSpPr>
            <p:cNvPr id="164" name="pl164"/>
            <p:cNvSpPr/>
            <p:nvPr/>
          </p:nvSpPr>
          <p:spPr>
            <a:xfrm>
              <a:off x="201845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628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90717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35153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79589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4063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8499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62935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0737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5180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6443293" cy="129091"/>
            </a:xfrm>
            <a:prstGeom prst="rect">
              <a:avLst/>
            </a:prstGeom>
            <a:solidFill>
              <a:srgbClr val="80BD41">
                <a:alpha val="100000"/>
              </a:srgbClr>
            </a:solidFill>
          </p:spPr>
          <p:txBody>
            <a:bodyPr/>
            <a:lstStyle/>
            <a:p/>
          </p:txBody>
        </p:sp>
        <p:sp>
          <p:nvSpPr>
            <p:cNvPr id="179" name="rc179"/>
            <p:cNvSpPr/>
            <p:nvPr/>
          </p:nvSpPr>
          <p:spPr>
            <a:xfrm>
              <a:off x="7739567" y="5954972"/>
              <a:ext cx="131436" cy="129091"/>
            </a:xfrm>
            <a:prstGeom prst="rect">
              <a:avLst/>
            </a:prstGeom>
            <a:solidFill>
              <a:srgbClr val="1CABE2">
                <a:alpha val="100000"/>
              </a:srgbClr>
            </a:solidFill>
          </p:spPr>
          <p:txBody>
            <a:bodyPr/>
            <a:lstStyle/>
            <a:p/>
          </p:txBody>
        </p:sp>
        <p:sp>
          <p:nvSpPr>
            <p:cNvPr id="180" name="rc180"/>
            <p:cNvSpPr/>
            <p:nvPr/>
          </p:nvSpPr>
          <p:spPr>
            <a:xfrm>
              <a:off x="1296273" y="5793607"/>
              <a:ext cx="6194863" cy="129091"/>
            </a:xfrm>
            <a:prstGeom prst="rect">
              <a:avLst/>
            </a:prstGeom>
            <a:solidFill>
              <a:srgbClr val="80BD41">
                <a:alpha val="100000"/>
              </a:srgbClr>
            </a:solidFill>
          </p:spPr>
          <p:txBody>
            <a:bodyPr/>
            <a:lstStyle/>
            <a:p/>
          </p:txBody>
        </p:sp>
        <p:sp>
          <p:nvSpPr>
            <p:cNvPr id="181" name="rc181"/>
            <p:cNvSpPr/>
            <p:nvPr/>
          </p:nvSpPr>
          <p:spPr>
            <a:xfrm>
              <a:off x="7491137" y="5793607"/>
              <a:ext cx="127103" cy="129091"/>
            </a:xfrm>
            <a:prstGeom prst="rect">
              <a:avLst/>
            </a:prstGeom>
            <a:solidFill>
              <a:srgbClr val="1CABE2">
                <a:alpha val="100000"/>
              </a:srgbClr>
            </a:solidFill>
          </p:spPr>
          <p:txBody>
            <a:bodyPr/>
            <a:lstStyle/>
            <a:p/>
          </p:txBody>
        </p:sp>
        <p:sp>
          <p:nvSpPr>
            <p:cNvPr id="182" name="rc182"/>
            <p:cNvSpPr/>
            <p:nvPr/>
          </p:nvSpPr>
          <p:spPr>
            <a:xfrm>
              <a:off x="1296273" y="5632243"/>
              <a:ext cx="6209306" cy="129091"/>
            </a:xfrm>
            <a:prstGeom prst="rect">
              <a:avLst/>
            </a:prstGeom>
            <a:solidFill>
              <a:srgbClr val="80BD41">
                <a:alpha val="100000"/>
              </a:srgbClr>
            </a:solidFill>
          </p:spPr>
          <p:txBody>
            <a:bodyPr/>
            <a:lstStyle/>
            <a:p/>
          </p:txBody>
        </p:sp>
        <p:sp>
          <p:nvSpPr>
            <p:cNvPr id="183" name="rc183"/>
            <p:cNvSpPr/>
            <p:nvPr/>
          </p:nvSpPr>
          <p:spPr>
            <a:xfrm>
              <a:off x="7505580" y="5632243"/>
              <a:ext cx="127103" cy="129091"/>
            </a:xfrm>
            <a:prstGeom prst="rect">
              <a:avLst/>
            </a:prstGeom>
            <a:solidFill>
              <a:srgbClr val="1CABE2">
                <a:alpha val="100000"/>
              </a:srgbClr>
            </a:solidFill>
          </p:spPr>
          <p:txBody>
            <a:bodyPr/>
            <a:lstStyle/>
            <a:p/>
          </p:txBody>
        </p:sp>
        <p:sp>
          <p:nvSpPr>
            <p:cNvPr id="184" name="tx184"/>
            <p:cNvSpPr/>
            <p:nvPr/>
          </p:nvSpPr>
          <p:spPr>
            <a:xfrm>
              <a:off x="8087213" y="5976720"/>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45.5</a:t>
              </a:r>
            </a:p>
          </p:txBody>
        </p:sp>
        <p:sp>
          <p:nvSpPr>
            <p:cNvPr id="185" name="tx185"/>
            <p:cNvSpPr/>
            <p:nvPr/>
          </p:nvSpPr>
          <p:spPr>
            <a:xfrm>
              <a:off x="7820296"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43.8</a:t>
              </a:r>
            </a:p>
          </p:txBody>
        </p:sp>
        <p:sp>
          <p:nvSpPr>
            <p:cNvPr id="186" name="tx186"/>
            <p:cNvSpPr/>
            <p:nvPr/>
          </p:nvSpPr>
          <p:spPr>
            <a:xfrm>
              <a:off x="7835461"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43.9</a:t>
              </a:r>
            </a:p>
          </p:txBody>
        </p:sp>
        <p:sp>
          <p:nvSpPr>
            <p:cNvPr id="187" name="tx187"/>
            <p:cNvSpPr/>
            <p:nvPr/>
          </p:nvSpPr>
          <p:spPr>
            <a:xfrm>
              <a:off x="441242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44.6</a:t>
              </a:r>
            </a:p>
          </p:txBody>
        </p:sp>
        <p:sp>
          <p:nvSpPr>
            <p:cNvPr id="188" name="tx188"/>
            <p:cNvSpPr/>
            <p:nvPr/>
          </p:nvSpPr>
          <p:spPr>
            <a:xfrm>
              <a:off x="7743487"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9" name="tx189"/>
            <p:cNvSpPr/>
            <p:nvPr/>
          </p:nvSpPr>
          <p:spPr>
            <a:xfrm>
              <a:off x="4288211"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42.9</a:t>
              </a:r>
            </a:p>
          </p:txBody>
        </p:sp>
        <p:sp>
          <p:nvSpPr>
            <p:cNvPr id="190" name="tx190"/>
            <p:cNvSpPr/>
            <p:nvPr/>
          </p:nvSpPr>
          <p:spPr>
            <a:xfrm>
              <a:off x="7492890"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1" name="tx191"/>
            <p:cNvSpPr/>
            <p:nvPr/>
          </p:nvSpPr>
          <p:spPr>
            <a:xfrm>
              <a:off x="4340637" y="56562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92" name="tx192"/>
            <p:cNvSpPr/>
            <p:nvPr/>
          </p:nvSpPr>
          <p:spPr>
            <a:xfrm>
              <a:off x="7507334"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6294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8" name="tx198"/>
            <p:cNvSpPr/>
            <p:nvPr/>
          </p:nvSpPr>
          <p:spPr>
            <a:xfrm>
              <a:off x="410730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9" name="tx199"/>
            <p:cNvSpPr/>
            <p:nvPr/>
          </p:nvSpPr>
          <p:spPr>
            <a:xfrm>
              <a:off x="5551661"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200" name="tx200"/>
            <p:cNvSpPr/>
            <p:nvPr/>
          </p:nvSpPr>
          <p:spPr>
            <a:xfrm>
              <a:off x="699602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201" name="tx201"/>
            <p:cNvSpPr/>
            <p:nvPr/>
          </p:nvSpPr>
          <p:spPr>
            <a:xfrm>
              <a:off x="844038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02" name="tx20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(98%) was the same as in 2019 (98%).
The number of children vaccinated with DTP1 decreased 4% compared to in 2019.
The number of surviving infants decreased approximately 4%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6" name=""/>
          <p:cNvGrpSpPr/>
          <p:nvPr/>
        </p:nvGrpSpPr>
        <p:grpSpPr>
          <a:xfrm>
            <a:off x="292608" y="1051560"/>
            <a:ext cx="8595360" cy="28575"/>
            <a:chOff x="292608" y="1051560"/>
            <a:chExt cx="8595360" cy="28575"/>
          </a:xfrm>
        </p:grpSpPr>
        <p:sp>
          <p:nvSpPr>
            <p:cNvPr id="20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Finland</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18713"/>
            </a:xfrm>
            <a:custGeom>
              <a:avLst/>
              <a:pathLst>
                <a:path w="3397293" h="218713">
                  <a:moveTo>
                    <a:pt x="0" y="0"/>
                  </a:moveTo>
                  <a:lnTo>
                    <a:pt x="135891" y="21871"/>
                  </a:lnTo>
                  <a:lnTo>
                    <a:pt x="271783" y="21871"/>
                  </a:lnTo>
                  <a:lnTo>
                    <a:pt x="407675" y="21871"/>
                  </a:lnTo>
                  <a:lnTo>
                    <a:pt x="543566" y="21871"/>
                  </a:lnTo>
                  <a:lnTo>
                    <a:pt x="679458" y="43742"/>
                  </a:lnTo>
                  <a:lnTo>
                    <a:pt x="815350" y="43742"/>
                  </a:lnTo>
                  <a:lnTo>
                    <a:pt x="951242" y="0"/>
                  </a:lnTo>
                  <a:lnTo>
                    <a:pt x="1087133" y="0"/>
                  </a:lnTo>
                  <a:lnTo>
                    <a:pt x="1223025" y="0"/>
                  </a:lnTo>
                  <a:lnTo>
                    <a:pt x="1358917" y="0"/>
                  </a:lnTo>
                  <a:lnTo>
                    <a:pt x="1494809" y="0"/>
                  </a:lnTo>
                  <a:lnTo>
                    <a:pt x="1630700" y="0"/>
                  </a:lnTo>
                  <a:lnTo>
                    <a:pt x="1766592" y="21871"/>
                  </a:lnTo>
                  <a:lnTo>
                    <a:pt x="1902484" y="21871"/>
                  </a:lnTo>
                  <a:lnTo>
                    <a:pt x="2038375" y="43742"/>
                  </a:lnTo>
                  <a:lnTo>
                    <a:pt x="2174267" y="153099"/>
                  </a:lnTo>
                  <a:lnTo>
                    <a:pt x="2310159" y="218713"/>
                  </a:lnTo>
                  <a:lnTo>
                    <a:pt x="2446051" y="174970"/>
                  </a:lnTo>
                  <a:lnTo>
                    <a:pt x="2581942" y="174970"/>
                  </a:lnTo>
                  <a:lnTo>
                    <a:pt x="2717834" y="218713"/>
                  </a:lnTo>
                  <a:lnTo>
                    <a:pt x="2853726" y="218713"/>
                  </a:lnTo>
                  <a:lnTo>
                    <a:pt x="2989618" y="174970"/>
                  </a:lnTo>
                  <a:lnTo>
                    <a:pt x="3125509" y="174970"/>
                  </a:lnTo>
                  <a:lnTo>
                    <a:pt x="3261401" y="174970"/>
                  </a:lnTo>
                  <a:lnTo>
                    <a:pt x="3397293" y="153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18713"/>
            </a:xfrm>
            <a:custGeom>
              <a:avLst/>
              <a:pathLst>
                <a:path w="3397293" h="218713">
                  <a:moveTo>
                    <a:pt x="0" y="0"/>
                  </a:moveTo>
                  <a:lnTo>
                    <a:pt x="135891" y="21871"/>
                  </a:lnTo>
                  <a:lnTo>
                    <a:pt x="271783" y="21871"/>
                  </a:lnTo>
                  <a:lnTo>
                    <a:pt x="407675" y="21871"/>
                  </a:lnTo>
                  <a:lnTo>
                    <a:pt x="543566" y="21871"/>
                  </a:lnTo>
                  <a:lnTo>
                    <a:pt x="679458" y="43742"/>
                  </a:lnTo>
                  <a:lnTo>
                    <a:pt x="815350" y="43742"/>
                  </a:lnTo>
                  <a:lnTo>
                    <a:pt x="951242" y="0"/>
                  </a:lnTo>
                  <a:lnTo>
                    <a:pt x="1087133" y="0"/>
                  </a:lnTo>
                  <a:lnTo>
                    <a:pt x="1223025" y="0"/>
                  </a:lnTo>
                  <a:lnTo>
                    <a:pt x="1358917" y="0"/>
                  </a:lnTo>
                  <a:lnTo>
                    <a:pt x="1494809" y="0"/>
                  </a:lnTo>
                  <a:lnTo>
                    <a:pt x="1630700" y="0"/>
                  </a:lnTo>
                  <a:lnTo>
                    <a:pt x="1766592" y="21871"/>
                  </a:lnTo>
                  <a:lnTo>
                    <a:pt x="1902484" y="21871"/>
                  </a:lnTo>
                  <a:lnTo>
                    <a:pt x="2038375" y="43742"/>
                  </a:lnTo>
                  <a:lnTo>
                    <a:pt x="2174267" y="153099"/>
                  </a:lnTo>
                  <a:lnTo>
                    <a:pt x="2310159" y="218713"/>
                  </a:lnTo>
                  <a:lnTo>
                    <a:pt x="2446051" y="174970"/>
                  </a:lnTo>
                  <a:lnTo>
                    <a:pt x="2581942" y="174970"/>
                  </a:lnTo>
                  <a:lnTo>
                    <a:pt x="2717834" y="218713"/>
                  </a:lnTo>
                  <a:lnTo>
                    <a:pt x="2853726" y="218713"/>
                  </a:lnTo>
                  <a:lnTo>
                    <a:pt x="2989618" y="174970"/>
                  </a:lnTo>
                  <a:lnTo>
                    <a:pt x="3125509" y="174970"/>
                  </a:lnTo>
                  <a:lnTo>
                    <a:pt x="3261401" y="174970"/>
                  </a:lnTo>
                  <a:lnTo>
                    <a:pt x="3397293" y="153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18713"/>
            </a:xfrm>
            <a:custGeom>
              <a:avLst/>
              <a:pathLst>
                <a:path w="3397293" h="218713">
                  <a:moveTo>
                    <a:pt x="0" y="0"/>
                  </a:moveTo>
                  <a:lnTo>
                    <a:pt x="135891" y="21871"/>
                  </a:lnTo>
                  <a:lnTo>
                    <a:pt x="271783" y="21871"/>
                  </a:lnTo>
                  <a:lnTo>
                    <a:pt x="407675" y="21871"/>
                  </a:lnTo>
                  <a:lnTo>
                    <a:pt x="543566" y="21871"/>
                  </a:lnTo>
                  <a:lnTo>
                    <a:pt x="679458" y="43742"/>
                  </a:lnTo>
                  <a:lnTo>
                    <a:pt x="815350" y="43742"/>
                  </a:lnTo>
                  <a:lnTo>
                    <a:pt x="951242" y="0"/>
                  </a:lnTo>
                  <a:lnTo>
                    <a:pt x="1087133" y="0"/>
                  </a:lnTo>
                  <a:lnTo>
                    <a:pt x="1223025" y="0"/>
                  </a:lnTo>
                  <a:lnTo>
                    <a:pt x="1358917" y="0"/>
                  </a:lnTo>
                  <a:lnTo>
                    <a:pt x="1494809" y="0"/>
                  </a:lnTo>
                  <a:lnTo>
                    <a:pt x="1630700" y="0"/>
                  </a:lnTo>
                  <a:lnTo>
                    <a:pt x="1766592" y="21871"/>
                  </a:lnTo>
                  <a:lnTo>
                    <a:pt x="1902484" y="21871"/>
                  </a:lnTo>
                  <a:lnTo>
                    <a:pt x="2038375" y="43742"/>
                  </a:lnTo>
                  <a:lnTo>
                    <a:pt x="2174267" y="153099"/>
                  </a:lnTo>
                  <a:lnTo>
                    <a:pt x="2310159" y="218713"/>
                  </a:lnTo>
                  <a:lnTo>
                    <a:pt x="2446051" y="174970"/>
                  </a:lnTo>
                  <a:lnTo>
                    <a:pt x="2581942" y="174970"/>
                  </a:lnTo>
                  <a:lnTo>
                    <a:pt x="2717834" y="218713"/>
                  </a:lnTo>
                  <a:lnTo>
                    <a:pt x="2853726" y="218713"/>
                  </a:lnTo>
                  <a:lnTo>
                    <a:pt x="2989618" y="174970"/>
                  </a:lnTo>
                  <a:lnTo>
                    <a:pt x="3125509" y="174970"/>
                  </a:lnTo>
                  <a:lnTo>
                    <a:pt x="3261401" y="174970"/>
                  </a:lnTo>
                  <a:lnTo>
                    <a:pt x="3397293" y="153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988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988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1569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7814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65969" y="4990743"/>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Finland</a:t>
              </a:r>
            </a:p>
          </p:txBody>
        </p:sp>
        <p:sp>
          <p:nvSpPr>
            <p:cNvPr id="60" name="tx60"/>
            <p:cNvSpPr/>
            <p:nvPr/>
          </p:nvSpPr>
          <p:spPr>
            <a:xfrm>
              <a:off x="248279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4524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91184" y="1405107"/>
              <a:ext cx="245685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Finland, 2000-2025</a:t>
              </a:r>
            </a:p>
          </p:txBody>
        </p:sp>
        <p:sp>
          <p:nvSpPr>
            <p:cNvPr id="63" name="pl63"/>
            <p:cNvSpPr/>
            <p:nvPr/>
          </p:nvSpPr>
          <p:spPr>
            <a:xfrm>
              <a:off x="5267799" y="41314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138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961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784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726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549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373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80856"/>
              <a:ext cx="3397293" cy="717653"/>
            </a:xfrm>
            <a:custGeom>
              <a:avLst/>
              <a:pathLst>
                <a:path w="3397293" h="717653">
                  <a:moveTo>
                    <a:pt x="0" y="0"/>
                  </a:moveTo>
                  <a:lnTo>
                    <a:pt x="135891" y="71765"/>
                  </a:lnTo>
                  <a:lnTo>
                    <a:pt x="271783" y="71765"/>
                  </a:lnTo>
                  <a:lnTo>
                    <a:pt x="407675" y="71765"/>
                  </a:lnTo>
                  <a:lnTo>
                    <a:pt x="543566" y="71765"/>
                  </a:lnTo>
                  <a:lnTo>
                    <a:pt x="679458" y="143530"/>
                  </a:lnTo>
                  <a:lnTo>
                    <a:pt x="815350" y="143530"/>
                  </a:lnTo>
                  <a:lnTo>
                    <a:pt x="951242" y="0"/>
                  </a:lnTo>
                  <a:lnTo>
                    <a:pt x="1087133" y="0"/>
                  </a:lnTo>
                  <a:lnTo>
                    <a:pt x="1223025" y="0"/>
                  </a:lnTo>
                  <a:lnTo>
                    <a:pt x="1358917" y="0"/>
                  </a:lnTo>
                  <a:lnTo>
                    <a:pt x="1494809" y="0"/>
                  </a:lnTo>
                  <a:lnTo>
                    <a:pt x="1630700" y="0"/>
                  </a:lnTo>
                  <a:lnTo>
                    <a:pt x="1766592" y="71765"/>
                  </a:lnTo>
                  <a:lnTo>
                    <a:pt x="1902484" y="71765"/>
                  </a:lnTo>
                  <a:lnTo>
                    <a:pt x="2038375" y="143530"/>
                  </a:lnTo>
                  <a:lnTo>
                    <a:pt x="2174267" y="502357"/>
                  </a:lnTo>
                  <a:lnTo>
                    <a:pt x="2310159" y="717653"/>
                  </a:lnTo>
                  <a:lnTo>
                    <a:pt x="2446051" y="574122"/>
                  </a:lnTo>
                  <a:lnTo>
                    <a:pt x="2581942" y="574122"/>
                  </a:lnTo>
                  <a:lnTo>
                    <a:pt x="2717834" y="717653"/>
                  </a:lnTo>
                  <a:lnTo>
                    <a:pt x="2853726" y="717653"/>
                  </a:lnTo>
                  <a:lnTo>
                    <a:pt x="2989618" y="574122"/>
                  </a:lnTo>
                  <a:lnTo>
                    <a:pt x="3125509" y="574122"/>
                  </a:lnTo>
                  <a:lnTo>
                    <a:pt x="3261401" y="574122"/>
                  </a:lnTo>
                  <a:lnTo>
                    <a:pt x="3397293" y="502357"/>
                  </a:lnTo>
                </a:path>
              </a:pathLst>
            </a:custGeom>
            <a:ln w="27101" cap="flat">
              <a:solidFill>
                <a:srgbClr val="0058AB">
                  <a:alpha val="100000"/>
                </a:srgbClr>
              </a:solidFill>
              <a:prstDash val="solid"/>
              <a:round/>
            </a:ln>
          </p:spPr>
          <p:txBody>
            <a:bodyPr/>
            <a:lstStyle/>
            <a:p/>
          </p:txBody>
        </p:sp>
        <p:sp>
          <p:nvSpPr>
            <p:cNvPr id="78" name="pl78"/>
            <p:cNvSpPr/>
            <p:nvPr/>
          </p:nvSpPr>
          <p:spPr>
            <a:xfrm>
              <a:off x="5437664" y="3054979"/>
              <a:ext cx="3397293" cy="1004715"/>
            </a:xfrm>
            <a:custGeom>
              <a:avLst/>
              <a:pathLst>
                <a:path w="3397293" h="1004715">
                  <a:moveTo>
                    <a:pt x="0" y="1004715"/>
                  </a:moveTo>
                  <a:lnTo>
                    <a:pt x="135891" y="1004715"/>
                  </a:lnTo>
                  <a:lnTo>
                    <a:pt x="271783" y="1004715"/>
                  </a:lnTo>
                  <a:lnTo>
                    <a:pt x="407675" y="861184"/>
                  </a:lnTo>
                  <a:lnTo>
                    <a:pt x="543566" y="717653"/>
                  </a:lnTo>
                  <a:lnTo>
                    <a:pt x="679458" y="645888"/>
                  </a:lnTo>
                  <a:lnTo>
                    <a:pt x="815350" y="574122"/>
                  </a:lnTo>
                  <a:lnTo>
                    <a:pt x="951242" y="574122"/>
                  </a:lnTo>
                  <a:lnTo>
                    <a:pt x="1087133" y="358826"/>
                  </a:lnTo>
                  <a:lnTo>
                    <a:pt x="1223025" y="215296"/>
                  </a:lnTo>
                  <a:lnTo>
                    <a:pt x="1358917" y="215296"/>
                  </a:lnTo>
                  <a:lnTo>
                    <a:pt x="1494809" y="143530"/>
                  </a:lnTo>
                  <a:lnTo>
                    <a:pt x="1630700" y="143530"/>
                  </a:lnTo>
                  <a:lnTo>
                    <a:pt x="1766592" y="143530"/>
                  </a:lnTo>
                  <a:lnTo>
                    <a:pt x="1902484" y="143530"/>
                  </a:lnTo>
                  <a:lnTo>
                    <a:pt x="2038375" y="71765"/>
                  </a:lnTo>
                  <a:lnTo>
                    <a:pt x="2174267" y="0"/>
                  </a:lnTo>
                  <a:lnTo>
                    <a:pt x="2310159" y="0"/>
                  </a:lnTo>
                  <a:lnTo>
                    <a:pt x="2446051" y="0"/>
                  </a:lnTo>
                  <a:lnTo>
                    <a:pt x="2581942" y="0"/>
                  </a:lnTo>
                  <a:lnTo>
                    <a:pt x="2717834" y="215296"/>
                  </a:lnTo>
                  <a:lnTo>
                    <a:pt x="2853726" y="358826"/>
                  </a:lnTo>
                  <a:lnTo>
                    <a:pt x="2989618" y="71765"/>
                  </a:lnTo>
                  <a:lnTo>
                    <a:pt x="3125509" y="143530"/>
                  </a:lnTo>
                  <a:lnTo>
                    <a:pt x="3261401" y="143530"/>
                  </a:lnTo>
                  <a:lnTo>
                    <a:pt x="3397293" y="7176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983214"/>
              <a:ext cx="3397293" cy="215296"/>
            </a:xfrm>
            <a:custGeom>
              <a:avLst/>
              <a:pathLst>
                <a:path w="3397293" h="215296">
                  <a:moveTo>
                    <a:pt x="0" y="215296"/>
                  </a:moveTo>
                  <a:lnTo>
                    <a:pt x="135891" y="143530"/>
                  </a:lnTo>
                  <a:lnTo>
                    <a:pt x="271783" y="71765"/>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71765"/>
                  </a:lnTo>
                  <a:lnTo>
                    <a:pt x="1902484" y="71765"/>
                  </a:lnTo>
                  <a:lnTo>
                    <a:pt x="2038375" y="71765"/>
                  </a:lnTo>
                  <a:lnTo>
                    <a:pt x="2174267" y="71765"/>
                  </a:lnTo>
                  <a:lnTo>
                    <a:pt x="2310159" y="71765"/>
                  </a:lnTo>
                  <a:lnTo>
                    <a:pt x="2446051" y="71765"/>
                  </a:lnTo>
                  <a:lnTo>
                    <a:pt x="2581942" y="71765"/>
                  </a:lnTo>
                  <a:lnTo>
                    <a:pt x="2717834" y="143530"/>
                  </a:lnTo>
                  <a:lnTo>
                    <a:pt x="2853726" y="71765"/>
                  </a:lnTo>
                  <a:lnTo>
                    <a:pt x="2989618" y="71765"/>
                  </a:lnTo>
                  <a:lnTo>
                    <a:pt x="3125509" y="143530"/>
                  </a:lnTo>
                  <a:lnTo>
                    <a:pt x="3261401" y="143530"/>
                  </a:lnTo>
                  <a:lnTo>
                    <a:pt x="3397293" y="143530"/>
                  </a:lnTo>
                </a:path>
              </a:pathLst>
            </a:custGeom>
            <a:ln w="27101" cap="flat">
              <a:solidFill>
                <a:srgbClr val="961A49">
                  <a:alpha val="100000"/>
                </a:srgbClr>
              </a:solidFill>
              <a:prstDash val="solid"/>
              <a:round/>
            </a:ln>
          </p:spPr>
          <p:txBody>
            <a:bodyPr/>
            <a:lstStyle/>
            <a:p/>
          </p:txBody>
        </p:sp>
        <p:sp>
          <p:nvSpPr>
            <p:cNvPr id="80" name="pl80"/>
            <p:cNvSpPr/>
            <p:nvPr/>
          </p:nvSpPr>
          <p:spPr>
            <a:xfrm>
              <a:off x="5437664" y="305497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80856"/>
              <a:ext cx="3397293" cy="717653"/>
            </a:xfrm>
            <a:custGeom>
              <a:avLst/>
              <a:pathLst>
                <a:path w="3397293" h="717653">
                  <a:moveTo>
                    <a:pt x="0" y="0"/>
                  </a:moveTo>
                  <a:lnTo>
                    <a:pt x="135891" y="71765"/>
                  </a:lnTo>
                  <a:lnTo>
                    <a:pt x="271783" y="71765"/>
                  </a:lnTo>
                  <a:lnTo>
                    <a:pt x="407675" y="71765"/>
                  </a:lnTo>
                  <a:lnTo>
                    <a:pt x="543566" y="71765"/>
                  </a:lnTo>
                  <a:lnTo>
                    <a:pt x="679458" y="143530"/>
                  </a:lnTo>
                  <a:lnTo>
                    <a:pt x="815350" y="143530"/>
                  </a:lnTo>
                  <a:lnTo>
                    <a:pt x="951242" y="0"/>
                  </a:lnTo>
                  <a:lnTo>
                    <a:pt x="1087133" y="0"/>
                  </a:lnTo>
                  <a:lnTo>
                    <a:pt x="1223025" y="0"/>
                  </a:lnTo>
                  <a:lnTo>
                    <a:pt x="1358917" y="0"/>
                  </a:lnTo>
                  <a:lnTo>
                    <a:pt x="1494809" y="0"/>
                  </a:lnTo>
                  <a:lnTo>
                    <a:pt x="1630700" y="0"/>
                  </a:lnTo>
                  <a:lnTo>
                    <a:pt x="1766592" y="71765"/>
                  </a:lnTo>
                  <a:lnTo>
                    <a:pt x="1902484" y="71765"/>
                  </a:lnTo>
                  <a:lnTo>
                    <a:pt x="2038375" y="143530"/>
                  </a:lnTo>
                  <a:lnTo>
                    <a:pt x="2174267" y="502357"/>
                  </a:lnTo>
                  <a:lnTo>
                    <a:pt x="2310159" y="717653"/>
                  </a:lnTo>
                  <a:lnTo>
                    <a:pt x="2446051" y="574122"/>
                  </a:lnTo>
                  <a:lnTo>
                    <a:pt x="2581942" y="574122"/>
                  </a:lnTo>
                  <a:lnTo>
                    <a:pt x="2717834" y="717653"/>
                  </a:lnTo>
                  <a:lnTo>
                    <a:pt x="2853726" y="717653"/>
                  </a:lnTo>
                  <a:lnTo>
                    <a:pt x="2989618" y="574122"/>
                  </a:lnTo>
                  <a:lnTo>
                    <a:pt x="3125509" y="574122"/>
                  </a:lnTo>
                  <a:lnTo>
                    <a:pt x="3261401" y="574122"/>
                  </a:lnTo>
                  <a:lnTo>
                    <a:pt x="3397293" y="502357"/>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80856"/>
              <a:ext cx="0" cy="315767"/>
            </a:xfrm>
            <a:custGeom>
              <a:avLst/>
              <a:pathLst>
                <a:path w="0" h="315767">
                  <a:moveTo>
                    <a:pt x="0" y="0"/>
                  </a:moveTo>
                  <a:lnTo>
                    <a:pt x="0" y="315767"/>
                  </a:lnTo>
                </a:path>
              </a:pathLst>
            </a:custGeom>
            <a:ln w="13550" cap="flat">
              <a:solidFill>
                <a:srgbClr val="0058AB">
                  <a:alpha val="100000"/>
                </a:srgbClr>
              </a:solidFill>
              <a:prstDash val="dot"/>
              <a:round/>
            </a:ln>
          </p:spPr>
          <p:txBody>
            <a:bodyPr/>
            <a:lstStyle/>
            <a:p/>
          </p:txBody>
        </p:sp>
        <p:sp>
          <p:nvSpPr>
            <p:cNvPr id="83" name="pl83"/>
            <p:cNvSpPr/>
            <p:nvPr/>
          </p:nvSpPr>
          <p:spPr>
            <a:xfrm>
              <a:off x="6117122" y="2624387"/>
              <a:ext cx="0" cy="172236"/>
            </a:xfrm>
            <a:custGeom>
              <a:avLst/>
              <a:pathLst>
                <a:path w="0" h="172236">
                  <a:moveTo>
                    <a:pt x="0" y="0"/>
                  </a:moveTo>
                  <a:lnTo>
                    <a:pt x="0" y="172236"/>
                  </a:lnTo>
                </a:path>
              </a:pathLst>
            </a:custGeom>
            <a:ln w="13550" cap="flat">
              <a:solidFill>
                <a:srgbClr val="0058AB">
                  <a:alpha val="100000"/>
                </a:srgbClr>
              </a:solidFill>
              <a:prstDash val="dot"/>
              <a:round/>
            </a:ln>
          </p:spPr>
          <p:txBody>
            <a:bodyPr/>
            <a:lstStyle/>
            <a:p/>
          </p:txBody>
        </p:sp>
        <p:sp>
          <p:nvSpPr>
            <p:cNvPr id="84" name="pl84"/>
            <p:cNvSpPr/>
            <p:nvPr/>
          </p:nvSpPr>
          <p:spPr>
            <a:xfrm>
              <a:off x="6796581" y="2480856"/>
              <a:ext cx="0" cy="315767"/>
            </a:xfrm>
            <a:custGeom>
              <a:avLst/>
              <a:pathLst>
                <a:path w="0" h="315767">
                  <a:moveTo>
                    <a:pt x="0" y="0"/>
                  </a:moveTo>
                  <a:lnTo>
                    <a:pt x="0" y="315767"/>
                  </a:lnTo>
                </a:path>
              </a:pathLst>
            </a:custGeom>
            <a:ln w="13550" cap="flat">
              <a:solidFill>
                <a:srgbClr val="0058AB">
                  <a:alpha val="100000"/>
                </a:srgbClr>
              </a:solidFill>
              <a:prstDash val="dot"/>
              <a:round/>
            </a:ln>
          </p:spPr>
          <p:txBody>
            <a:bodyPr/>
            <a:lstStyle/>
            <a:p/>
          </p:txBody>
        </p:sp>
        <p:sp>
          <p:nvSpPr>
            <p:cNvPr id="85" name="pl85"/>
            <p:cNvSpPr/>
            <p:nvPr/>
          </p:nvSpPr>
          <p:spPr>
            <a:xfrm>
              <a:off x="7476039" y="2624387"/>
              <a:ext cx="0" cy="172236"/>
            </a:xfrm>
            <a:custGeom>
              <a:avLst/>
              <a:pathLst>
                <a:path w="0" h="172236">
                  <a:moveTo>
                    <a:pt x="0" y="0"/>
                  </a:moveTo>
                  <a:lnTo>
                    <a:pt x="0" y="172236"/>
                  </a:lnTo>
                </a:path>
              </a:pathLst>
            </a:custGeom>
            <a:ln w="13550" cap="flat">
              <a:solidFill>
                <a:srgbClr val="0058AB">
                  <a:alpha val="100000"/>
                </a:srgbClr>
              </a:solidFill>
              <a:prstDash val="dot"/>
              <a:round/>
            </a:ln>
          </p:spPr>
          <p:txBody>
            <a:bodyPr/>
            <a:lstStyle/>
            <a:p/>
          </p:txBody>
        </p:sp>
        <p:sp>
          <p:nvSpPr>
            <p:cNvPr id="86" name="pl86"/>
            <p:cNvSpPr/>
            <p:nvPr/>
          </p:nvSpPr>
          <p:spPr>
            <a:xfrm>
              <a:off x="8019606" y="2796624"/>
              <a:ext cx="0" cy="258355"/>
            </a:xfrm>
            <a:custGeom>
              <a:avLst/>
              <a:pathLst>
                <a:path w="0" h="258355">
                  <a:moveTo>
                    <a:pt x="0" y="25835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796624"/>
              <a:ext cx="0" cy="258355"/>
            </a:xfrm>
            <a:custGeom>
              <a:avLst/>
              <a:pathLst>
                <a:path w="0" h="258355">
                  <a:moveTo>
                    <a:pt x="0" y="2583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796624"/>
              <a:ext cx="0" cy="186589"/>
            </a:xfrm>
            <a:custGeom>
              <a:avLst/>
              <a:pathLst>
                <a:path w="0" h="186589">
                  <a:moveTo>
                    <a:pt x="0" y="18658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80856"/>
              <a:ext cx="3397293" cy="717653"/>
            </a:xfrm>
            <a:custGeom>
              <a:avLst/>
              <a:pathLst>
                <a:path w="3397293" h="717653">
                  <a:moveTo>
                    <a:pt x="0" y="0"/>
                  </a:moveTo>
                  <a:lnTo>
                    <a:pt x="135891" y="71765"/>
                  </a:lnTo>
                  <a:lnTo>
                    <a:pt x="271783" y="71765"/>
                  </a:lnTo>
                  <a:lnTo>
                    <a:pt x="407675" y="71765"/>
                  </a:lnTo>
                  <a:lnTo>
                    <a:pt x="543566" y="71765"/>
                  </a:lnTo>
                  <a:lnTo>
                    <a:pt x="679458" y="143530"/>
                  </a:lnTo>
                  <a:lnTo>
                    <a:pt x="815350" y="143530"/>
                  </a:lnTo>
                  <a:lnTo>
                    <a:pt x="951242" y="0"/>
                  </a:lnTo>
                  <a:lnTo>
                    <a:pt x="1087133" y="0"/>
                  </a:lnTo>
                  <a:lnTo>
                    <a:pt x="1223025" y="0"/>
                  </a:lnTo>
                  <a:lnTo>
                    <a:pt x="1358917" y="0"/>
                  </a:lnTo>
                  <a:lnTo>
                    <a:pt x="1494809" y="0"/>
                  </a:lnTo>
                  <a:lnTo>
                    <a:pt x="1630700" y="0"/>
                  </a:lnTo>
                  <a:lnTo>
                    <a:pt x="1766592" y="71765"/>
                  </a:lnTo>
                  <a:lnTo>
                    <a:pt x="1902484" y="71765"/>
                  </a:lnTo>
                  <a:lnTo>
                    <a:pt x="2038375" y="143530"/>
                  </a:lnTo>
                  <a:lnTo>
                    <a:pt x="2174267" y="502357"/>
                  </a:lnTo>
                  <a:lnTo>
                    <a:pt x="2310159" y="717653"/>
                  </a:lnTo>
                  <a:lnTo>
                    <a:pt x="2446051" y="574122"/>
                  </a:lnTo>
                  <a:lnTo>
                    <a:pt x="2581942" y="574122"/>
                  </a:lnTo>
                  <a:lnTo>
                    <a:pt x="2717834" y="717653"/>
                  </a:lnTo>
                  <a:lnTo>
                    <a:pt x="2853726" y="717653"/>
                  </a:lnTo>
                  <a:lnTo>
                    <a:pt x="2989618" y="574122"/>
                  </a:lnTo>
                  <a:lnTo>
                    <a:pt x="3125509" y="574122"/>
                  </a:lnTo>
                  <a:lnTo>
                    <a:pt x="3261401" y="574122"/>
                  </a:lnTo>
                  <a:lnTo>
                    <a:pt x="3397293" y="502357"/>
                  </a:lnTo>
                </a:path>
              </a:pathLst>
            </a:custGeom>
            <a:ln w="27101" cap="flat">
              <a:solidFill>
                <a:srgbClr val="0058AB">
                  <a:alpha val="100000"/>
                </a:srgbClr>
              </a:solidFill>
              <a:prstDash val="solid"/>
              <a:round/>
            </a:ln>
          </p:spPr>
          <p:txBody>
            <a:bodyPr/>
            <a:lstStyle/>
            <a:p/>
          </p:txBody>
        </p:sp>
        <p:sp>
          <p:nvSpPr>
            <p:cNvPr id="90" name="tx90"/>
            <p:cNvSpPr/>
            <p:nvPr/>
          </p:nvSpPr>
          <p:spPr>
            <a:xfrm>
              <a:off x="5407519" y="27274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1" name="tx91"/>
            <p:cNvSpPr/>
            <p:nvPr/>
          </p:nvSpPr>
          <p:spPr>
            <a:xfrm>
              <a:off x="6086977" y="27274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2" name="tx92"/>
            <p:cNvSpPr/>
            <p:nvPr/>
          </p:nvSpPr>
          <p:spPr>
            <a:xfrm>
              <a:off x="6766436" y="27274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445895" y="27274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7989462" y="27274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7274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27288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30876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30876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72051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00286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2852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7155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7155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53238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29484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82668" y="4990743"/>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Finland</a:t>
              </a:r>
            </a:p>
          </p:txBody>
        </p:sp>
        <p:sp>
          <p:nvSpPr>
            <p:cNvPr id="115" name="tx115"/>
            <p:cNvSpPr/>
            <p:nvPr/>
          </p:nvSpPr>
          <p:spPr>
            <a:xfrm>
              <a:off x="679948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56194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21070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9977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7848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57187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10423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89128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67834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46539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7321564" cy="114824"/>
            </a:xfrm>
            <a:prstGeom prst="rect">
              <a:avLst/>
            </a:prstGeom>
            <a:solidFill>
              <a:srgbClr val="1CABE2">
                <a:alpha val="80000"/>
              </a:srgbClr>
            </a:solidFill>
          </p:spPr>
          <p:txBody>
            <a:bodyPr/>
            <a:lstStyle/>
            <a:p/>
          </p:txBody>
        </p:sp>
        <p:sp>
          <p:nvSpPr>
            <p:cNvPr id="131" name="rc131"/>
            <p:cNvSpPr/>
            <p:nvPr/>
          </p:nvSpPr>
          <p:spPr>
            <a:xfrm>
              <a:off x="1317178" y="5743865"/>
              <a:ext cx="7039210" cy="114824"/>
            </a:xfrm>
            <a:prstGeom prst="rect">
              <a:avLst/>
            </a:prstGeom>
            <a:solidFill>
              <a:srgbClr val="1CABE2">
                <a:alpha val="80000"/>
              </a:srgbClr>
            </a:solidFill>
          </p:spPr>
          <p:txBody>
            <a:bodyPr/>
            <a:lstStyle/>
            <a:p/>
          </p:txBody>
        </p:sp>
        <p:sp>
          <p:nvSpPr>
            <p:cNvPr id="132" name="rc132"/>
            <p:cNvSpPr/>
            <p:nvPr/>
          </p:nvSpPr>
          <p:spPr>
            <a:xfrm>
              <a:off x="1317178" y="5600334"/>
              <a:ext cx="6270776" cy="114824"/>
            </a:xfrm>
            <a:prstGeom prst="rect">
              <a:avLst/>
            </a:prstGeom>
            <a:solidFill>
              <a:srgbClr val="1CABE2">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75464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454169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632875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0" name="tx140"/>
            <p:cNvSpPr/>
            <p:nvPr/>
          </p:nvSpPr>
          <p:spPr>
            <a:xfrm>
              <a:off x="811580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1" name="tx141"/>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Finland (92%) was 7 percentage points higher than the global average (85%) and 2 percentage points lower than the average across all non-programme countries (94%).
National DTP3 coverage was 1 percentage point higher than in 2019 (91%).
This equates to 4,000 un- and undervaccinated children in 2025 - the same number of un- and undervaccinated children as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Finland DTP3 coverage was 92% - this is 1 percentage point higher than in 2019 and 7 percentage points higher than the global average (85%).</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Finland ranked number 12 out of 41 countries for lowest DTP3 coverage (based on tied ranks).
Finland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Finland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456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129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802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475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79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465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138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811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021282"/>
              <a:ext cx="239888" cy="1190726"/>
            </a:xfrm>
            <a:prstGeom prst="rect">
              <a:avLst/>
            </a:prstGeom>
            <a:solidFill>
              <a:srgbClr val="80BD41">
                <a:alpha val="100000"/>
              </a:srgbClr>
            </a:solidFill>
          </p:spPr>
          <p:txBody>
            <a:bodyPr/>
            <a:lstStyle/>
            <a:p/>
          </p:txBody>
        </p:sp>
        <p:sp>
          <p:nvSpPr>
            <p:cNvPr id="26" name="rc26"/>
            <p:cNvSpPr/>
            <p:nvPr/>
          </p:nvSpPr>
          <p:spPr>
            <a:xfrm>
              <a:off x="1296273" y="3009349"/>
              <a:ext cx="239888" cy="11932"/>
            </a:xfrm>
            <a:prstGeom prst="rect">
              <a:avLst/>
            </a:prstGeom>
            <a:solidFill>
              <a:srgbClr val="1CABE2">
                <a:alpha val="100000"/>
              </a:srgbClr>
            </a:solidFill>
          </p:spPr>
          <p:txBody>
            <a:bodyPr/>
            <a:lstStyle/>
            <a:p/>
          </p:txBody>
        </p:sp>
        <p:sp>
          <p:nvSpPr>
            <p:cNvPr id="27" name="rc27"/>
            <p:cNvSpPr/>
            <p:nvPr/>
          </p:nvSpPr>
          <p:spPr>
            <a:xfrm>
              <a:off x="1562816" y="3045574"/>
              <a:ext cx="239888" cy="1166435"/>
            </a:xfrm>
            <a:prstGeom prst="rect">
              <a:avLst/>
            </a:prstGeom>
            <a:solidFill>
              <a:srgbClr val="80BD41">
                <a:alpha val="100000"/>
              </a:srgbClr>
            </a:solidFill>
          </p:spPr>
          <p:txBody>
            <a:bodyPr/>
            <a:lstStyle/>
            <a:p/>
          </p:txBody>
        </p:sp>
        <p:sp>
          <p:nvSpPr>
            <p:cNvPr id="28" name="rc28"/>
            <p:cNvSpPr/>
            <p:nvPr/>
          </p:nvSpPr>
          <p:spPr>
            <a:xfrm>
              <a:off x="1562816" y="3021708"/>
              <a:ext cx="239888" cy="23865"/>
            </a:xfrm>
            <a:prstGeom prst="rect">
              <a:avLst/>
            </a:prstGeom>
            <a:solidFill>
              <a:srgbClr val="1CABE2">
                <a:alpha val="100000"/>
              </a:srgbClr>
            </a:solidFill>
          </p:spPr>
          <p:txBody>
            <a:bodyPr/>
            <a:lstStyle/>
            <a:p/>
          </p:txBody>
        </p:sp>
        <p:sp>
          <p:nvSpPr>
            <p:cNvPr id="29" name="rc29"/>
            <p:cNvSpPr/>
            <p:nvPr/>
          </p:nvSpPr>
          <p:spPr>
            <a:xfrm>
              <a:off x="1829360" y="3056015"/>
              <a:ext cx="239888" cy="1155993"/>
            </a:xfrm>
            <a:prstGeom prst="rect">
              <a:avLst/>
            </a:prstGeom>
            <a:solidFill>
              <a:srgbClr val="80BD41">
                <a:alpha val="100000"/>
              </a:srgbClr>
            </a:solidFill>
          </p:spPr>
          <p:txBody>
            <a:bodyPr/>
            <a:lstStyle/>
            <a:p/>
          </p:txBody>
        </p:sp>
        <p:sp>
          <p:nvSpPr>
            <p:cNvPr id="30" name="rc30"/>
            <p:cNvSpPr/>
            <p:nvPr/>
          </p:nvSpPr>
          <p:spPr>
            <a:xfrm>
              <a:off x="1829360" y="3032363"/>
              <a:ext cx="239888" cy="23652"/>
            </a:xfrm>
            <a:prstGeom prst="rect">
              <a:avLst/>
            </a:prstGeom>
            <a:solidFill>
              <a:srgbClr val="1CABE2">
                <a:alpha val="100000"/>
              </a:srgbClr>
            </a:solidFill>
          </p:spPr>
          <p:txBody>
            <a:bodyPr/>
            <a:lstStyle/>
            <a:p/>
          </p:txBody>
        </p:sp>
        <p:sp>
          <p:nvSpPr>
            <p:cNvPr id="31" name="rc31"/>
            <p:cNvSpPr/>
            <p:nvPr/>
          </p:nvSpPr>
          <p:spPr>
            <a:xfrm>
              <a:off x="2095903" y="3035985"/>
              <a:ext cx="239888" cy="1176023"/>
            </a:xfrm>
            <a:prstGeom prst="rect">
              <a:avLst/>
            </a:prstGeom>
            <a:solidFill>
              <a:srgbClr val="80BD41">
                <a:alpha val="100000"/>
              </a:srgbClr>
            </a:solidFill>
          </p:spPr>
          <p:txBody>
            <a:bodyPr/>
            <a:lstStyle/>
            <a:p/>
          </p:txBody>
        </p:sp>
        <p:sp>
          <p:nvSpPr>
            <p:cNvPr id="32" name="rc32"/>
            <p:cNvSpPr/>
            <p:nvPr/>
          </p:nvSpPr>
          <p:spPr>
            <a:xfrm>
              <a:off x="2095903" y="3011906"/>
              <a:ext cx="239888" cy="24078"/>
            </a:xfrm>
            <a:prstGeom prst="rect">
              <a:avLst/>
            </a:prstGeom>
            <a:solidFill>
              <a:srgbClr val="1CABE2">
                <a:alpha val="100000"/>
              </a:srgbClr>
            </a:solidFill>
          </p:spPr>
          <p:txBody>
            <a:bodyPr/>
            <a:lstStyle/>
            <a:p/>
          </p:txBody>
        </p:sp>
        <p:sp>
          <p:nvSpPr>
            <p:cNvPr id="33" name="rc33"/>
            <p:cNvSpPr/>
            <p:nvPr/>
          </p:nvSpPr>
          <p:spPr>
            <a:xfrm>
              <a:off x="2362446" y="3014464"/>
              <a:ext cx="239888" cy="1197545"/>
            </a:xfrm>
            <a:prstGeom prst="rect">
              <a:avLst/>
            </a:prstGeom>
            <a:solidFill>
              <a:srgbClr val="80BD41">
                <a:alpha val="100000"/>
              </a:srgbClr>
            </a:solidFill>
          </p:spPr>
          <p:txBody>
            <a:bodyPr/>
            <a:lstStyle/>
            <a:p/>
          </p:txBody>
        </p:sp>
        <p:sp>
          <p:nvSpPr>
            <p:cNvPr id="34" name="rc34"/>
            <p:cNvSpPr/>
            <p:nvPr/>
          </p:nvSpPr>
          <p:spPr>
            <a:xfrm>
              <a:off x="2362446" y="2989959"/>
              <a:ext cx="239888" cy="24504"/>
            </a:xfrm>
            <a:prstGeom prst="rect">
              <a:avLst/>
            </a:prstGeom>
            <a:solidFill>
              <a:srgbClr val="1CABE2">
                <a:alpha val="100000"/>
              </a:srgbClr>
            </a:solidFill>
          </p:spPr>
          <p:txBody>
            <a:bodyPr/>
            <a:lstStyle/>
            <a:p/>
          </p:txBody>
        </p:sp>
        <p:sp>
          <p:nvSpPr>
            <p:cNvPr id="35" name="rc35"/>
            <p:cNvSpPr/>
            <p:nvPr/>
          </p:nvSpPr>
          <p:spPr>
            <a:xfrm>
              <a:off x="2628989" y="3025118"/>
              <a:ext cx="239888" cy="1186891"/>
            </a:xfrm>
            <a:prstGeom prst="rect">
              <a:avLst/>
            </a:prstGeom>
            <a:solidFill>
              <a:srgbClr val="80BD41">
                <a:alpha val="100000"/>
              </a:srgbClr>
            </a:solidFill>
          </p:spPr>
          <p:txBody>
            <a:bodyPr/>
            <a:lstStyle/>
            <a:p/>
          </p:txBody>
        </p:sp>
        <p:sp>
          <p:nvSpPr>
            <p:cNvPr id="36" name="rc36"/>
            <p:cNvSpPr/>
            <p:nvPr/>
          </p:nvSpPr>
          <p:spPr>
            <a:xfrm>
              <a:off x="2628989" y="2988467"/>
              <a:ext cx="239888" cy="36650"/>
            </a:xfrm>
            <a:prstGeom prst="rect">
              <a:avLst/>
            </a:prstGeom>
            <a:solidFill>
              <a:srgbClr val="1CABE2">
                <a:alpha val="100000"/>
              </a:srgbClr>
            </a:solidFill>
          </p:spPr>
          <p:txBody>
            <a:bodyPr/>
            <a:lstStyle/>
            <a:p/>
          </p:txBody>
        </p:sp>
        <p:sp>
          <p:nvSpPr>
            <p:cNvPr id="37" name="rc37"/>
            <p:cNvSpPr/>
            <p:nvPr/>
          </p:nvSpPr>
          <p:spPr>
            <a:xfrm>
              <a:off x="2895532" y="3004235"/>
              <a:ext cx="239888" cy="1207773"/>
            </a:xfrm>
            <a:prstGeom prst="rect">
              <a:avLst/>
            </a:prstGeom>
            <a:solidFill>
              <a:srgbClr val="80BD41">
                <a:alpha val="100000"/>
              </a:srgbClr>
            </a:solidFill>
          </p:spPr>
          <p:txBody>
            <a:bodyPr/>
            <a:lstStyle/>
            <a:p/>
          </p:txBody>
        </p:sp>
        <p:sp>
          <p:nvSpPr>
            <p:cNvPr id="38" name="rc38"/>
            <p:cNvSpPr/>
            <p:nvPr/>
          </p:nvSpPr>
          <p:spPr>
            <a:xfrm>
              <a:off x="2895532" y="2966945"/>
              <a:ext cx="239888" cy="37290"/>
            </a:xfrm>
            <a:prstGeom prst="rect">
              <a:avLst/>
            </a:prstGeom>
            <a:solidFill>
              <a:srgbClr val="1CABE2">
                <a:alpha val="100000"/>
              </a:srgbClr>
            </a:solidFill>
          </p:spPr>
          <p:txBody>
            <a:bodyPr/>
            <a:lstStyle/>
            <a:p/>
          </p:txBody>
        </p:sp>
        <p:sp>
          <p:nvSpPr>
            <p:cNvPr id="39" name="rc39"/>
            <p:cNvSpPr/>
            <p:nvPr/>
          </p:nvSpPr>
          <p:spPr>
            <a:xfrm>
              <a:off x="3162075" y="2979730"/>
              <a:ext cx="239888" cy="1232278"/>
            </a:xfrm>
            <a:prstGeom prst="rect">
              <a:avLst/>
            </a:prstGeom>
            <a:solidFill>
              <a:srgbClr val="80BD41">
                <a:alpha val="100000"/>
              </a:srgbClr>
            </a:solidFill>
          </p:spPr>
          <p:txBody>
            <a:bodyPr/>
            <a:lstStyle/>
            <a:p/>
          </p:txBody>
        </p:sp>
        <p:sp>
          <p:nvSpPr>
            <p:cNvPr id="40" name="rc40"/>
            <p:cNvSpPr/>
            <p:nvPr/>
          </p:nvSpPr>
          <p:spPr>
            <a:xfrm>
              <a:off x="3162075" y="2967371"/>
              <a:ext cx="239888" cy="12359"/>
            </a:xfrm>
            <a:prstGeom prst="rect">
              <a:avLst/>
            </a:prstGeom>
            <a:solidFill>
              <a:srgbClr val="1CABE2">
                <a:alpha val="100000"/>
              </a:srgbClr>
            </a:solidFill>
          </p:spPr>
          <p:txBody>
            <a:bodyPr/>
            <a:lstStyle/>
            <a:p/>
          </p:txBody>
        </p:sp>
        <p:sp>
          <p:nvSpPr>
            <p:cNvPr id="41" name="rc41"/>
            <p:cNvSpPr/>
            <p:nvPr/>
          </p:nvSpPr>
          <p:spPr>
            <a:xfrm>
              <a:off x="3428618" y="2964388"/>
              <a:ext cx="239888" cy="1247620"/>
            </a:xfrm>
            <a:prstGeom prst="rect">
              <a:avLst/>
            </a:prstGeom>
            <a:solidFill>
              <a:srgbClr val="80BD41">
                <a:alpha val="100000"/>
              </a:srgbClr>
            </a:solidFill>
          </p:spPr>
          <p:txBody>
            <a:bodyPr/>
            <a:lstStyle/>
            <a:p/>
          </p:txBody>
        </p:sp>
        <p:sp>
          <p:nvSpPr>
            <p:cNvPr id="42" name="rc42"/>
            <p:cNvSpPr/>
            <p:nvPr/>
          </p:nvSpPr>
          <p:spPr>
            <a:xfrm>
              <a:off x="3428618" y="2951816"/>
              <a:ext cx="239888" cy="12572"/>
            </a:xfrm>
            <a:prstGeom prst="rect">
              <a:avLst/>
            </a:prstGeom>
            <a:solidFill>
              <a:srgbClr val="1CABE2">
                <a:alpha val="100000"/>
              </a:srgbClr>
            </a:solidFill>
          </p:spPr>
          <p:txBody>
            <a:bodyPr/>
            <a:lstStyle/>
            <a:p/>
          </p:txBody>
        </p:sp>
        <p:sp>
          <p:nvSpPr>
            <p:cNvPr id="43" name="rc43"/>
            <p:cNvSpPr/>
            <p:nvPr/>
          </p:nvSpPr>
          <p:spPr>
            <a:xfrm>
              <a:off x="3695161" y="2946063"/>
              <a:ext cx="239888" cy="1265946"/>
            </a:xfrm>
            <a:prstGeom prst="rect">
              <a:avLst/>
            </a:prstGeom>
            <a:solidFill>
              <a:srgbClr val="80BD41">
                <a:alpha val="100000"/>
              </a:srgbClr>
            </a:solidFill>
          </p:spPr>
          <p:txBody>
            <a:bodyPr/>
            <a:lstStyle/>
            <a:p/>
          </p:txBody>
        </p:sp>
        <p:sp>
          <p:nvSpPr>
            <p:cNvPr id="44" name="rc44"/>
            <p:cNvSpPr/>
            <p:nvPr/>
          </p:nvSpPr>
          <p:spPr>
            <a:xfrm>
              <a:off x="3695161" y="2933278"/>
              <a:ext cx="239888" cy="12785"/>
            </a:xfrm>
            <a:prstGeom prst="rect">
              <a:avLst/>
            </a:prstGeom>
            <a:solidFill>
              <a:srgbClr val="1CABE2">
                <a:alpha val="100000"/>
              </a:srgbClr>
            </a:solidFill>
          </p:spPr>
          <p:txBody>
            <a:bodyPr/>
            <a:lstStyle/>
            <a:p/>
          </p:txBody>
        </p:sp>
        <p:sp>
          <p:nvSpPr>
            <p:cNvPr id="45" name="rc45"/>
            <p:cNvSpPr/>
            <p:nvPr/>
          </p:nvSpPr>
          <p:spPr>
            <a:xfrm>
              <a:off x="3961705" y="2936048"/>
              <a:ext cx="239888" cy="1275961"/>
            </a:xfrm>
            <a:prstGeom prst="rect">
              <a:avLst/>
            </a:prstGeom>
            <a:solidFill>
              <a:srgbClr val="80BD41">
                <a:alpha val="100000"/>
              </a:srgbClr>
            </a:solidFill>
          </p:spPr>
          <p:txBody>
            <a:bodyPr/>
            <a:lstStyle/>
            <a:p/>
          </p:txBody>
        </p:sp>
        <p:sp>
          <p:nvSpPr>
            <p:cNvPr id="46" name="rc46"/>
            <p:cNvSpPr/>
            <p:nvPr/>
          </p:nvSpPr>
          <p:spPr>
            <a:xfrm>
              <a:off x="3961705" y="2923263"/>
              <a:ext cx="239888" cy="12785"/>
            </a:xfrm>
            <a:prstGeom prst="rect">
              <a:avLst/>
            </a:prstGeom>
            <a:solidFill>
              <a:srgbClr val="1CABE2">
                <a:alpha val="100000"/>
              </a:srgbClr>
            </a:solidFill>
          </p:spPr>
          <p:txBody>
            <a:bodyPr/>
            <a:lstStyle/>
            <a:p/>
          </p:txBody>
        </p:sp>
        <p:sp>
          <p:nvSpPr>
            <p:cNvPr id="47" name="rc47"/>
            <p:cNvSpPr/>
            <p:nvPr/>
          </p:nvSpPr>
          <p:spPr>
            <a:xfrm>
              <a:off x="4228248" y="2954373"/>
              <a:ext cx="239888" cy="1257636"/>
            </a:xfrm>
            <a:prstGeom prst="rect">
              <a:avLst/>
            </a:prstGeom>
            <a:solidFill>
              <a:srgbClr val="80BD41">
                <a:alpha val="100000"/>
              </a:srgbClr>
            </a:solidFill>
          </p:spPr>
          <p:txBody>
            <a:bodyPr/>
            <a:lstStyle/>
            <a:p/>
          </p:txBody>
        </p:sp>
        <p:sp>
          <p:nvSpPr>
            <p:cNvPr id="48" name="rc48"/>
            <p:cNvSpPr/>
            <p:nvPr/>
          </p:nvSpPr>
          <p:spPr>
            <a:xfrm>
              <a:off x="4228248" y="2941588"/>
              <a:ext cx="239888" cy="12785"/>
            </a:xfrm>
            <a:prstGeom prst="rect">
              <a:avLst/>
            </a:prstGeom>
            <a:solidFill>
              <a:srgbClr val="1CABE2">
                <a:alpha val="100000"/>
              </a:srgbClr>
            </a:solidFill>
          </p:spPr>
          <p:txBody>
            <a:bodyPr/>
            <a:lstStyle/>
            <a:p/>
          </p:txBody>
        </p:sp>
        <p:sp>
          <p:nvSpPr>
            <p:cNvPr id="49" name="rc49"/>
            <p:cNvSpPr/>
            <p:nvPr/>
          </p:nvSpPr>
          <p:spPr>
            <a:xfrm>
              <a:off x="4494791" y="2966093"/>
              <a:ext cx="239888" cy="1245916"/>
            </a:xfrm>
            <a:prstGeom prst="rect">
              <a:avLst/>
            </a:prstGeom>
            <a:solidFill>
              <a:srgbClr val="80BD41">
                <a:alpha val="100000"/>
              </a:srgbClr>
            </a:solidFill>
          </p:spPr>
          <p:txBody>
            <a:bodyPr/>
            <a:lstStyle/>
            <a:p/>
          </p:txBody>
        </p:sp>
        <p:sp>
          <p:nvSpPr>
            <p:cNvPr id="50" name="rc50"/>
            <p:cNvSpPr/>
            <p:nvPr/>
          </p:nvSpPr>
          <p:spPr>
            <a:xfrm>
              <a:off x="4494791" y="2953521"/>
              <a:ext cx="239888" cy="12572"/>
            </a:xfrm>
            <a:prstGeom prst="rect">
              <a:avLst/>
            </a:prstGeom>
            <a:solidFill>
              <a:srgbClr val="1CABE2">
                <a:alpha val="100000"/>
              </a:srgbClr>
            </a:solidFill>
          </p:spPr>
          <p:txBody>
            <a:bodyPr/>
            <a:lstStyle/>
            <a:p/>
          </p:txBody>
        </p:sp>
        <p:sp>
          <p:nvSpPr>
            <p:cNvPr id="51" name="rc51"/>
            <p:cNvSpPr/>
            <p:nvPr/>
          </p:nvSpPr>
          <p:spPr>
            <a:xfrm>
              <a:off x="4761334" y="3004662"/>
              <a:ext cx="239888" cy="1207347"/>
            </a:xfrm>
            <a:prstGeom prst="rect">
              <a:avLst/>
            </a:prstGeom>
            <a:solidFill>
              <a:srgbClr val="80BD41">
                <a:alpha val="100000"/>
              </a:srgbClr>
            </a:solidFill>
          </p:spPr>
          <p:txBody>
            <a:bodyPr/>
            <a:lstStyle/>
            <a:p/>
          </p:txBody>
        </p:sp>
        <p:sp>
          <p:nvSpPr>
            <p:cNvPr id="52" name="rc52"/>
            <p:cNvSpPr/>
            <p:nvPr/>
          </p:nvSpPr>
          <p:spPr>
            <a:xfrm>
              <a:off x="4761334" y="2979944"/>
              <a:ext cx="239888" cy="24718"/>
            </a:xfrm>
            <a:prstGeom prst="rect">
              <a:avLst/>
            </a:prstGeom>
            <a:solidFill>
              <a:srgbClr val="1CABE2">
                <a:alpha val="100000"/>
              </a:srgbClr>
            </a:solidFill>
          </p:spPr>
          <p:txBody>
            <a:bodyPr/>
            <a:lstStyle/>
            <a:p/>
          </p:txBody>
        </p:sp>
        <p:sp>
          <p:nvSpPr>
            <p:cNvPr id="53" name="rc53"/>
            <p:cNvSpPr/>
            <p:nvPr/>
          </p:nvSpPr>
          <p:spPr>
            <a:xfrm>
              <a:off x="5027877" y="3025331"/>
              <a:ext cx="239888" cy="1186678"/>
            </a:xfrm>
            <a:prstGeom prst="rect">
              <a:avLst/>
            </a:prstGeom>
            <a:solidFill>
              <a:srgbClr val="80BD41">
                <a:alpha val="100000"/>
              </a:srgbClr>
            </a:solidFill>
          </p:spPr>
          <p:txBody>
            <a:bodyPr/>
            <a:lstStyle/>
            <a:p/>
          </p:txBody>
        </p:sp>
        <p:sp>
          <p:nvSpPr>
            <p:cNvPr id="54" name="rc54"/>
            <p:cNvSpPr/>
            <p:nvPr/>
          </p:nvSpPr>
          <p:spPr>
            <a:xfrm>
              <a:off x="5027877" y="3001039"/>
              <a:ext cx="239888" cy="24291"/>
            </a:xfrm>
            <a:prstGeom prst="rect">
              <a:avLst/>
            </a:prstGeom>
            <a:solidFill>
              <a:srgbClr val="1CABE2">
                <a:alpha val="100000"/>
              </a:srgbClr>
            </a:solidFill>
          </p:spPr>
          <p:txBody>
            <a:bodyPr/>
            <a:lstStyle/>
            <a:p/>
          </p:txBody>
        </p:sp>
        <p:sp>
          <p:nvSpPr>
            <p:cNvPr id="55" name="rc55"/>
            <p:cNvSpPr/>
            <p:nvPr/>
          </p:nvSpPr>
          <p:spPr>
            <a:xfrm>
              <a:off x="5294420" y="3072636"/>
              <a:ext cx="239888" cy="1139373"/>
            </a:xfrm>
            <a:prstGeom prst="rect">
              <a:avLst/>
            </a:prstGeom>
            <a:solidFill>
              <a:srgbClr val="80BD41">
                <a:alpha val="100000"/>
              </a:srgbClr>
            </a:solidFill>
          </p:spPr>
          <p:txBody>
            <a:bodyPr/>
            <a:lstStyle/>
            <a:p/>
          </p:txBody>
        </p:sp>
        <p:sp>
          <p:nvSpPr>
            <p:cNvPr id="56" name="rc56"/>
            <p:cNvSpPr/>
            <p:nvPr/>
          </p:nvSpPr>
          <p:spPr>
            <a:xfrm>
              <a:off x="5294420" y="3037477"/>
              <a:ext cx="239888" cy="35159"/>
            </a:xfrm>
            <a:prstGeom prst="rect">
              <a:avLst/>
            </a:prstGeom>
            <a:solidFill>
              <a:srgbClr val="1CABE2">
                <a:alpha val="100000"/>
              </a:srgbClr>
            </a:solidFill>
          </p:spPr>
          <p:txBody>
            <a:bodyPr/>
            <a:lstStyle/>
            <a:p/>
          </p:txBody>
        </p:sp>
        <p:sp>
          <p:nvSpPr>
            <p:cNvPr id="57" name="rc57"/>
            <p:cNvSpPr/>
            <p:nvPr/>
          </p:nvSpPr>
          <p:spPr>
            <a:xfrm>
              <a:off x="5560963" y="3182163"/>
              <a:ext cx="239888" cy="1029846"/>
            </a:xfrm>
            <a:prstGeom prst="rect">
              <a:avLst/>
            </a:prstGeom>
            <a:solidFill>
              <a:srgbClr val="80BD41">
                <a:alpha val="100000"/>
              </a:srgbClr>
            </a:solidFill>
          </p:spPr>
          <p:txBody>
            <a:bodyPr/>
            <a:lstStyle/>
            <a:p/>
          </p:txBody>
        </p:sp>
        <p:sp>
          <p:nvSpPr>
            <p:cNvPr id="58" name="rc58"/>
            <p:cNvSpPr/>
            <p:nvPr/>
          </p:nvSpPr>
          <p:spPr>
            <a:xfrm>
              <a:off x="5560963" y="3092666"/>
              <a:ext cx="239888" cy="89496"/>
            </a:xfrm>
            <a:prstGeom prst="rect">
              <a:avLst/>
            </a:prstGeom>
            <a:solidFill>
              <a:srgbClr val="1CABE2">
                <a:alpha val="100000"/>
              </a:srgbClr>
            </a:solidFill>
          </p:spPr>
          <p:txBody>
            <a:bodyPr/>
            <a:lstStyle/>
            <a:p/>
          </p:txBody>
        </p:sp>
        <p:sp>
          <p:nvSpPr>
            <p:cNvPr id="59" name="rc59"/>
            <p:cNvSpPr/>
            <p:nvPr/>
          </p:nvSpPr>
          <p:spPr>
            <a:xfrm>
              <a:off x="5827506" y="3262709"/>
              <a:ext cx="239888" cy="949299"/>
            </a:xfrm>
            <a:prstGeom prst="rect">
              <a:avLst/>
            </a:prstGeom>
            <a:solidFill>
              <a:srgbClr val="80BD41">
                <a:alpha val="100000"/>
              </a:srgbClr>
            </a:solidFill>
          </p:spPr>
          <p:txBody>
            <a:bodyPr/>
            <a:lstStyle/>
            <a:p/>
          </p:txBody>
        </p:sp>
        <p:sp>
          <p:nvSpPr>
            <p:cNvPr id="60" name="rc60"/>
            <p:cNvSpPr/>
            <p:nvPr/>
          </p:nvSpPr>
          <p:spPr>
            <a:xfrm>
              <a:off x="5827506" y="3145299"/>
              <a:ext cx="239888" cy="117410"/>
            </a:xfrm>
            <a:prstGeom prst="rect">
              <a:avLst/>
            </a:prstGeom>
            <a:solidFill>
              <a:srgbClr val="1CABE2">
                <a:alpha val="100000"/>
              </a:srgbClr>
            </a:solidFill>
          </p:spPr>
          <p:txBody>
            <a:bodyPr/>
            <a:lstStyle/>
            <a:p/>
          </p:txBody>
        </p:sp>
        <p:sp>
          <p:nvSpPr>
            <p:cNvPr id="61" name="rc61"/>
            <p:cNvSpPr/>
            <p:nvPr/>
          </p:nvSpPr>
          <p:spPr>
            <a:xfrm>
              <a:off x="6094049" y="3292754"/>
              <a:ext cx="239888" cy="919254"/>
            </a:xfrm>
            <a:prstGeom prst="rect">
              <a:avLst/>
            </a:prstGeom>
            <a:solidFill>
              <a:srgbClr val="80BD41">
                <a:alpha val="100000"/>
              </a:srgbClr>
            </a:solidFill>
          </p:spPr>
          <p:txBody>
            <a:bodyPr/>
            <a:lstStyle/>
            <a:p/>
          </p:txBody>
        </p:sp>
        <p:sp>
          <p:nvSpPr>
            <p:cNvPr id="62" name="rc62"/>
            <p:cNvSpPr/>
            <p:nvPr/>
          </p:nvSpPr>
          <p:spPr>
            <a:xfrm>
              <a:off x="6094049" y="3201766"/>
              <a:ext cx="239888" cy="90987"/>
            </a:xfrm>
            <a:prstGeom prst="rect">
              <a:avLst/>
            </a:prstGeom>
            <a:solidFill>
              <a:srgbClr val="1CABE2">
                <a:alpha val="100000"/>
              </a:srgbClr>
            </a:solidFill>
          </p:spPr>
          <p:txBody>
            <a:bodyPr/>
            <a:lstStyle/>
            <a:p/>
          </p:txBody>
        </p:sp>
        <p:sp>
          <p:nvSpPr>
            <p:cNvPr id="63" name="rc63"/>
            <p:cNvSpPr/>
            <p:nvPr/>
          </p:nvSpPr>
          <p:spPr>
            <a:xfrm>
              <a:off x="6360593" y="3329405"/>
              <a:ext cx="239888" cy="882603"/>
            </a:xfrm>
            <a:prstGeom prst="rect">
              <a:avLst/>
            </a:prstGeom>
            <a:solidFill>
              <a:srgbClr val="80BD41">
                <a:alpha val="100000"/>
              </a:srgbClr>
            </a:solidFill>
          </p:spPr>
          <p:txBody>
            <a:bodyPr/>
            <a:lstStyle/>
            <a:p/>
          </p:txBody>
        </p:sp>
        <p:sp>
          <p:nvSpPr>
            <p:cNvPr id="64" name="rc64"/>
            <p:cNvSpPr/>
            <p:nvPr/>
          </p:nvSpPr>
          <p:spPr>
            <a:xfrm>
              <a:off x="6360593" y="3242040"/>
              <a:ext cx="239888" cy="87365"/>
            </a:xfrm>
            <a:prstGeom prst="rect">
              <a:avLst/>
            </a:prstGeom>
            <a:solidFill>
              <a:srgbClr val="1CABE2">
                <a:alpha val="100000"/>
              </a:srgbClr>
            </a:solidFill>
          </p:spPr>
          <p:txBody>
            <a:bodyPr/>
            <a:lstStyle/>
            <a:p/>
          </p:txBody>
        </p:sp>
        <p:sp>
          <p:nvSpPr>
            <p:cNvPr id="65" name="rc65"/>
            <p:cNvSpPr/>
            <p:nvPr/>
          </p:nvSpPr>
          <p:spPr>
            <a:xfrm>
              <a:off x="6627136" y="3332602"/>
              <a:ext cx="239888" cy="879407"/>
            </a:xfrm>
            <a:prstGeom prst="rect">
              <a:avLst/>
            </a:prstGeom>
            <a:solidFill>
              <a:srgbClr val="80BD41">
                <a:alpha val="100000"/>
              </a:srgbClr>
            </a:solidFill>
          </p:spPr>
          <p:txBody>
            <a:bodyPr/>
            <a:lstStyle/>
            <a:p/>
          </p:txBody>
        </p:sp>
        <p:sp>
          <p:nvSpPr>
            <p:cNvPr id="66" name="rc66"/>
            <p:cNvSpPr/>
            <p:nvPr/>
          </p:nvSpPr>
          <p:spPr>
            <a:xfrm>
              <a:off x="6627136" y="3223927"/>
              <a:ext cx="239888" cy="108674"/>
            </a:xfrm>
            <a:prstGeom prst="rect">
              <a:avLst/>
            </a:prstGeom>
            <a:solidFill>
              <a:srgbClr val="1CABE2">
                <a:alpha val="100000"/>
              </a:srgbClr>
            </a:solidFill>
          </p:spPr>
          <p:txBody>
            <a:bodyPr/>
            <a:lstStyle/>
            <a:p/>
          </p:txBody>
        </p:sp>
        <p:sp>
          <p:nvSpPr>
            <p:cNvPr id="67" name="rc67"/>
            <p:cNvSpPr/>
            <p:nvPr/>
          </p:nvSpPr>
          <p:spPr>
            <a:xfrm>
              <a:off x="6893679" y="3274855"/>
              <a:ext cx="239888" cy="937154"/>
            </a:xfrm>
            <a:prstGeom prst="rect">
              <a:avLst/>
            </a:prstGeom>
            <a:solidFill>
              <a:srgbClr val="80BD41">
                <a:alpha val="100000"/>
              </a:srgbClr>
            </a:solidFill>
          </p:spPr>
          <p:txBody>
            <a:bodyPr/>
            <a:lstStyle/>
            <a:p/>
          </p:txBody>
        </p:sp>
        <p:sp>
          <p:nvSpPr>
            <p:cNvPr id="68" name="rc68"/>
            <p:cNvSpPr/>
            <p:nvPr/>
          </p:nvSpPr>
          <p:spPr>
            <a:xfrm>
              <a:off x="6893679" y="3159149"/>
              <a:ext cx="239888" cy="115705"/>
            </a:xfrm>
            <a:prstGeom prst="rect">
              <a:avLst/>
            </a:prstGeom>
            <a:solidFill>
              <a:srgbClr val="1CABE2">
                <a:alpha val="100000"/>
              </a:srgbClr>
            </a:solidFill>
          </p:spPr>
          <p:txBody>
            <a:bodyPr/>
            <a:lstStyle/>
            <a:p/>
          </p:txBody>
        </p:sp>
        <p:sp>
          <p:nvSpPr>
            <p:cNvPr id="69" name="rc69"/>
            <p:cNvSpPr/>
            <p:nvPr/>
          </p:nvSpPr>
          <p:spPr>
            <a:xfrm>
              <a:off x="7160222" y="3346665"/>
              <a:ext cx="239888" cy="865343"/>
            </a:xfrm>
            <a:prstGeom prst="rect">
              <a:avLst/>
            </a:prstGeom>
            <a:solidFill>
              <a:srgbClr val="80BD41">
                <a:alpha val="100000"/>
              </a:srgbClr>
            </a:solidFill>
          </p:spPr>
          <p:txBody>
            <a:bodyPr/>
            <a:lstStyle/>
            <a:p/>
          </p:txBody>
        </p:sp>
        <p:sp>
          <p:nvSpPr>
            <p:cNvPr id="70" name="rc70"/>
            <p:cNvSpPr/>
            <p:nvPr/>
          </p:nvSpPr>
          <p:spPr>
            <a:xfrm>
              <a:off x="7160222" y="3261004"/>
              <a:ext cx="239888" cy="85660"/>
            </a:xfrm>
            <a:prstGeom prst="rect">
              <a:avLst/>
            </a:prstGeom>
            <a:solidFill>
              <a:srgbClr val="1CABE2">
                <a:alpha val="100000"/>
              </a:srgbClr>
            </a:solidFill>
          </p:spPr>
          <p:txBody>
            <a:bodyPr/>
            <a:lstStyle/>
            <a:p/>
          </p:txBody>
        </p:sp>
        <p:sp>
          <p:nvSpPr>
            <p:cNvPr id="71" name="rc71"/>
            <p:cNvSpPr/>
            <p:nvPr/>
          </p:nvSpPr>
          <p:spPr>
            <a:xfrm>
              <a:off x="7426765" y="3368826"/>
              <a:ext cx="239888" cy="843182"/>
            </a:xfrm>
            <a:prstGeom prst="rect">
              <a:avLst/>
            </a:prstGeom>
            <a:solidFill>
              <a:srgbClr val="80BD41">
                <a:alpha val="100000"/>
              </a:srgbClr>
            </a:solidFill>
          </p:spPr>
          <p:txBody>
            <a:bodyPr/>
            <a:lstStyle/>
            <a:p/>
          </p:txBody>
        </p:sp>
        <p:sp>
          <p:nvSpPr>
            <p:cNvPr id="72" name="rc72"/>
            <p:cNvSpPr/>
            <p:nvPr/>
          </p:nvSpPr>
          <p:spPr>
            <a:xfrm>
              <a:off x="7426765" y="3285509"/>
              <a:ext cx="239888" cy="83316"/>
            </a:xfrm>
            <a:prstGeom prst="rect">
              <a:avLst/>
            </a:prstGeom>
            <a:solidFill>
              <a:srgbClr val="1CABE2">
                <a:alpha val="100000"/>
              </a:srgbClr>
            </a:solidFill>
          </p:spPr>
          <p:txBody>
            <a:bodyPr/>
            <a:lstStyle/>
            <a:p/>
          </p:txBody>
        </p:sp>
        <p:sp>
          <p:nvSpPr>
            <p:cNvPr id="73" name="rc73"/>
            <p:cNvSpPr/>
            <p:nvPr/>
          </p:nvSpPr>
          <p:spPr>
            <a:xfrm>
              <a:off x="7693308" y="3363286"/>
              <a:ext cx="239888" cy="848723"/>
            </a:xfrm>
            <a:prstGeom prst="rect">
              <a:avLst/>
            </a:prstGeom>
            <a:solidFill>
              <a:srgbClr val="80BD41">
                <a:alpha val="100000"/>
              </a:srgbClr>
            </a:solidFill>
          </p:spPr>
          <p:txBody>
            <a:bodyPr/>
            <a:lstStyle/>
            <a:p/>
          </p:txBody>
        </p:sp>
        <p:sp>
          <p:nvSpPr>
            <p:cNvPr id="74" name="rc74"/>
            <p:cNvSpPr/>
            <p:nvPr/>
          </p:nvSpPr>
          <p:spPr>
            <a:xfrm>
              <a:off x="7693308" y="3279330"/>
              <a:ext cx="239888" cy="83956"/>
            </a:xfrm>
            <a:prstGeom prst="rect">
              <a:avLst/>
            </a:prstGeom>
            <a:solidFill>
              <a:srgbClr val="1CABE2">
                <a:alpha val="100000"/>
              </a:srgbClr>
            </a:solidFill>
          </p:spPr>
          <p:txBody>
            <a:bodyPr/>
            <a:lstStyle/>
            <a:p/>
          </p:txBody>
        </p:sp>
        <p:sp>
          <p:nvSpPr>
            <p:cNvPr id="75" name="rc75"/>
            <p:cNvSpPr/>
            <p:nvPr/>
          </p:nvSpPr>
          <p:spPr>
            <a:xfrm>
              <a:off x="7959851" y="3352205"/>
              <a:ext cx="239888" cy="859803"/>
            </a:xfrm>
            <a:prstGeom prst="rect">
              <a:avLst/>
            </a:prstGeom>
            <a:solidFill>
              <a:srgbClr val="80BD41">
                <a:alpha val="100000"/>
              </a:srgbClr>
            </a:solidFill>
          </p:spPr>
          <p:txBody>
            <a:bodyPr/>
            <a:lstStyle/>
            <a:p/>
          </p:txBody>
        </p:sp>
        <p:sp>
          <p:nvSpPr>
            <p:cNvPr id="76" name="rc76"/>
            <p:cNvSpPr/>
            <p:nvPr/>
          </p:nvSpPr>
          <p:spPr>
            <a:xfrm>
              <a:off x="7959851" y="3277412"/>
              <a:ext cx="239888" cy="74793"/>
            </a:xfrm>
            <a:prstGeom prst="rect">
              <a:avLst/>
            </a:prstGeom>
            <a:solidFill>
              <a:srgbClr val="1CABE2">
                <a:alpha val="100000"/>
              </a:srgbClr>
            </a:solidFill>
          </p:spPr>
          <p:txBody>
            <a:bodyPr/>
            <a:lstStyle/>
            <a:p/>
          </p:txBody>
        </p:sp>
        <p:sp>
          <p:nvSpPr>
            <p:cNvPr id="77" name="pl77"/>
            <p:cNvSpPr/>
            <p:nvPr/>
          </p:nvSpPr>
          <p:spPr>
            <a:xfrm>
              <a:off x="1416218" y="2085226"/>
              <a:ext cx="6663577" cy="214826"/>
            </a:xfrm>
            <a:custGeom>
              <a:avLst/>
              <a:pathLst>
                <a:path w="6663577" h="214826">
                  <a:moveTo>
                    <a:pt x="0" y="0"/>
                  </a:moveTo>
                  <a:lnTo>
                    <a:pt x="266543" y="21482"/>
                  </a:lnTo>
                  <a:lnTo>
                    <a:pt x="533086" y="21482"/>
                  </a:lnTo>
                  <a:lnTo>
                    <a:pt x="799629" y="21482"/>
                  </a:lnTo>
                  <a:lnTo>
                    <a:pt x="1066172" y="21482"/>
                  </a:lnTo>
                  <a:lnTo>
                    <a:pt x="1332715" y="42965"/>
                  </a:lnTo>
                  <a:lnTo>
                    <a:pt x="1599258" y="42965"/>
                  </a:lnTo>
                  <a:lnTo>
                    <a:pt x="1865801" y="0"/>
                  </a:lnTo>
                  <a:lnTo>
                    <a:pt x="2132344" y="0"/>
                  </a:lnTo>
                  <a:lnTo>
                    <a:pt x="2398888" y="0"/>
                  </a:lnTo>
                  <a:lnTo>
                    <a:pt x="2665431" y="0"/>
                  </a:lnTo>
                  <a:lnTo>
                    <a:pt x="2931974" y="0"/>
                  </a:lnTo>
                  <a:lnTo>
                    <a:pt x="3198517" y="0"/>
                  </a:lnTo>
                  <a:lnTo>
                    <a:pt x="3465060" y="21482"/>
                  </a:lnTo>
                  <a:lnTo>
                    <a:pt x="3731603" y="21482"/>
                  </a:lnTo>
                  <a:lnTo>
                    <a:pt x="3998146" y="42965"/>
                  </a:lnTo>
                  <a:lnTo>
                    <a:pt x="4264689" y="150378"/>
                  </a:lnTo>
                  <a:lnTo>
                    <a:pt x="4531233" y="214826"/>
                  </a:lnTo>
                  <a:lnTo>
                    <a:pt x="4797776" y="171861"/>
                  </a:lnTo>
                  <a:lnTo>
                    <a:pt x="5064319" y="171861"/>
                  </a:lnTo>
                  <a:lnTo>
                    <a:pt x="5330862" y="214826"/>
                  </a:lnTo>
                  <a:lnTo>
                    <a:pt x="5597405" y="214826"/>
                  </a:lnTo>
                  <a:lnTo>
                    <a:pt x="5863948" y="171861"/>
                  </a:lnTo>
                  <a:lnTo>
                    <a:pt x="6130491" y="171861"/>
                  </a:lnTo>
                  <a:lnTo>
                    <a:pt x="6397034" y="171861"/>
                  </a:lnTo>
                  <a:lnTo>
                    <a:pt x="6663577" y="150378"/>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9" name="tx89"/>
            <p:cNvSpPr/>
            <p:nvPr/>
          </p:nvSpPr>
          <p:spPr>
            <a:xfrm>
              <a:off x="1324790" y="28734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a:t>
              </a:r>
            </a:p>
          </p:txBody>
        </p:sp>
        <p:sp>
          <p:nvSpPr>
            <p:cNvPr id="90" name="tx90"/>
            <p:cNvSpPr/>
            <p:nvPr/>
          </p:nvSpPr>
          <p:spPr>
            <a:xfrm>
              <a:off x="2657505" y="285260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57.4</a:t>
              </a:r>
            </a:p>
          </p:txBody>
        </p:sp>
        <p:sp>
          <p:nvSpPr>
            <p:cNvPr id="91" name="tx91"/>
            <p:cNvSpPr/>
            <p:nvPr/>
          </p:nvSpPr>
          <p:spPr>
            <a:xfrm>
              <a:off x="3990221" y="27871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60.5</a:t>
              </a:r>
            </a:p>
          </p:txBody>
        </p:sp>
        <p:sp>
          <p:nvSpPr>
            <p:cNvPr id="92" name="tx92"/>
            <p:cNvSpPr/>
            <p:nvPr/>
          </p:nvSpPr>
          <p:spPr>
            <a:xfrm>
              <a:off x="5322937" y="29015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93" name="tx93"/>
            <p:cNvSpPr/>
            <p:nvPr/>
          </p:nvSpPr>
          <p:spPr>
            <a:xfrm>
              <a:off x="6389109" y="3106389"/>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45.5</a:t>
              </a:r>
            </a:p>
          </p:txBody>
        </p:sp>
        <p:sp>
          <p:nvSpPr>
            <p:cNvPr id="94" name="tx94"/>
            <p:cNvSpPr/>
            <p:nvPr/>
          </p:nvSpPr>
          <p:spPr>
            <a:xfrm>
              <a:off x="6655652" y="30880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46.4</a:t>
              </a:r>
            </a:p>
          </p:txBody>
        </p:sp>
        <p:sp>
          <p:nvSpPr>
            <p:cNvPr id="95" name="tx95"/>
            <p:cNvSpPr/>
            <p:nvPr/>
          </p:nvSpPr>
          <p:spPr>
            <a:xfrm>
              <a:off x="6922195" y="30232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49.4</a:t>
              </a:r>
            </a:p>
          </p:txBody>
        </p:sp>
        <p:sp>
          <p:nvSpPr>
            <p:cNvPr id="96" name="tx96"/>
            <p:cNvSpPr/>
            <p:nvPr/>
          </p:nvSpPr>
          <p:spPr>
            <a:xfrm>
              <a:off x="7188738" y="31250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a:t>
              </a:r>
            </a:p>
          </p:txBody>
        </p:sp>
        <p:sp>
          <p:nvSpPr>
            <p:cNvPr id="97" name="tx97"/>
            <p:cNvSpPr/>
            <p:nvPr/>
          </p:nvSpPr>
          <p:spPr>
            <a:xfrm>
              <a:off x="7455282" y="31495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43.5</a:t>
              </a:r>
            </a:p>
          </p:txBody>
        </p:sp>
        <p:sp>
          <p:nvSpPr>
            <p:cNvPr id="98" name="tx98"/>
            <p:cNvSpPr/>
            <p:nvPr/>
          </p:nvSpPr>
          <p:spPr>
            <a:xfrm>
              <a:off x="7721825" y="31435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43.8</a:t>
              </a:r>
            </a:p>
          </p:txBody>
        </p:sp>
        <p:sp>
          <p:nvSpPr>
            <p:cNvPr id="99" name="tx99"/>
            <p:cNvSpPr/>
            <p:nvPr/>
          </p:nvSpPr>
          <p:spPr>
            <a:xfrm>
              <a:off x="7988368" y="31414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43.9</a:t>
              </a:r>
            </a:p>
          </p:txBody>
        </p:sp>
        <p:sp>
          <p:nvSpPr>
            <p:cNvPr id="100" name="pl100"/>
            <p:cNvSpPr/>
            <p:nvPr/>
          </p:nvSpPr>
          <p:spPr>
            <a:xfrm>
              <a:off x="1416218"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5815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55.9</a:t>
              </a:r>
            </a:p>
          </p:txBody>
        </p:sp>
        <p:sp>
          <p:nvSpPr>
            <p:cNvPr id="112" name="tx112"/>
            <p:cNvSpPr/>
            <p:nvPr/>
          </p:nvSpPr>
          <p:spPr>
            <a:xfrm>
              <a:off x="1362659" y="29814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2657505" y="358466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55.7</a:t>
              </a:r>
            </a:p>
          </p:txBody>
        </p:sp>
        <p:sp>
          <p:nvSpPr>
            <p:cNvPr id="114" name="tx114"/>
            <p:cNvSpPr/>
            <p:nvPr/>
          </p:nvSpPr>
          <p:spPr>
            <a:xfrm>
              <a:off x="2683631" y="297289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5" name="tx115"/>
            <p:cNvSpPr/>
            <p:nvPr/>
          </p:nvSpPr>
          <p:spPr>
            <a:xfrm>
              <a:off x="3990221" y="35389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a:t>
              </a:r>
            </a:p>
          </p:txBody>
        </p:sp>
        <p:sp>
          <p:nvSpPr>
            <p:cNvPr id="116" name="tx116"/>
            <p:cNvSpPr/>
            <p:nvPr/>
          </p:nvSpPr>
          <p:spPr>
            <a:xfrm>
              <a:off x="4028090" y="28957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5322937" y="36072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a:t>
              </a:r>
            </a:p>
          </p:txBody>
        </p:sp>
        <p:sp>
          <p:nvSpPr>
            <p:cNvPr id="118" name="tx118"/>
            <p:cNvSpPr/>
            <p:nvPr/>
          </p:nvSpPr>
          <p:spPr>
            <a:xfrm>
              <a:off x="5349062" y="30200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9" name="tx119"/>
            <p:cNvSpPr/>
            <p:nvPr/>
          </p:nvSpPr>
          <p:spPr>
            <a:xfrm>
              <a:off x="6389109" y="373680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20" name="tx120"/>
            <p:cNvSpPr/>
            <p:nvPr/>
          </p:nvSpPr>
          <p:spPr>
            <a:xfrm>
              <a:off x="6415235" y="325182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1" name="tx121"/>
            <p:cNvSpPr/>
            <p:nvPr/>
          </p:nvSpPr>
          <p:spPr>
            <a:xfrm>
              <a:off x="6655652" y="37372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41.3</a:t>
              </a:r>
            </a:p>
          </p:txBody>
        </p:sp>
        <p:sp>
          <p:nvSpPr>
            <p:cNvPr id="122" name="tx122"/>
            <p:cNvSpPr/>
            <p:nvPr/>
          </p:nvSpPr>
          <p:spPr>
            <a:xfrm>
              <a:off x="6681778" y="324321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3" name="tx123"/>
            <p:cNvSpPr/>
            <p:nvPr/>
          </p:nvSpPr>
          <p:spPr>
            <a:xfrm>
              <a:off x="6961372" y="3709806"/>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24" name="tx124"/>
            <p:cNvSpPr/>
            <p:nvPr/>
          </p:nvSpPr>
          <p:spPr>
            <a:xfrm>
              <a:off x="6948321" y="3182229"/>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25" name="tx125"/>
            <p:cNvSpPr/>
            <p:nvPr/>
          </p:nvSpPr>
          <p:spPr>
            <a:xfrm>
              <a:off x="7188738" y="37442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40.6</a:t>
              </a:r>
            </a:p>
          </p:txBody>
        </p:sp>
        <p:sp>
          <p:nvSpPr>
            <p:cNvPr id="126" name="tx126"/>
            <p:cNvSpPr/>
            <p:nvPr/>
          </p:nvSpPr>
          <p:spPr>
            <a:xfrm>
              <a:off x="7254041" y="3270209"/>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7" name="tx127"/>
            <p:cNvSpPr/>
            <p:nvPr/>
          </p:nvSpPr>
          <p:spPr>
            <a:xfrm>
              <a:off x="7455282" y="37553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39.6</a:t>
              </a:r>
            </a:p>
          </p:txBody>
        </p:sp>
        <p:sp>
          <p:nvSpPr>
            <p:cNvPr id="128" name="tx128"/>
            <p:cNvSpPr/>
            <p:nvPr/>
          </p:nvSpPr>
          <p:spPr>
            <a:xfrm>
              <a:off x="7481407" y="329207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9" name="tx129"/>
            <p:cNvSpPr/>
            <p:nvPr/>
          </p:nvSpPr>
          <p:spPr>
            <a:xfrm>
              <a:off x="7721825" y="37525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39.8</a:t>
              </a:r>
            </a:p>
          </p:txBody>
        </p:sp>
        <p:sp>
          <p:nvSpPr>
            <p:cNvPr id="130" name="tx130"/>
            <p:cNvSpPr/>
            <p:nvPr/>
          </p:nvSpPr>
          <p:spPr>
            <a:xfrm>
              <a:off x="7747950" y="328621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31" name="tx131"/>
            <p:cNvSpPr/>
            <p:nvPr/>
          </p:nvSpPr>
          <p:spPr>
            <a:xfrm>
              <a:off x="7988368" y="37470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40.4</a:t>
              </a:r>
            </a:p>
          </p:txBody>
        </p:sp>
        <p:sp>
          <p:nvSpPr>
            <p:cNvPr id="132" name="tx132"/>
            <p:cNvSpPr/>
            <p:nvPr/>
          </p:nvSpPr>
          <p:spPr>
            <a:xfrm>
              <a:off x="8014493" y="327971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271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733081" y="30944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733081" y="256345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655386" y="20290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94448"/>
              <a:ext cx="144466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Finland, 2000-2025</a:t>
              </a:r>
            </a:p>
          </p:txBody>
        </p:sp>
        <p:sp>
          <p:nvSpPr>
            <p:cNvPr id="164" name="pl164"/>
            <p:cNvSpPr/>
            <p:nvPr/>
          </p:nvSpPr>
          <p:spPr>
            <a:xfrm>
              <a:off x="201845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628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90717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35153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79589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4063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8499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62935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07371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5180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840557"/>
              <a:ext cx="5982542" cy="124062"/>
            </a:xfrm>
            <a:prstGeom prst="rect">
              <a:avLst/>
            </a:prstGeom>
            <a:solidFill>
              <a:srgbClr val="80BD41">
                <a:alpha val="100000"/>
              </a:srgbClr>
            </a:solidFill>
          </p:spPr>
          <p:txBody>
            <a:bodyPr/>
            <a:lstStyle/>
            <a:p/>
          </p:txBody>
        </p:sp>
        <p:sp>
          <p:nvSpPr>
            <p:cNvPr id="179" name="rc179"/>
            <p:cNvSpPr/>
            <p:nvPr/>
          </p:nvSpPr>
          <p:spPr>
            <a:xfrm>
              <a:off x="7278816" y="5840557"/>
              <a:ext cx="592187" cy="124062"/>
            </a:xfrm>
            <a:prstGeom prst="rect">
              <a:avLst/>
            </a:prstGeom>
            <a:solidFill>
              <a:srgbClr val="1CABE2">
                <a:alpha val="100000"/>
              </a:srgbClr>
            </a:solidFill>
          </p:spPr>
          <p:txBody>
            <a:bodyPr/>
            <a:lstStyle/>
            <a:p/>
          </p:txBody>
        </p:sp>
        <p:sp>
          <p:nvSpPr>
            <p:cNvPr id="180" name="rc180"/>
            <p:cNvSpPr/>
            <p:nvPr/>
          </p:nvSpPr>
          <p:spPr>
            <a:xfrm>
              <a:off x="1296273" y="5685479"/>
              <a:ext cx="5752888" cy="124062"/>
            </a:xfrm>
            <a:prstGeom prst="rect">
              <a:avLst/>
            </a:prstGeom>
            <a:solidFill>
              <a:srgbClr val="80BD41">
                <a:alpha val="100000"/>
              </a:srgbClr>
            </a:solidFill>
          </p:spPr>
          <p:txBody>
            <a:bodyPr/>
            <a:lstStyle/>
            <a:p/>
          </p:txBody>
        </p:sp>
        <p:sp>
          <p:nvSpPr>
            <p:cNvPr id="181" name="rc181"/>
            <p:cNvSpPr/>
            <p:nvPr/>
          </p:nvSpPr>
          <p:spPr>
            <a:xfrm>
              <a:off x="7049162" y="5685479"/>
              <a:ext cx="569078" cy="124062"/>
            </a:xfrm>
            <a:prstGeom prst="rect">
              <a:avLst/>
            </a:prstGeom>
            <a:solidFill>
              <a:srgbClr val="1CABE2">
                <a:alpha val="100000"/>
              </a:srgbClr>
            </a:solidFill>
          </p:spPr>
          <p:txBody>
            <a:bodyPr/>
            <a:lstStyle/>
            <a:p/>
          </p:txBody>
        </p:sp>
        <p:sp>
          <p:nvSpPr>
            <p:cNvPr id="182" name="rc182"/>
            <p:cNvSpPr/>
            <p:nvPr/>
          </p:nvSpPr>
          <p:spPr>
            <a:xfrm>
              <a:off x="1296273" y="5530401"/>
              <a:ext cx="5827995" cy="124062"/>
            </a:xfrm>
            <a:prstGeom prst="rect">
              <a:avLst/>
            </a:prstGeom>
            <a:solidFill>
              <a:srgbClr val="80BD41">
                <a:alpha val="100000"/>
              </a:srgbClr>
            </a:solidFill>
          </p:spPr>
          <p:txBody>
            <a:bodyPr/>
            <a:lstStyle/>
            <a:p/>
          </p:txBody>
        </p:sp>
        <p:sp>
          <p:nvSpPr>
            <p:cNvPr id="183" name="rc183"/>
            <p:cNvSpPr/>
            <p:nvPr/>
          </p:nvSpPr>
          <p:spPr>
            <a:xfrm>
              <a:off x="7124269" y="5530401"/>
              <a:ext cx="506970" cy="124062"/>
            </a:xfrm>
            <a:prstGeom prst="rect">
              <a:avLst/>
            </a:prstGeom>
            <a:solidFill>
              <a:srgbClr val="1CABE2">
                <a:alpha val="100000"/>
              </a:srgbClr>
            </a:solidFill>
          </p:spPr>
          <p:txBody>
            <a:bodyPr/>
            <a:lstStyle/>
            <a:p/>
          </p:txBody>
        </p:sp>
        <p:sp>
          <p:nvSpPr>
            <p:cNvPr id="184" name="tx184"/>
            <p:cNvSpPr/>
            <p:nvPr/>
          </p:nvSpPr>
          <p:spPr>
            <a:xfrm>
              <a:off x="8087213" y="5859791"/>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45.5</a:t>
              </a:r>
            </a:p>
          </p:txBody>
        </p:sp>
        <p:sp>
          <p:nvSpPr>
            <p:cNvPr id="185" name="tx185"/>
            <p:cNvSpPr/>
            <p:nvPr/>
          </p:nvSpPr>
          <p:spPr>
            <a:xfrm>
              <a:off x="7820296"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43.8</a:t>
              </a:r>
            </a:p>
          </p:txBody>
        </p:sp>
        <p:sp>
          <p:nvSpPr>
            <p:cNvPr id="186" name="tx186"/>
            <p:cNvSpPr/>
            <p:nvPr/>
          </p:nvSpPr>
          <p:spPr>
            <a:xfrm>
              <a:off x="7835461"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43.9</a:t>
              </a:r>
            </a:p>
          </p:txBody>
        </p:sp>
        <p:sp>
          <p:nvSpPr>
            <p:cNvPr id="187" name="tx187"/>
            <p:cNvSpPr/>
            <p:nvPr/>
          </p:nvSpPr>
          <p:spPr>
            <a:xfrm>
              <a:off x="4182051" y="58634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41.4</a:t>
              </a:r>
            </a:p>
          </p:txBody>
        </p:sp>
        <p:sp>
          <p:nvSpPr>
            <p:cNvPr id="188" name="tx188"/>
            <p:cNvSpPr/>
            <p:nvPr/>
          </p:nvSpPr>
          <p:spPr>
            <a:xfrm>
              <a:off x="7499561" y="58634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9" name="tx189"/>
            <p:cNvSpPr/>
            <p:nvPr/>
          </p:nvSpPr>
          <p:spPr>
            <a:xfrm>
              <a:off x="4067224"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39.8</a:t>
              </a:r>
            </a:p>
          </p:txBody>
        </p:sp>
        <p:sp>
          <p:nvSpPr>
            <p:cNvPr id="190" name="tx190"/>
            <p:cNvSpPr/>
            <p:nvPr/>
          </p:nvSpPr>
          <p:spPr>
            <a:xfrm>
              <a:off x="7258353" y="57070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91" name="tx191"/>
            <p:cNvSpPr/>
            <p:nvPr/>
          </p:nvSpPr>
          <p:spPr>
            <a:xfrm>
              <a:off x="4104777"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40.4</a:t>
              </a:r>
            </a:p>
          </p:txBody>
        </p:sp>
        <p:sp>
          <p:nvSpPr>
            <p:cNvPr id="192" name="tx192"/>
            <p:cNvSpPr/>
            <p:nvPr/>
          </p:nvSpPr>
          <p:spPr>
            <a:xfrm>
              <a:off x="7302406" y="555194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93" name="tx19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62940"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8" name="tx198"/>
            <p:cNvSpPr/>
            <p:nvPr/>
          </p:nvSpPr>
          <p:spPr>
            <a:xfrm>
              <a:off x="4107300"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9" name="tx199"/>
            <p:cNvSpPr/>
            <p:nvPr/>
          </p:nvSpPr>
          <p:spPr>
            <a:xfrm>
              <a:off x="5551661"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200" name="tx200"/>
            <p:cNvSpPr/>
            <p:nvPr/>
          </p:nvSpPr>
          <p:spPr>
            <a:xfrm>
              <a:off x="699602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201" name="tx201"/>
            <p:cNvSpPr/>
            <p:nvPr/>
          </p:nvSpPr>
          <p:spPr>
            <a:xfrm>
              <a:off x="8440383"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02" name="tx202"/>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(92%) was relatively constant within 1% compared to 2019 (91%).
The number of children vaccinated with DTP3 decreased 3% compared to in 2019.
The number of surviving infants decreased approximately 4%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75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86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897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230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341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452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900895"/>
              <a:ext cx="239888" cy="311113"/>
            </a:xfrm>
            <a:prstGeom prst="rect">
              <a:avLst/>
            </a:prstGeom>
            <a:solidFill>
              <a:srgbClr val="E2231A">
                <a:alpha val="90196"/>
              </a:srgbClr>
            </a:solidFill>
          </p:spPr>
          <p:txBody>
            <a:bodyPr/>
            <a:lstStyle/>
            <a:p/>
          </p:txBody>
        </p:sp>
        <p:sp>
          <p:nvSpPr>
            <p:cNvPr id="24" name="rc24"/>
            <p:cNvSpPr/>
            <p:nvPr/>
          </p:nvSpPr>
          <p:spPr>
            <a:xfrm>
              <a:off x="1562816" y="3904202"/>
              <a:ext cx="239888" cy="307807"/>
            </a:xfrm>
            <a:prstGeom prst="rect">
              <a:avLst/>
            </a:prstGeom>
            <a:solidFill>
              <a:srgbClr val="E2231A">
                <a:alpha val="90196"/>
              </a:srgbClr>
            </a:solidFill>
          </p:spPr>
          <p:txBody>
            <a:bodyPr/>
            <a:lstStyle/>
            <a:p/>
          </p:txBody>
        </p:sp>
        <p:sp>
          <p:nvSpPr>
            <p:cNvPr id="25" name="rc25"/>
            <p:cNvSpPr/>
            <p:nvPr/>
          </p:nvSpPr>
          <p:spPr>
            <a:xfrm>
              <a:off x="1829360" y="3906958"/>
              <a:ext cx="239888" cy="305051"/>
            </a:xfrm>
            <a:prstGeom prst="rect">
              <a:avLst/>
            </a:prstGeom>
            <a:solidFill>
              <a:srgbClr val="E2231A">
                <a:alpha val="90196"/>
              </a:srgbClr>
            </a:solidFill>
          </p:spPr>
          <p:txBody>
            <a:bodyPr/>
            <a:lstStyle/>
            <a:p/>
          </p:txBody>
        </p:sp>
        <p:sp>
          <p:nvSpPr>
            <p:cNvPr id="26" name="rc26"/>
            <p:cNvSpPr/>
            <p:nvPr/>
          </p:nvSpPr>
          <p:spPr>
            <a:xfrm>
              <a:off x="2095903" y="3979294"/>
              <a:ext cx="239888" cy="232715"/>
            </a:xfrm>
            <a:prstGeom prst="rect">
              <a:avLst/>
            </a:prstGeom>
            <a:solidFill>
              <a:srgbClr val="E2231A">
                <a:alpha val="90196"/>
              </a:srgbClr>
            </a:solidFill>
          </p:spPr>
          <p:txBody>
            <a:bodyPr/>
            <a:lstStyle/>
            <a:p/>
          </p:txBody>
        </p:sp>
        <p:sp>
          <p:nvSpPr>
            <p:cNvPr id="27" name="rc27"/>
            <p:cNvSpPr/>
            <p:nvPr/>
          </p:nvSpPr>
          <p:spPr>
            <a:xfrm>
              <a:off x="2362446" y="3975022"/>
              <a:ext cx="239888" cy="236986"/>
            </a:xfrm>
            <a:prstGeom prst="rect">
              <a:avLst/>
            </a:prstGeom>
            <a:solidFill>
              <a:srgbClr val="E2231A">
                <a:alpha val="90196"/>
              </a:srgbClr>
            </a:solidFill>
          </p:spPr>
          <p:txBody>
            <a:bodyPr/>
            <a:lstStyle/>
            <a:p/>
          </p:txBody>
        </p:sp>
        <p:sp>
          <p:nvSpPr>
            <p:cNvPr id="28" name="rc28"/>
            <p:cNvSpPr/>
            <p:nvPr/>
          </p:nvSpPr>
          <p:spPr>
            <a:xfrm>
              <a:off x="2628989" y="3974609"/>
              <a:ext cx="239888" cy="237400"/>
            </a:xfrm>
            <a:prstGeom prst="rect">
              <a:avLst/>
            </a:prstGeom>
            <a:solidFill>
              <a:srgbClr val="E2231A">
                <a:alpha val="90196"/>
              </a:srgbClr>
            </a:solidFill>
          </p:spPr>
          <p:txBody>
            <a:bodyPr/>
            <a:lstStyle/>
            <a:p/>
          </p:txBody>
        </p:sp>
        <p:sp>
          <p:nvSpPr>
            <p:cNvPr id="29" name="rc29"/>
            <p:cNvSpPr/>
            <p:nvPr/>
          </p:nvSpPr>
          <p:spPr>
            <a:xfrm>
              <a:off x="2895532" y="3970476"/>
              <a:ext cx="239888" cy="241533"/>
            </a:xfrm>
            <a:prstGeom prst="rect">
              <a:avLst/>
            </a:prstGeom>
            <a:solidFill>
              <a:srgbClr val="E2231A">
                <a:alpha val="90196"/>
              </a:srgbClr>
            </a:solidFill>
          </p:spPr>
          <p:txBody>
            <a:bodyPr/>
            <a:lstStyle/>
            <a:p/>
          </p:txBody>
        </p:sp>
        <p:sp>
          <p:nvSpPr>
            <p:cNvPr id="30" name="rc30"/>
            <p:cNvSpPr/>
            <p:nvPr/>
          </p:nvSpPr>
          <p:spPr>
            <a:xfrm>
              <a:off x="3162075" y="4051079"/>
              <a:ext cx="239888" cy="160930"/>
            </a:xfrm>
            <a:prstGeom prst="rect">
              <a:avLst/>
            </a:prstGeom>
            <a:solidFill>
              <a:srgbClr val="E2231A">
                <a:alpha val="90196"/>
              </a:srgbClr>
            </a:solidFill>
          </p:spPr>
          <p:txBody>
            <a:bodyPr/>
            <a:lstStyle/>
            <a:p/>
          </p:txBody>
        </p:sp>
        <p:sp>
          <p:nvSpPr>
            <p:cNvPr id="31" name="rc31"/>
            <p:cNvSpPr/>
            <p:nvPr/>
          </p:nvSpPr>
          <p:spPr>
            <a:xfrm>
              <a:off x="3428618" y="3967582"/>
              <a:ext cx="239888" cy="244426"/>
            </a:xfrm>
            <a:prstGeom prst="rect">
              <a:avLst/>
            </a:prstGeom>
            <a:solidFill>
              <a:srgbClr val="E2231A">
                <a:alpha val="90196"/>
              </a:srgbClr>
            </a:solidFill>
          </p:spPr>
          <p:txBody>
            <a:bodyPr/>
            <a:lstStyle/>
            <a:p/>
          </p:txBody>
        </p:sp>
        <p:sp>
          <p:nvSpPr>
            <p:cNvPr id="32" name="rc32"/>
            <p:cNvSpPr/>
            <p:nvPr/>
          </p:nvSpPr>
          <p:spPr>
            <a:xfrm>
              <a:off x="3695161" y="4046670"/>
              <a:ext cx="239888" cy="165339"/>
            </a:xfrm>
            <a:prstGeom prst="rect">
              <a:avLst/>
            </a:prstGeom>
            <a:solidFill>
              <a:srgbClr val="E2231A">
                <a:alpha val="90196"/>
              </a:srgbClr>
            </a:solidFill>
          </p:spPr>
          <p:txBody>
            <a:bodyPr/>
            <a:lstStyle/>
            <a:p/>
          </p:txBody>
        </p:sp>
        <p:sp>
          <p:nvSpPr>
            <p:cNvPr id="33" name="rc33"/>
            <p:cNvSpPr/>
            <p:nvPr/>
          </p:nvSpPr>
          <p:spPr>
            <a:xfrm>
              <a:off x="3961705" y="4045292"/>
              <a:ext cx="239888" cy="166717"/>
            </a:xfrm>
            <a:prstGeom prst="rect">
              <a:avLst/>
            </a:prstGeom>
            <a:solidFill>
              <a:srgbClr val="E2231A">
                <a:alpha val="90196"/>
              </a:srgbClr>
            </a:solidFill>
          </p:spPr>
          <p:txBody>
            <a:bodyPr/>
            <a:lstStyle/>
            <a:p/>
          </p:txBody>
        </p:sp>
        <p:sp>
          <p:nvSpPr>
            <p:cNvPr id="34" name="rc34"/>
            <p:cNvSpPr/>
            <p:nvPr/>
          </p:nvSpPr>
          <p:spPr>
            <a:xfrm>
              <a:off x="4228248" y="3965653"/>
              <a:ext cx="239888" cy="246355"/>
            </a:xfrm>
            <a:prstGeom prst="rect">
              <a:avLst/>
            </a:prstGeom>
            <a:solidFill>
              <a:srgbClr val="E2231A">
                <a:alpha val="90196"/>
              </a:srgbClr>
            </a:solidFill>
          </p:spPr>
          <p:txBody>
            <a:bodyPr/>
            <a:lstStyle/>
            <a:p/>
          </p:txBody>
        </p:sp>
        <p:sp>
          <p:nvSpPr>
            <p:cNvPr id="35" name="rc35"/>
            <p:cNvSpPr/>
            <p:nvPr/>
          </p:nvSpPr>
          <p:spPr>
            <a:xfrm>
              <a:off x="4494791" y="3967858"/>
              <a:ext cx="239888" cy="244151"/>
            </a:xfrm>
            <a:prstGeom prst="rect">
              <a:avLst/>
            </a:prstGeom>
            <a:solidFill>
              <a:srgbClr val="E2231A">
                <a:alpha val="90196"/>
              </a:srgbClr>
            </a:solidFill>
          </p:spPr>
          <p:txBody>
            <a:bodyPr/>
            <a:lstStyle/>
            <a:p/>
          </p:txBody>
        </p:sp>
        <p:sp>
          <p:nvSpPr>
            <p:cNvPr id="36" name="rc36"/>
            <p:cNvSpPr/>
            <p:nvPr/>
          </p:nvSpPr>
          <p:spPr>
            <a:xfrm>
              <a:off x="4761334" y="3973093"/>
              <a:ext cx="239888" cy="238915"/>
            </a:xfrm>
            <a:prstGeom prst="rect">
              <a:avLst/>
            </a:prstGeom>
            <a:solidFill>
              <a:srgbClr val="E2231A">
                <a:alpha val="90196"/>
              </a:srgbClr>
            </a:solidFill>
          </p:spPr>
          <p:txBody>
            <a:bodyPr/>
            <a:lstStyle/>
            <a:p/>
          </p:txBody>
        </p:sp>
        <p:sp>
          <p:nvSpPr>
            <p:cNvPr id="37" name="rc37"/>
            <p:cNvSpPr/>
            <p:nvPr/>
          </p:nvSpPr>
          <p:spPr>
            <a:xfrm>
              <a:off x="5027877" y="3898828"/>
              <a:ext cx="239888" cy="313180"/>
            </a:xfrm>
            <a:prstGeom prst="rect">
              <a:avLst/>
            </a:prstGeom>
            <a:solidFill>
              <a:srgbClr val="E2231A">
                <a:alpha val="90196"/>
              </a:srgbClr>
            </a:solidFill>
          </p:spPr>
          <p:txBody>
            <a:bodyPr/>
            <a:lstStyle/>
            <a:p/>
          </p:txBody>
        </p:sp>
        <p:sp>
          <p:nvSpPr>
            <p:cNvPr id="38" name="rc38"/>
            <p:cNvSpPr/>
            <p:nvPr/>
          </p:nvSpPr>
          <p:spPr>
            <a:xfrm>
              <a:off x="5294420" y="3832279"/>
              <a:ext cx="239888" cy="379729"/>
            </a:xfrm>
            <a:prstGeom prst="rect">
              <a:avLst/>
            </a:prstGeom>
            <a:solidFill>
              <a:srgbClr val="E2231A">
                <a:alpha val="90196"/>
              </a:srgbClr>
            </a:solidFill>
          </p:spPr>
          <p:txBody>
            <a:bodyPr/>
            <a:lstStyle/>
            <a:p/>
          </p:txBody>
        </p:sp>
        <p:sp>
          <p:nvSpPr>
            <p:cNvPr id="39" name="rc39"/>
            <p:cNvSpPr/>
            <p:nvPr/>
          </p:nvSpPr>
          <p:spPr>
            <a:xfrm>
              <a:off x="5560963" y="3850191"/>
              <a:ext cx="239888" cy="361818"/>
            </a:xfrm>
            <a:prstGeom prst="rect">
              <a:avLst/>
            </a:prstGeom>
            <a:solidFill>
              <a:srgbClr val="E2231A">
                <a:alpha val="90196"/>
              </a:srgbClr>
            </a:solidFill>
          </p:spPr>
          <p:txBody>
            <a:bodyPr/>
            <a:lstStyle/>
            <a:p/>
          </p:txBody>
        </p:sp>
        <p:sp>
          <p:nvSpPr>
            <p:cNvPr id="40" name="rc40"/>
            <p:cNvSpPr/>
            <p:nvPr/>
          </p:nvSpPr>
          <p:spPr>
            <a:xfrm>
              <a:off x="5827506" y="3798247"/>
              <a:ext cx="239888" cy="413762"/>
            </a:xfrm>
            <a:prstGeom prst="rect">
              <a:avLst/>
            </a:prstGeom>
            <a:solidFill>
              <a:srgbClr val="E2231A">
                <a:alpha val="90196"/>
              </a:srgbClr>
            </a:solidFill>
          </p:spPr>
          <p:txBody>
            <a:bodyPr/>
            <a:lstStyle/>
            <a:p/>
          </p:txBody>
        </p:sp>
        <p:sp>
          <p:nvSpPr>
            <p:cNvPr id="41" name="rc41"/>
            <p:cNvSpPr/>
            <p:nvPr/>
          </p:nvSpPr>
          <p:spPr>
            <a:xfrm>
              <a:off x="6094049" y="3950773"/>
              <a:ext cx="239888" cy="261236"/>
            </a:xfrm>
            <a:prstGeom prst="rect">
              <a:avLst/>
            </a:prstGeom>
            <a:solidFill>
              <a:srgbClr val="E2231A">
                <a:alpha val="90196"/>
              </a:srgbClr>
            </a:solidFill>
          </p:spPr>
          <p:txBody>
            <a:bodyPr/>
            <a:lstStyle/>
            <a:p/>
          </p:txBody>
        </p:sp>
        <p:sp>
          <p:nvSpPr>
            <p:cNvPr id="42" name="rc42"/>
            <p:cNvSpPr/>
            <p:nvPr/>
          </p:nvSpPr>
          <p:spPr>
            <a:xfrm>
              <a:off x="6360593" y="3961106"/>
              <a:ext cx="239888" cy="250902"/>
            </a:xfrm>
            <a:prstGeom prst="rect">
              <a:avLst/>
            </a:prstGeom>
            <a:solidFill>
              <a:srgbClr val="E2231A">
                <a:alpha val="90196"/>
              </a:srgbClr>
            </a:solidFill>
          </p:spPr>
          <p:txBody>
            <a:bodyPr/>
            <a:lstStyle/>
            <a:p/>
          </p:txBody>
        </p:sp>
        <p:sp>
          <p:nvSpPr>
            <p:cNvPr id="43" name="rc43"/>
            <p:cNvSpPr/>
            <p:nvPr/>
          </p:nvSpPr>
          <p:spPr>
            <a:xfrm>
              <a:off x="6627136" y="3892628"/>
              <a:ext cx="239888" cy="319380"/>
            </a:xfrm>
            <a:prstGeom prst="rect">
              <a:avLst/>
            </a:prstGeom>
            <a:solidFill>
              <a:srgbClr val="E2231A">
                <a:alpha val="90196"/>
              </a:srgbClr>
            </a:solidFill>
          </p:spPr>
          <p:txBody>
            <a:bodyPr/>
            <a:lstStyle/>
            <a:p/>
          </p:txBody>
        </p:sp>
        <p:sp>
          <p:nvSpPr>
            <p:cNvPr id="44" name="rc44"/>
            <p:cNvSpPr/>
            <p:nvPr/>
          </p:nvSpPr>
          <p:spPr>
            <a:xfrm>
              <a:off x="6893679" y="3735418"/>
              <a:ext cx="239888" cy="476591"/>
            </a:xfrm>
            <a:prstGeom prst="rect">
              <a:avLst/>
            </a:prstGeom>
            <a:solidFill>
              <a:srgbClr val="E2231A">
                <a:alpha val="90196"/>
              </a:srgbClr>
            </a:solidFill>
          </p:spPr>
          <p:txBody>
            <a:bodyPr/>
            <a:lstStyle/>
            <a:p/>
          </p:txBody>
        </p:sp>
        <p:sp>
          <p:nvSpPr>
            <p:cNvPr id="45" name="rc45"/>
            <p:cNvSpPr/>
            <p:nvPr/>
          </p:nvSpPr>
          <p:spPr>
            <a:xfrm>
              <a:off x="7160222" y="3843026"/>
              <a:ext cx="239888" cy="368982"/>
            </a:xfrm>
            <a:prstGeom prst="rect">
              <a:avLst/>
            </a:prstGeom>
            <a:solidFill>
              <a:srgbClr val="E2231A">
                <a:alpha val="90196"/>
              </a:srgbClr>
            </a:solidFill>
          </p:spPr>
          <p:txBody>
            <a:bodyPr/>
            <a:lstStyle/>
            <a:p/>
          </p:txBody>
        </p:sp>
        <p:sp>
          <p:nvSpPr>
            <p:cNvPr id="46" name="rc46"/>
            <p:cNvSpPr/>
            <p:nvPr/>
          </p:nvSpPr>
          <p:spPr>
            <a:xfrm>
              <a:off x="7426765" y="3852533"/>
              <a:ext cx="239888" cy="359475"/>
            </a:xfrm>
            <a:prstGeom prst="rect">
              <a:avLst/>
            </a:prstGeom>
            <a:solidFill>
              <a:srgbClr val="E2231A">
                <a:alpha val="90196"/>
              </a:srgbClr>
            </a:solidFill>
          </p:spPr>
          <p:txBody>
            <a:bodyPr/>
            <a:lstStyle/>
            <a:p/>
          </p:txBody>
        </p:sp>
        <p:sp>
          <p:nvSpPr>
            <p:cNvPr id="47" name="rc47"/>
            <p:cNvSpPr/>
            <p:nvPr/>
          </p:nvSpPr>
          <p:spPr>
            <a:xfrm>
              <a:off x="7693308" y="3910540"/>
              <a:ext cx="239888" cy="301469"/>
            </a:xfrm>
            <a:prstGeom prst="rect">
              <a:avLst/>
            </a:prstGeom>
            <a:solidFill>
              <a:srgbClr val="E2231A">
                <a:alpha val="90196"/>
              </a:srgbClr>
            </a:solidFill>
          </p:spPr>
          <p:txBody>
            <a:bodyPr/>
            <a:lstStyle/>
            <a:p/>
          </p:txBody>
        </p:sp>
        <p:sp>
          <p:nvSpPr>
            <p:cNvPr id="48" name="rc48"/>
            <p:cNvSpPr/>
            <p:nvPr/>
          </p:nvSpPr>
          <p:spPr>
            <a:xfrm>
              <a:off x="7959851" y="3909851"/>
              <a:ext cx="239888" cy="302158"/>
            </a:xfrm>
            <a:prstGeom prst="rect">
              <a:avLst/>
            </a:prstGeom>
            <a:solidFill>
              <a:srgbClr val="E2231A">
                <a:alpha val="90196"/>
              </a:srgbClr>
            </a:solidFill>
          </p:spPr>
          <p:txBody>
            <a:bodyPr/>
            <a:lstStyle/>
            <a:p/>
          </p:txBody>
        </p:sp>
        <p:sp>
          <p:nvSpPr>
            <p:cNvPr id="49" name="rc49"/>
            <p:cNvSpPr/>
            <p:nvPr/>
          </p:nvSpPr>
          <p:spPr>
            <a:xfrm>
              <a:off x="5560963" y="2923049"/>
              <a:ext cx="239888" cy="927141"/>
            </a:xfrm>
            <a:prstGeom prst="rect">
              <a:avLst/>
            </a:prstGeom>
            <a:solidFill>
              <a:srgbClr val="B3B3B3">
                <a:alpha val="90196"/>
              </a:srgbClr>
            </a:solidFill>
          </p:spPr>
          <p:txBody>
            <a:bodyPr/>
            <a:lstStyle/>
            <a:p/>
          </p:txBody>
        </p:sp>
        <p:sp>
          <p:nvSpPr>
            <p:cNvPr id="50" name="rc50"/>
            <p:cNvSpPr/>
            <p:nvPr/>
          </p:nvSpPr>
          <p:spPr>
            <a:xfrm>
              <a:off x="5827506" y="3526952"/>
              <a:ext cx="239888" cy="271294"/>
            </a:xfrm>
            <a:prstGeom prst="rect">
              <a:avLst/>
            </a:prstGeom>
            <a:solidFill>
              <a:srgbClr val="B3B3B3">
                <a:alpha val="90196"/>
              </a:srgbClr>
            </a:solidFill>
          </p:spPr>
          <p:txBody>
            <a:bodyPr/>
            <a:lstStyle/>
            <a:p/>
          </p:txBody>
        </p:sp>
        <p:sp>
          <p:nvSpPr>
            <p:cNvPr id="51" name="rc51"/>
            <p:cNvSpPr/>
            <p:nvPr/>
          </p:nvSpPr>
          <p:spPr>
            <a:xfrm>
              <a:off x="6094049" y="3618716"/>
              <a:ext cx="239888" cy="332056"/>
            </a:xfrm>
            <a:prstGeom prst="rect">
              <a:avLst/>
            </a:prstGeom>
            <a:solidFill>
              <a:srgbClr val="B3B3B3">
                <a:alpha val="90196"/>
              </a:srgbClr>
            </a:solidFill>
          </p:spPr>
          <p:txBody>
            <a:bodyPr/>
            <a:lstStyle/>
            <a:p/>
          </p:txBody>
        </p:sp>
        <p:sp>
          <p:nvSpPr>
            <p:cNvPr id="52" name="rc52"/>
            <p:cNvSpPr/>
            <p:nvPr/>
          </p:nvSpPr>
          <p:spPr>
            <a:xfrm>
              <a:off x="6360593" y="3626294"/>
              <a:ext cx="239888" cy="334812"/>
            </a:xfrm>
            <a:prstGeom prst="rect">
              <a:avLst/>
            </a:prstGeom>
            <a:solidFill>
              <a:srgbClr val="B3B3B3">
                <a:alpha val="90196"/>
              </a:srgbClr>
            </a:solidFill>
          </p:spPr>
          <p:txBody>
            <a:bodyPr/>
            <a:lstStyle/>
            <a:p/>
          </p:txBody>
        </p:sp>
        <p:sp>
          <p:nvSpPr>
            <p:cNvPr id="53" name="rc53"/>
            <p:cNvSpPr/>
            <p:nvPr/>
          </p:nvSpPr>
          <p:spPr>
            <a:xfrm>
              <a:off x="6627136" y="3718195"/>
              <a:ext cx="239888" cy="174433"/>
            </a:xfrm>
            <a:prstGeom prst="rect">
              <a:avLst/>
            </a:prstGeom>
            <a:solidFill>
              <a:srgbClr val="B3B3B3">
                <a:alpha val="90196"/>
              </a:srgbClr>
            </a:solidFill>
          </p:spPr>
          <p:txBody>
            <a:bodyPr/>
            <a:lstStyle/>
            <a:p/>
          </p:txBody>
        </p:sp>
        <p:sp>
          <p:nvSpPr>
            <p:cNvPr id="54" name="rc54"/>
            <p:cNvSpPr/>
            <p:nvPr/>
          </p:nvSpPr>
          <p:spPr>
            <a:xfrm>
              <a:off x="6893679" y="3649717"/>
              <a:ext cx="239888" cy="85701"/>
            </a:xfrm>
            <a:prstGeom prst="rect">
              <a:avLst/>
            </a:prstGeom>
            <a:solidFill>
              <a:srgbClr val="B3B3B3">
                <a:alpha val="90196"/>
              </a:srgbClr>
            </a:solidFill>
          </p:spPr>
          <p:txBody>
            <a:bodyPr/>
            <a:lstStyle/>
            <a:p/>
          </p:txBody>
        </p:sp>
        <p:sp>
          <p:nvSpPr>
            <p:cNvPr id="55" name="rc55"/>
            <p:cNvSpPr/>
            <p:nvPr/>
          </p:nvSpPr>
          <p:spPr>
            <a:xfrm>
              <a:off x="7160222" y="3591986"/>
              <a:ext cx="239888" cy="251040"/>
            </a:xfrm>
            <a:prstGeom prst="rect">
              <a:avLst/>
            </a:prstGeom>
            <a:solidFill>
              <a:srgbClr val="B3B3B3">
                <a:alpha val="90196"/>
              </a:srgbClr>
            </a:solidFill>
          </p:spPr>
          <p:txBody>
            <a:bodyPr/>
            <a:lstStyle/>
            <a:p/>
          </p:txBody>
        </p:sp>
        <p:sp>
          <p:nvSpPr>
            <p:cNvPr id="56" name="rc56"/>
            <p:cNvSpPr/>
            <p:nvPr/>
          </p:nvSpPr>
          <p:spPr>
            <a:xfrm>
              <a:off x="7426765" y="3616511"/>
              <a:ext cx="239888" cy="236022"/>
            </a:xfrm>
            <a:prstGeom prst="rect">
              <a:avLst/>
            </a:prstGeom>
            <a:solidFill>
              <a:srgbClr val="B3B3B3">
                <a:alpha val="90196"/>
              </a:srgbClr>
            </a:solidFill>
          </p:spPr>
          <p:txBody>
            <a:bodyPr/>
            <a:lstStyle/>
            <a:p/>
          </p:txBody>
        </p:sp>
        <p:sp>
          <p:nvSpPr>
            <p:cNvPr id="57" name="rc57"/>
            <p:cNvSpPr/>
            <p:nvPr/>
          </p:nvSpPr>
          <p:spPr>
            <a:xfrm>
              <a:off x="7693308" y="3575176"/>
              <a:ext cx="239888" cy="335363"/>
            </a:xfrm>
            <a:prstGeom prst="rect">
              <a:avLst/>
            </a:prstGeom>
            <a:solidFill>
              <a:srgbClr val="B3B3B3">
                <a:alpha val="90196"/>
              </a:srgbClr>
            </a:solidFill>
          </p:spPr>
          <p:txBody>
            <a:bodyPr/>
            <a:lstStyle/>
            <a:p/>
          </p:txBody>
        </p:sp>
        <p:sp>
          <p:nvSpPr>
            <p:cNvPr id="58" name="rc58"/>
            <p:cNvSpPr/>
            <p:nvPr/>
          </p:nvSpPr>
          <p:spPr>
            <a:xfrm>
              <a:off x="7959851" y="3672589"/>
              <a:ext cx="239888" cy="237262"/>
            </a:xfrm>
            <a:prstGeom prst="rect">
              <a:avLst/>
            </a:prstGeom>
            <a:solidFill>
              <a:srgbClr val="B3B3B3">
                <a:alpha val="90196"/>
              </a:srgbClr>
            </a:solidFill>
          </p:spPr>
          <p:txBody>
            <a:bodyPr/>
            <a:lstStyle/>
            <a:p/>
          </p:txBody>
        </p:sp>
        <p:sp>
          <p:nvSpPr>
            <p:cNvPr id="59" name="pl59"/>
            <p:cNvSpPr/>
            <p:nvPr/>
          </p:nvSpPr>
          <p:spPr>
            <a:xfrm>
              <a:off x="1416218" y="2106708"/>
              <a:ext cx="6663577" cy="107413"/>
            </a:xfrm>
            <a:custGeom>
              <a:avLst/>
              <a:pathLst>
                <a:path w="6663577" h="107413">
                  <a:moveTo>
                    <a:pt x="0" y="42965"/>
                  </a:moveTo>
                  <a:lnTo>
                    <a:pt x="266543" y="42965"/>
                  </a:lnTo>
                  <a:lnTo>
                    <a:pt x="533086" y="42965"/>
                  </a:lnTo>
                  <a:lnTo>
                    <a:pt x="799629" y="21482"/>
                  </a:lnTo>
                  <a:lnTo>
                    <a:pt x="1066172" y="21482"/>
                  </a:lnTo>
                  <a:lnTo>
                    <a:pt x="1332715" y="21482"/>
                  </a:lnTo>
                  <a:lnTo>
                    <a:pt x="1599258" y="21482"/>
                  </a:lnTo>
                  <a:lnTo>
                    <a:pt x="1865801" y="0"/>
                  </a:lnTo>
                  <a:lnTo>
                    <a:pt x="2132344" y="21482"/>
                  </a:lnTo>
                  <a:lnTo>
                    <a:pt x="2398888" y="0"/>
                  </a:lnTo>
                  <a:lnTo>
                    <a:pt x="2665431" y="0"/>
                  </a:lnTo>
                  <a:lnTo>
                    <a:pt x="2931974" y="21482"/>
                  </a:lnTo>
                  <a:lnTo>
                    <a:pt x="3198517" y="21482"/>
                  </a:lnTo>
                  <a:lnTo>
                    <a:pt x="3465060" y="21482"/>
                  </a:lnTo>
                  <a:lnTo>
                    <a:pt x="3731603" y="42965"/>
                  </a:lnTo>
                  <a:lnTo>
                    <a:pt x="3998146" y="64447"/>
                  </a:lnTo>
                  <a:lnTo>
                    <a:pt x="4264689" y="64447"/>
                  </a:lnTo>
                  <a:lnTo>
                    <a:pt x="4531233" y="85930"/>
                  </a:lnTo>
                  <a:lnTo>
                    <a:pt x="4797776" y="42965"/>
                  </a:lnTo>
                  <a:lnTo>
                    <a:pt x="5064319" y="42965"/>
                  </a:lnTo>
                  <a:lnTo>
                    <a:pt x="5330862" y="64447"/>
                  </a:lnTo>
                  <a:lnTo>
                    <a:pt x="5597405" y="107413"/>
                  </a:lnTo>
                  <a:lnTo>
                    <a:pt x="5863948" y="85930"/>
                  </a:lnTo>
                  <a:lnTo>
                    <a:pt x="6130491" y="85930"/>
                  </a:lnTo>
                  <a:lnTo>
                    <a:pt x="6397034" y="64447"/>
                  </a:lnTo>
                  <a:lnTo>
                    <a:pt x="6663577" y="64447"/>
                  </a:lnTo>
                </a:path>
              </a:pathLst>
            </a:custGeom>
            <a:ln w="27101" cap="flat">
              <a:solidFill>
                <a:srgbClr val="3283FE">
                  <a:alpha val="100000"/>
                </a:srgbClr>
              </a:solidFill>
              <a:prstDash val="solid"/>
              <a:round/>
            </a:ln>
          </p:spPr>
          <p:txBody>
            <a:bodyPr/>
            <a:lstStyle/>
            <a:p/>
          </p:txBody>
        </p:sp>
        <p:sp>
          <p:nvSpPr>
            <p:cNvPr id="60" name="pl60"/>
            <p:cNvSpPr/>
            <p:nvPr/>
          </p:nvSpPr>
          <p:spPr>
            <a:xfrm>
              <a:off x="5680908" y="2192639"/>
              <a:ext cx="2398888" cy="193343"/>
            </a:xfrm>
            <a:custGeom>
              <a:avLst/>
              <a:pathLst>
                <a:path w="2398888" h="193343">
                  <a:moveTo>
                    <a:pt x="0" y="193343"/>
                  </a:moveTo>
                  <a:lnTo>
                    <a:pt x="266543" y="42965"/>
                  </a:lnTo>
                  <a:lnTo>
                    <a:pt x="533086" y="21482"/>
                  </a:lnTo>
                  <a:lnTo>
                    <a:pt x="799629" y="21482"/>
                  </a:lnTo>
                  <a:lnTo>
                    <a:pt x="1066172" y="0"/>
                  </a:lnTo>
                  <a:lnTo>
                    <a:pt x="1332715" y="21482"/>
                  </a:lnTo>
                  <a:lnTo>
                    <a:pt x="1599258" y="42965"/>
                  </a:lnTo>
                  <a:lnTo>
                    <a:pt x="1865801" y="42965"/>
                  </a:lnTo>
                  <a:lnTo>
                    <a:pt x="2132344" y="64447"/>
                  </a:lnTo>
                  <a:lnTo>
                    <a:pt x="2398888" y="42965"/>
                  </a:lnTo>
                </a:path>
              </a:pathLst>
            </a:custGeom>
            <a:ln w="27101" cap="flat">
              <a:solidFill>
                <a:srgbClr val="FFA500">
                  <a:alpha val="100000"/>
                </a:srgbClr>
              </a:solidFill>
              <a:prstDash val="solid"/>
              <a:round/>
            </a:ln>
          </p:spPr>
          <p:txBody>
            <a:bodyPr/>
            <a:lstStyle/>
            <a:p/>
          </p:txBody>
        </p:sp>
        <p:sp>
          <p:nvSpPr>
            <p:cNvPr id="61" name="tx61"/>
            <p:cNvSpPr/>
            <p:nvPr/>
          </p:nvSpPr>
          <p:spPr>
            <a:xfrm>
              <a:off x="1345880"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62" name="tx62"/>
            <p:cNvSpPr/>
            <p:nvPr/>
          </p:nvSpPr>
          <p:spPr>
            <a:xfrm>
              <a:off x="267859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63" name="tx63"/>
            <p:cNvSpPr/>
            <p:nvPr/>
          </p:nvSpPr>
          <p:spPr>
            <a:xfrm>
              <a:off x="4011311"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64" name="tx64"/>
            <p:cNvSpPr/>
            <p:nvPr/>
          </p:nvSpPr>
          <p:spPr>
            <a:xfrm>
              <a:off x="5344027"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65" name="tx65"/>
            <p:cNvSpPr/>
            <p:nvPr/>
          </p:nvSpPr>
          <p:spPr>
            <a:xfrm>
              <a:off x="6410199"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66" name="tx66"/>
            <p:cNvSpPr/>
            <p:nvPr/>
          </p:nvSpPr>
          <p:spPr>
            <a:xfrm>
              <a:off x="6410199"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67" name="tx67"/>
            <p:cNvSpPr/>
            <p:nvPr/>
          </p:nvSpPr>
          <p:spPr>
            <a:xfrm>
              <a:off x="667674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68" name="tx68"/>
            <p:cNvSpPr/>
            <p:nvPr/>
          </p:nvSpPr>
          <p:spPr>
            <a:xfrm>
              <a:off x="6676742"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69" name="tx69"/>
            <p:cNvSpPr/>
            <p:nvPr/>
          </p:nvSpPr>
          <p:spPr>
            <a:xfrm>
              <a:off x="6943285"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0" name="tx70"/>
            <p:cNvSpPr/>
            <p:nvPr/>
          </p:nvSpPr>
          <p:spPr>
            <a:xfrm>
              <a:off x="6943285"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1" name="tx71"/>
            <p:cNvSpPr/>
            <p:nvPr/>
          </p:nvSpPr>
          <p:spPr>
            <a:xfrm>
              <a:off x="7209828"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2" name="tx72"/>
            <p:cNvSpPr/>
            <p:nvPr/>
          </p:nvSpPr>
          <p:spPr>
            <a:xfrm>
              <a:off x="7209828"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3" name="tx73"/>
            <p:cNvSpPr/>
            <p:nvPr/>
          </p:nvSpPr>
          <p:spPr>
            <a:xfrm>
              <a:off x="7476372"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4" name="tx74"/>
            <p:cNvSpPr/>
            <p:nvPr/>
          </p:nvSpPr>
          <p:spPr>
            <a:xfrm>
              <a:off x="7476372"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5" name="tx75"/>
            <p:cNvSpPr/>
            <p:nvPr/>
          </p:nvSpPr>
          <p:spPr>
            <a:xfrm>
              <a:off x="7742915"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6" name="tx76"/>
            <p:cNvSpPr/>
            <p:nvPr/>
          </p:nvSpPr>
          <p:spPr>
            <a:xfrm>
              <a:off x="7742915"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7" name="tx77"/>
            <p:cNvSpPr/>
            <p:nvPr/>
          </p:nvSpPr>
          <p:spPr>
            <a:xfrm>
              <a:off x="800945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8" name="tx78"/>
            <p:cNvSpPr/>
            <p:nvPr/>
          </p:nvSpPr>
          <p:spPr>
            <a:xfrm>
              <a:off x="8009458"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9" name="tx79"/>
            <p:cNvSpPr/>
            <p:nvPr/>
          </p:nvSpPr>
          <p:spPr>
            <a:xfrm>
              <a:off x="1340869" y="401595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0" name="tx80"/>
            <p:cNvSpPr/>
            <p:nvPr/>
          </p:nvSpPr>
          <p:spPr>
            <a:xfrm>
              <a:off x="2673584" y="405419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1" name="tx81"/>
            <p:cNvSpPr/>
            <p:nvPr/>
          </p:nvSpPr>
          <p:spPr>
            <a:xfrm>
              <a:off x="4006300" y="408953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2" name="tx82"/>
            <p:cNvSpPr/>
            <p:nvPr/>
          </p:nvSpPr>
          <p:spPr>
            <a:xfrm>
              <a:off x="5339016" y="39817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3" name="tx83"/>
            <p:cNvSpPr/>
            <p:nvPr/>
          </p:nvSpPr>
          <p:spPr>
            <a:xfrm>
              <a:off x="6405188" y="40461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4" name="tx84"/>
            <p:cNvSpPr/>
            <p:nvPr/>
          </p:nvSpPr>
          <p:spPr>
            <a:xfrm>
              <a:off x="6671731" y="401182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5" name="tx85"/>
            <p:cNvSpPr/>
            <p:nvPr/>
          </p:nvSpPr>
          <p:spPr>
            <a:xfrm>
              <a:off x="6938274" y="393322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86" name="tx86"/>
            <p:cNvSpPr/>
            <p:nvPr/>
          </p:nvSpPr>
          <p:spPr>
            <a:xfrm>
              <a:off x="7204817" y="3988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7" name="tx87"/>
            <p:cNvSpPr/>
            <p:nvPr/>
          </p:nvSpPr>
          <p:spPr>
            <a:xfrm>
              <a:off x="7471361" y="39918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88" name="tx88"/>
            <p:cNvSpPr/>
            <p:nvPr/>
          </p:nvSpPr>
          <p:spPr>
            <a:xfrm>
              <a:off x="7737904" y="402215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9" name="tx89"/>
            <p:cNvSpPr/>
            <p:nvPr/>
          </p:nvSpPr>
          <p:spPr>
            <a:xfrm>
              <a:off x="8004447" y="402181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0" name="tx90"/>
            <p:cNvSpPr/>
            <p:nvPr/>
          </p:nvSpPr>
          <p:spPr>
            <a:xfrm>
              <a:off x="6405188" y="375458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1" name="tx91"/>
            <p:cNvSpPr/>
            <p:nvPr/>
          </p:nvSpPr>
          <p:spPr>
            <a:xfrm>
              <a:off x="6671731" y="376491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2" name="tx92"/>
            <p:cNvSpPr/>
            <p:nvPr/>
          </p:nvSpPr>
          <p:spPr>
            <a:xfrm>
              <a:off x="7204817" y="36770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3" name="tx93"/>
            <p:cNvSpPr/>
            <p:nvPr/>
          </p:nvSpPr>
          <p:spPr>
            <a:xfrm>
              <a:off x="7471361" y="369540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4" name="tx94"/>
            <p:cNvSpPr/>
            <p:nvPr/>
          </p:nvSpPr>
          <p:spPr>
            <a:xfrm>
              <a:off x="7737904" y="370374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5" name="tx95"/>
            <p:cNvSpPr/>
            <p:nvPr/>
          </p:nvSpPr>
          <p:spPr>
            <a:xfrm>
              <a:off x="8004447" y="37521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6" name="tx96"/>
            <p:cNvSpPr/>
            <p:nvPr/>
          </p:nvSpPr>
          <p:spPr>
            <a:xfrm>
              <a:off x="6412723" y="3520011"/>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97" name="tx97"/>
            <p:cNvSpPr/>
            <p:nvPr/>
          </p:nvSpPr>
          <p:spPr>
            <a:xfrm>
              <a:off x="6679266" y="3611913"/>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98" name="tx98"/>
            <p:cNvSpPr/>
            <p:nvPr/>
          </p:nvSpPr>
          <p:spPr>
            <a:xfrm>
              <a:off x="6945809" y="3544673"/>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99" name="tx99"/>
            <p:cNvSpPr/>
            <p:nvPr/>
          </p:nvSpPr>
          <p:spPr>
            <a:xfrm>
              <a:off x="7212352" y="3486037"/>
              <a:ext cx="135627"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00" name="tx100"/>
            <p:cNvSpPr/>
            <p:nvPr/>
          </p:nvSpPr>
          <p:spPr>
            <a:xfrm>
              <a:off x="7478895" y="3510229"/>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101" name="tx101"/>
            <p:cNvSpPr/>
            <p:nvPr/>
          </p:nvSpPr>
          <p:spPr>
            <a:xfrm>
              <a:off x="7745439" y="3468941"/>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02" name="tx102"/>
            <p:cNvSpPr/>
            <p:nvPr/>
          </p:nvSpPr>
          <p:spPr>
            <a:xfrm>
              <a:off x="8011982" y="356630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03" name="tx103"/>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4" name="tx104"/>
            <p:cNvSpPr/>
            <p:nvPr/>
          </p:nvSpPr>
          <p:spPr>
            <a:xfrm>
              <a:off x="717597" y="347138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05" name="tx105"/>
            <p:cNvSpPr/>
            <p:nvPr/>
          </p:nvSpPr>
          <p:spPr>
            <a:xfrm>
              <a:off x="639902" y="278206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6" name="tx106"/>
            <p:cNvSpPr/>
            <p:nvPr/>
          </p:nvSpPr>
          <p:spPr>
            <a:xfrm>
              <a:off x="639902" y="20931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07" name="tx10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8" name="tx118"/>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9" name="tx119"/>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0" name="tx120"/>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3" name="tx123"/>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4" name="tx124"/>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5" name="pl125"/>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6" name="pl126"/>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7" name="tx127"/>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8" name="tx128"/>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9" name="rc129"/>
            <p:cNvSpPr/>
            <p:nvPr/>
          </p:nvSpPr>
          <p:spPr>
            <a:xfrm>
              <a:off x="4678790" y="5080163"/>
              <a:ext cx="201456" cy="201456"/>
            </a:xfrm>
            <a:prstGeom prst="rect">
              <a:avLst/>
            </a:prstGeom>
            <a:solidFill>
              <a:srgbClr val="E2231A">
                <a:alpha val="90196"/>
              </a:srgbClr>
            </a:solidFill>
          </p:spPr>
          <p:txBody>
            <a:bodyPr/>
            <a:lstStyle/>
            <a:p/>
          </p:txBody>
        </p:sp>
        <p:sp>
          <p:nvSpPr>
            <p:cNvPr id="130" name="rc130"/>
            <p:cNvSpPr/>
            <p:nvPr/>
          </p:nvSpPr>
          <p:spPr>
            <a:xfrm>
              <a:off x="5642950" y="5080163"/>
              <a:ext cx="201456" cy="201456"/>
            </a:xfrm>
            <a:prstGeom prst="rect">
              <a:avLst/>
            </a:prstGeom>
            <a:solidFill>
              <a:srgbClr val="B3B3B3">
                <a:alpha val="90196"/>
              </a:srgbClr>
            </a:solidFill>
          </p:spPr>
          <p:txBody>
            <a:bodyPr/>
            <a:lstStyle/>
            <a:p/>
          </p:txBody>
        </p:sp>
        <p:sp>
          <p:nvSpPr>
            <p:cNvPr id="131" name="tx131"/>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2" name="tx132"/>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3" name="tx133"/>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4" name="tx134"/>
            <p:cNvSpPr/>
            <p:nvPr/>
          </p:nvSpPr>
          <p:spPr>
            <a:xfrm>
              <a:off x="951100" y="1594448"/>
              <a:ext cx="144466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Finland, 2000-2025</a:t>
              </a:r>
            </a:p>
          </p:txBody>
        </p:sp>
        <p:sp>
          <p:nvSpPr>
            <p:cNvPr id="135" name="pl135"/>
            <p:cNvSpPr/>
            <p:nvPr/>
          </p:nvSpPr>
          <p:spPr>
            <a:xfrm>
              <a:off x="20430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353668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503029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652390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801752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278988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8349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77710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727071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rc148"/>
            <p:cNvSpPr/>
            <p:nvPr/>
          </p:nvSpPr>
          <p:spPr>
            <a:xfrm>
              <a:off x="1296273" y="5840557"/>
              <a:ext cx="2719864" cy="124062"/>
            </a:xfrm>
            <a:prstGeom prst="rect">
              <a:avLst/>
            </a:prstGeom>
            <a:solidFill>
              <a:srgbClr val="E2231A">
                <a:alpha val="90196"/>
              </a:srgbClr>
            </a:solidFill>
          </p:spPr>
          <p:txBody>
            <a:bodyPr/>
            <a:lstStyle/>
            <a:p/>
          </p:txBody>
        </p:sp>
        <p:sp>
          <p:nvSpPr>
            <p:cNvPr id="149" name="rc149"/>
            <p:cNvSpPr/>
            <p:nvPr/>
          </p:nvSpPr>
          <p:spPr>
            <a:xfrm>
              <a:off x="1296273" y="5685479"/>
              <a:ext cx="3268019" cy="124062"/>
            </a:xfrm>
            <a:prstGeom prst="rect">
              <a:avLst/>
            </a:prstGeom>
            <a:solidFill>
              <a:srgbClr val="E2231A">
                <a:alpha val="90196"/>
              </a:srgbClr>
            </a:solidFill>
          </p:spPr>
          <p:txBody>
            <a:bodyPr/>
            <a:lstStyle/>
            <a:p/>
          </p:txBody>
        </p:sp>
        <p:sp>
          <p:nvSpPr>
            <p:cNvPr id="150" name="rc150"/>
            <p:cNvSpPr/>
            <p:nvPr/>
          </p:nvSpPr>
          <p:spPr>
            <a:xfrm>
              <a:off x="1296273" y="5530401"/>
              <a:ext cx="3275487" cy="124062"/>
            </a:xfrm>
            <a:prstGeom prst="rect">
              <a:avLst/>
            </a:prstGeom>
            <a:solidFill>
              <a:srgbClr val="E2231A">
                <a:alpha val="90196"/>
              </a:srgbClr>
            </a:solidFill>
          </p:spPr>
          <p:txBody>
            <a:bodyPr/>
            <a:lstStyle/>
            <a:p/>
          </p:txBody>
        </p:sp>
        <p:sp>
          <p:nvSpPr>
            <p:cNvPr id="151" name="rc151"/>
            <p:cNvSpPr/>
            <p:nvPr/>
          </p:nvSpPr>
          <p:spPr>
            <a:xfrm>
              <a:off x="4016138" y="5840557"/>
              <a:ext cx="3629473" cy="124062"/>
            </a:xfrm>
            <a:prstGeom prst="rect">
              <a:avLst/>
            </a:prstGeom>
            <a:solidFill>
              <a:srgbClr val="B3B3B3">
                <a:alpha val="90196"/>
              </a:srgbClr>
            </a:solidFill>
          </p:spPr>
          <p:txBody>
            <a:bodyPr/>
            <a:lstStyle/>
            <a:p/>
          </p:txBody>
        </p:sp>
        <p:sp>
          <p:nvSpPr>
            <p:cNvPr id="152" name="rc152"/>
            <p:cNvSpPr/>
            <p:nvPr/>
          </p:nvSpPr>
          <p:spPr>
            <a:xfrm>
              <a:off x="4564293" y="5685479"/>
              <a:ext cx="3635447" cy="124062"/>
            </a:xfrm>
            <a:prstGeom prst="rect">
              <a:avLst/>
            </a:prstGeom>
            <a:solidFill>
              <a:srgbClr val="B3B3B3">
                <a:alpha val="90196"/>
              </a:srgbClr>
            </a:solidFill>
          </p:spPr>
          <p:txBody>
            <a:bodyPr/>
            <a:lstStyle/>
            <a:p/>
          </p:txBody>
        </p:sp>
        <p:sp>
          <p:nvSpPr>
            <p:cNvPr id="153" name="rc153"/>
            <p:cNvSpPr/>
            <p:nvPr/>
          </p:nvSpPr>
          <p:spPr>
            <a:xfrm>
              <a:off x="4571761" y="5530401"/>
              <a:ext cx="2571996" cy="124062"/>
            </a:xfrm>
            <a:prstGeom prst="rect">
              <a:avLst/>
            </a:prstGeom>
            <a:solidFill>
              <a:srgbClr val="B3B3B3">
                <a:alpha val="90196"/>
              </a:srgbClr>
            </a:solidFill>
          </p:spPr>
          <p:txBody>
            <a:bodyPr/>
            <a:lstStyle/>
            <a:p/>
          </p:txBody>
        </p:sp>
        <p:sp>
          <p:nvSpPr>
            <p:cNvPr id="154" name="tx154"/>
            <p:cNvSpPr/>
            <p:nvPr/>
          </p:nvSpPr>
          <p:spPr>
            <a:xfrm>
              <a:off x="7725983"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55" name="tx155"/>
            <p:cNvSpPr/>
            <p:nvPr/>
          </p:nvSpPr>
          <p:spPr>
            <a:xfrm>
              <a:off x="8280112"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a:t>
              </a:r>
            </a:p>
          </p:txBody>
        </p:sp>
        <p:sp>
          <p:nvSpPr>
            <p:cNvPr id="156" name="tx156"/>
            <p:cNvSpPr/>
            <p:nvPr/>
          </p:nvSpPr>
          <p:spPr>
            <a:xfrm>
              <a:off x="7224130"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a:t>
              </a:r>
            </a:p>
          </p:txBody>
        </p:sp>
        <p:sp>
          <p:nvSpPr>
            <p:cNvPr id="157" name="tx157"/>
            <p:cNvSpPr/>
            <p:nvPr/>
          </p:nvSpPr>
          <p:spPr>
            <a:xfrm>
              <a:off x="2575833"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58" name="tx158"/>
            <p:cNvSpPr/>
            <p:nvPr/>
          </p:nvSpPr>
          <p:spPr>
            <a:xfrm>
              <a:off x="2849911"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59" name="tx159"/>
            <p:cNvSpPr/>
            <p:nvPr/>
          </p:nvSpPr>
          <p:spPr>
            <a:xfrm>
              <a:off x="2853645"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60" name="tx160"/>
            <p:cNvSpPr/>
            <p:nvPr/>
          </p:nvSpPr>
          <p:spPr>
            <a:xfrm>
              <a:off x="5750502"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a:t>
              </a:r>
            </a:p>
          </p:txBody>
        </p:sp>
        <p:sp>
          <p:nvSpPr>
            <p:cNvPr id="161" name="tx161"/>
            <p:cNvSpPr/>
            <p:nvPr/>
          </p:nvSpPr>
          <p:spPr>
            <a:xfrm>
              <a:off x="6301644"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a:t>
              </a:r>
            </a:p>
          </p:txBody>
        </p:sp>
        <p:sp>
          <p:nvSpPr>
            <p:cNvPr id="162" name="tx162"/>
            <p:cNvSpPr/>
            <p:nvPr/>
          </p:nvSpPr>
          <p:spPr>
            <a:xfrm>
              <a:off x="5777387"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63" name="tx16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4" name="tx16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5" name="tx16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6" name="tx166"/>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7" name="tx167"/>
            <p:cNvSpPr/>
            <p:nvPr/>
          </p:nvSpPr>
          <p:spPr>
            <a:xfrm>
              <a:off x="2704447"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68" name="tx168"/>
            <p:cNvSpPr/>
            <p:nvPr/>
          </p:nvSpPr>
          <p:spPr>
            <a:xfrm>
              <a:off x="4198057"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69" name="tx169"/>
            <p:cNvSpPr/>
            <p:nvPr/>
          </p:nvSpPr>
          <p:spPr>
            <a:xfrm>
              <a:off x="5691668" y="6056083"/>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0" name="tx170"/>
            <p:cNvSpPr/>
            <p:nvPr/>
          </p:nvSpPr>
          <p:spPr>
            <a:xfrm>
              <a:off x="7185278"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1" name="tx171"/>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2" name="tx17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3" name="tx173"/>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95%. This is similar to in 2019, where coverage was 96%.
2,000 children missed their routine first dose of measles vaccine.
MCV2 is typically administered to children between 18 months and five years old. MCV2 coverage remained relatively constant (within 1%) at 92% in 2025.</a:t>
            </a:r>
          </a:p>
        </p:txBody>
      </p:sp>
      <p:sp>
        <p:nvSpPr>
          <p:cNvPr id="1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95% in 2025, leaving 2,000 children without any protection against measles. MCV2 coverage also remained relatively constant (within 1%) at 91%</a:t>
            </a:r>
          </a:p>
        </p:txBody>
      </p:sp>
      <p:grpSp xmlns:pic="http://schemas.openxmlformats.org/drawingml/2006/picture">
        <p:nvGrpSpPr>
          <p:cNvPr id="176" name=""/>
          <p:cNvGrpSpPr/>
          <p:nvPr/>
        </p:nvGrpSpPr>
        <p:grpSpPr>
          <a:xfrm>
            <a:off x="292608" y="1097280"/>
            <a:ext cx="8595360" cy="28575"/>
            <a:chOff x="292608" y="1097280"/>
            <a:chExt cx="8595360" cy="28575"/>
          </a:xfrm>
        </p:grpSpPr>
        <p:sp>
          <p:nvSpPr>
            <p:cNvPr id="17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109356"/>
            </a:xfrm>
            <a:custGeom>
              <a:avLst/>
              <a:pathLst>
                <a:path w="3397293" h="109356">
                  <a:moveTo>
                    <a:pt x="0" y="43742"/>
                  </a:moveTo>
                  <a:lnTo>
                    <a:pt x="135891" y="43742"/>
                  </a:lnTo>
                  <a:lnTo>
                    <a:pt x="271783" y="43742"/>
                  </a:lnTo>
                  <a:lnTo>
                    <a:pt x="407675" y="21871"/>
                  </a:lnTo>
                  <a:lnTo>
                    <a:pt x="543566" y="21871"/>
                  </a:lnTo>
                  <a:lnTo>
                    <a:pt x="679458" y="21871"/>
                  </a:lnTo>
                  <a:lnTo>
                    <a:pt x="815350" y="21871"/>
                  </a:lnTo>
                  <a:lnTo>
                    <a:pt x="951242" y="0"/>
                  </a:lnTo>
                  <a:lnTo>
                    <a:pt x="1087133" y="21871"/>
                  </a:lnTo>
                  <a:lnTo>
                    <a:pt x="1223025" y="0"/>
                  </a:lnTo>
                  <a:lnTo>
                    <a:pt x="1358917" y="0"/>
                  </a:lnTo>
                  <a:lnTo>
                    <a:pt x="1494809" y="21871"/>
                  </a:lnTo>
                  <a:lnTo>
                    <a:pt x="1630700" y="21871"/>
                  </a:lnTo>
                  <a:lnTo>
                    <a:pt x="1766592" y="21871"/>
                  </a:lnTo>
                  <a:lnTo>
                    <a:pt x="1902484" y="43742"/>
                  </a:lnTo>
                  <a:lnTo>
                    <a:pt x="2038375" y="65614"/>
                  </a:lnTo>
                  <a:lnTo>
                    <a:pt x="2174267" y="65614"/>
                  </a:lnTo>
                  <a:lnTo>
                    <a:pt x="2310159" y="87485"/>
                  </a:lnTo>
                  <a:lnTo>
                    <a:pt x="2446051" y="43742"/>
                  </a:lnTo>
                  <a:lnTo>
                    <a:pt x="2581942" y="43742"/>
                  </a:lnTo>
                  <a:lnTo>
                    <a:pt x="2717834" y="65614"/>
                  </a:lnTo>
                  <a:lnTo>
                    <a:pt x="2853726" y="109356"/>
                  </a:lnTo>
                  <a:lnTo>
                    <a:pt x="2989618" y="87485"/>
                  </a:lnTo>
                  <a:lnTo>
                    <a:pt x="3125509" y="87485"/>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109356"/>
            </a:xfrm>
            <a:custGeom>
              <a:avLst/>
              <a:pathLst>
                <a:path w="3397293" h="109356">
                  <a:moveTo>
                    <a:pt x="0" y="43742"/>
                  </a:moveTo>
                  <a:lnTo>
                    <a:pt x="135891" y="43742"/>
                  </a:lnTo>
                  <a:lnTo>
                    <a:pt x="271783" y="43742"/>
                  </a:lnTo>
                  <a:lnTo>
                    <a:pt x="407675" y="21871"/>
                  </a:lnTo>
                  <a:lnTo>
                    <a:pt x="543566" y="21871"/>
                  </a:lnTo>
                  <a:lnTo>
                    <a:pt x="679458" y="21871"/>
                  </a:lnTo>
                  <a:lnTo>
                    <a:pt x="815350" y="21871"/>
                  </a:lnTo>
                  <a:lnTo>
                    <a:pt x="951242" y="0"/>
                  </a:lnTo>
                  <a:lnTo>
                    <a:pt x="1087133" y="21871"/>
                  </a:lnTo>
                  <a:lnTo>
                    <a:pt x="1223025" y="0"/>
                  </a:lnTo>
                  <a:lnTo>
                    <a:pt x="1358917" y="0"/>
                  </a:lnTo>
                  <a:lnTo>
                    <a:pt x="1494809" y="21871"/>
                  </a:lnTo>
                  <a:lnTo>
                    <a:pt x="1630700" y="21871"/>
                  </a:lnTo>
                  <a:lnTo>
                    <a:pt x="1766592" y="21871"/>
                  </a:lnTo>
                  <a:lnTo>
                    <a:pt x="1902484" y="43742"/>
                  </a:lnTo>
                  <a:lnTo>
                    <a:pt x="2038375" y="65614"/>
                  </a:lnTo>
                  <a:lnTo>
                    <a:pt x="2174267" y="65614"/>
                  </a:lnTo>
                  <a:lnTo>
                    <a:pt x="2310159" y="87485"/>
                  </a:lnTo>
                  <a:lnTo>
                    <a:pt x="2446051" y="43742"/>
                  </a:lnTo>
                  <a:lnTo>
                    <a:pt x="2581942" y="43742"/>
                  </a:lnTo>
                  <a:lnTo>
                    <a:pt x="2717834" y="65614"/>
                  </a:lnTo>
                  <a:lnTo>
                    <a:pt x="2853726" y="109356"/>
                  </a:lnTo>
                  <a:lnTo>
                    <a:pt x="2989618" y="87485"/>
                  </a:lnTo>
                  <a:lnTo>
                    <a:pt x="3125509" y="87485"/>
                  </a:lnTo>
                  <a:lnTo>
                    <a:pt x="3261401" y="65614"/>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109356"/>
            </a:xfrm>
            <a:custGeom>
              <a:avLst/>
              <a:pathLst>
                <a:path w="3397293" h="109356">
                  <a:moveTo>
                    <a:pt x="0" y="43742"/>
                  </a:moveTo>
                  <a:lnTo>
                    <a:pt x="135891" y="43742"/>
                  </a:lnTo>
                  <a:lnTo>
                    <a:pt x="271783" y="43742"/>
                  </a:lnTo>
                  <a:lnTo>
                    <a:pt x="407675" y="21871"/>
                  </a:lnTo>
                  <a:lnTo>
                    <a:pt x="543566" y="21871"/>
                  </a:lnTo>
                  <a:lnTo>
                    <a:pt x="679458" y="21871"/>
                  </a:lnTo>
                  <a:lnTo>
                    <a:pt x="815350" y="21871"/>
                  </a:lnTo>
                  <a:lnTo>
                    <a:pt x="951242" y="0"/>
                  </a:lnTo>
                  <a:lnTo>
                    <a:pt x="1087133" y="21871"/>
                  </a:lnTo>
                  <a:lnTo>
                    <a:pt x="1223025" y="0"/>
                  </a:lnTo>
                  <a:lnTo>
                    <a:pt x="1358917" y="0"/>
                  </a:lnTo>
                  <a:lnTo>
                    <a:pt x="1494809" y="21871"/>
                  </a:lnTo>
                  <a:lnTo>
                    <a:pt x="1630700" y="21871"/>
                  </a:lnTo>
                  <a:lnTo>
                    <a:pt x="1766592" y="21871"/>
                  </a:lnTo>
                  <a:lnTo>
                    <a:pt x="1902484" y="43742"/>
                  </a:lnTo>
                  <a:lnTo>
                    <a:pt x="2038375" y="65614"/>
                  </a:lnTo>
                  <a:lnTo>
                    <a:pt x="2174267" y="65614"/>
                  </a:lnTo>
                  <a:lnTo>
                    <a:pt x="2310159" y="87485"/>
                  </a:lnTo>
                  <a:lnTo>
                    <a:pt x="2446051" y="43742"/>
                  </a:lnTo>
                  <a:lnTo>
                    <a:pt x="2581942" y="43742"/>
                  </a:lnTo>
                  <a:lnTo>
                    <a:pt x="2717834" y="65614"/>
                  </a:lnTo>
                  <a:lnTo>
                    <a:pt x="2853726" y="109356"/>
                  </a:lnTo>
                  <a:lnTo>
                    <a:pt x="2989618" y="87485"/>
                  </a:lnTo>
                  <a:lnTo>
                    <a:pt x="3125509" y="87485"/>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988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988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1569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7814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65969" y="4990743"/>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Finland</a:t>
              </a:r>
            </a:p>
          </p:txBody>
        </p:sp>
        <p:sp>
          <p:nvSpPr>
            <p:cNvPr id="60" name="tx60"/>
            <p:cNvSpPr/>
            <p:nvPr/>
          </p:nvSpPr>
          <p:spPr>
            <a:xfrm>
              <a:off x="248279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4524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74255" y="1403693"/>
              <a:ext cx="24907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Finland,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09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585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344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838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333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613755"/>
              <a:ext cx="3397293" cy="425276"/>
            </a:xfrm>
            <a:custGeom>
              <a:avLst/>
              <a:pathLst>
                <a:path w="3397293" h="425276">
                  <a:moveTo>
                    <a:pt x="0" y="170110"/>
                  </a:moveTo>
                  <a:lnTo>
                    <a:pt x="135891" y="170110"/>
                  </a:lnTo>
                  <a:lnTo>
                    <a:pt x="271783" y="170110"/>
                  </a:lnTo>
                  <a:lnTo>
                    <a:pt x="407675" y="85055"/>
                  </a:lnTo>
                  <a:lnTo>
                    <a:pt x="543566" y="85055"/>
                  </a:lnTo>
                  <a:lnTo>
                    <a:pt x="679458" y="85055"/>
                  </a:lnTo>
                  <a:lnTo>
                    <a:pt x="815350" y="85055"/>
                  </a:lnTo>
                  <a:lnTo>
                    <a:pt x="951242" y="0"/>
                  </a:lnTo>
                  <a:lnTo>
                    <a:pt x="1087133" y="85055"/>
                  </a:lnTo>
                  <a:lnTo>
                    <a:pt x="1223025" y="0"/>
                  </a:lnTo>
                  <a:lnTo>
                    <a:pt x="1358917" y="0"/>
                  </a:lnTo>
                  <a:lnTo>
                    <a:pt x="1494809" y="85055"/>
                  </a:lnTo>
                  <a:lnTo>
                    <a:pt x="1630700" y="85055"/>
                  </a:lnTo>
                  <a:lnTo>
                    <a:pt x="1766592" y="85055"/>
                  </a:lnTo>
                  <a:lnTo>
                    <a:pt x="1902484" y="170110"/>
                  </a:lnTo>
                  <a:lnTo>
                    <a:pt x="2038375" y="255165"/>
                  </a:lnTo>
                  <a:lnTo>
                    <a:pt x="2174267" y="255165"/>
                  </a:lnTo>
                  <a:lnTo>
                    <a:pt x="2310159" y="340220"/>
                  </a:lnTo>
                  <a:lnTo>
                    <a:pt x="2446051" y="170110"/>
                  </a:lnTo>
                  <a:lnTo>
                    <a:pt x="2581942" y="170110"/>
                  </a:lnTo>
                  <a:lnTo>
                    <a:pt x="2717834" y="255165"/>
                  </a:lnTo>
                  <a:lnTo>
                    <a:pt x="2853726" y="425276"/>
                  </a:lnTo>
                  <a:lnTo>
                    <a:pt x="2989618" y="340220"/>
                  </a:lnTo>
                  <a:lnTo>
                    <a:pt x="3125509" y="340220"/>
                  </a:lnTo>
                  <a:lnTo>
                    <a:pt x="3261401" y="255165"/>
                  </a:lnTo>
                  <a:lnTo>
                    <a:pt x="3397293" y="255165"/>
                  </a:lnTo>
                </a:path>
              </a:pathLst>
            </a:custGeom>
            <a:ln w="27101" cap="flat">
              <a:solidFill>
                <a:srgbClr val="0058AB">
                  <a:alpha val="100000"/>
                </a:srgbClr>
              </a:solidFill>
              <a:prstDash val="solid"/>
              <a:round/>
            </a:ln>
          </p:spPr>
          <p:txBody>
            <a:bodyPr/>
            <a:lstStyle/>
            <a:p/>
          </p:txBody>
        </p:sp>
        <p:sp>
          <p:nvSpPr>
            <p:cNvPr id="77" name="pl77"/>
            <p:cNvSpPr/>
            <p:nvPr/>
          </p:nvSpPr>
          <p:spPr>
            <a:xfrm>
              <a:off x="5437664" y="2783866"/>
              <a:ext cx="3397293" cy="1275828"/>
            </a:xfrm>
            <a:custGeom>
              <a:avLst/>
              <a:pathLst>
                <a:path w="3397293" h="1275828">
                  <a:moveTo>
                    <a:pt x="0" y="1275828"/>
                  </a:moveTo>
                  <a:lnTo>
                    <a:pt x="135891" y="1190773"/>
                  </a:lnTo>
                  <a:lnTo>
                    <a:pt x="271783" y="1190773"/>
                  </a:lnTo>
                  <a:lnTo>
                    <a:pt x="407675" y="1105718"/>
                  </a:lnTo>
                  <a:lnTo>
                    <a:pt x="543566" y="935607"/>
                  </a:lnTo>
                  <a:lnTo>
                    <a:pt x="679458" y="765497"/>
                  </a:lnTo>
                  <a:lnTo>
                    <a:pt x="815350" y="595386"/>
                  </a:lnTo>
                  <a:lnTo>
                    <a:pt x="951242" y="595386"/>
                  </a:lnTo>
                  <a:lnTo>
                    <a:pt x="1087133" y="425276"/>
                  </a:lnTo>
                  <a:lnTo>
                    <a:pt x="1223025" y="255165"/>
                  </a:lnTo>
                  <a:lnTo>
                    <a:pt x="1358917" y="170110"/>
                  </a:lnTo>
                  <a:lnTo>
                    <a:pt x="1494809" y="170110"/>
                  </a:lnTo>
                  <a:lnTo>
                    <a:pt x="1630700" y="170110"/>
                  </a:lnTo>
                  <a:lnTo>
                    <a:pt x="1766592" y="170110"/>
                  </a:lnTo>
                  <a:lnTo>
                    <a:pt x="1902484" y="170110"/>
                  </a:lnTo>
                  <a:lnTo>
                    <a:pt x="2038375" y="170110"/>
                  </a:lnTo>
                  <a:lnTo>
                    <a:pt x="2174267" y="85055"/>
                  </a:lnTo>
                  <a:lnTo>
                    <a:pt x="2310159" y="85055"/>
                  </a:lnTo>
                  <a:lnTo>
                    <a:pt x="2446051" y="0"/>
                  </a:lnTo>
                  <a:lnTo>
                    <a:pt x="2581942" y="0"/>
                  </a:lnTo>
                  <a:lnTo>
                    <a:pt x="2717834" y="255165"/>
                  </a:lnTo>
                  <a:lnTo>
                    <a:pt x="2853726" y="425276"/>
                  </a:lnTo>
                  <a:lnTo>
                    <a:pt x="2989618" y="255165"/>
                  </a:lnTo>
                  <a:lnTo>
                    <a:pt x="3125509" y="255165"/>
                  </a:lnTo>
                  <a:lnTo>
                    <a:pt x="3261401" y="170110"/>
                  </a:lnTo>
                  <a:lnTo>
                    <a:pt x="3397293" y="170110"/>
                  </a:lnTo>
                </a:path>
              </a:pathLst>
            </a:custGeom>
            <a:ln w="27101" cap="flat">
              <a:solidFill>
                <a:srgbClr val="80BD41">
                  <a:alpha val="100000"/>
                </a:srgbClr>
              </a:solidFill>
              <a:prstDash val="solid"/>
              <a:round/>
            </a:ln>
          </p:spPr>
          <p:txBody>
            <a:bodyPr/>
            <a:lstStyle/>
            <a:p/>
          </p:txBody>
        </p:sp>
        <p:sp>
          <p:nvSpPr>
            <p:cNvPr id="78" name="pl78"/>
            <p:cNvSpPr/>
            <p:nvPr/>
          </p:nvSpPr>
          <p:spPr>
            <a:xfrm>
              <a:off x="5437664" y="2783866"/>
              <a:ext cx="3397293" cy="255165"/>
            </a:xfrm>
            <a:custGeom>
              <a:avLst/>
              <a:pathLst>
                <a:path w="3397293" h="255165">
                  <a:moveTo>
                    <a:pt x="0" y="255165"/>
                  </a:moveTo>
                  <a:lnTo>
                    <a:pt x="135891" y="170110"/>
                  </a:lnTo>
                  <a:lnTo>
                    <a:pt x="271783" y="170110"/>
                  </a:lnTo>
                  <a:lnTo>
                    <a:pt x="407675" y="85055"/>
                  </a:lnTo>
                  <a:lnTo>
                    <a:pt x="543566" y="85055"/>
                  </a:lnTo>
                  <a:lnTo>
                    <a:pt x="679458" y="85055"/>
                  </a:lnTo>
                  <a:lnTo>
                    <a:pt x="815350" y="0"/>
                  </a:lnTo>
                  <a:lnTo>
                    <a:pt x="951242" y="85055"/>
                  </a:lnTo>
                  <a:lnTo>
                    <a:pt x="1087133" y="0"/>
                  </a:lnTo>
                  <a:lnTo>
                    <a:pt x="1223025" y="85055"/>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85055"/>
                  </a:lnTo>
                </a:path>
              </a:pathLst>
            </a:custGeom>
            <a:ln w="27101" cap="flat">
              <a:solidFill>
                <a:srgbClr val="961A49">
                  <a:alpha val="100000"/>
                </a:srgbClr>
              </a:solidFill>
              <a:prstDash val="solid"/>
              <a:round/>
            </a:ln>
          </p:spPr>
          <p:txBody>
            <a:bodyPr/>
            <a:lstStyle/>
            <a:p/>
          </p:txBody>
        </p:sp>
        <p:sp>
          <p:nvSpPr>
            <p:cNvPr id="79" name="pl79"/>
            <p:cNvSpPr/>
            <p:nvPr/>
          </p:nvSpPr>
          <p:spPr>
            <a:xfrm>
              <a:off x="5437664" y="278386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613755"/>
              <a:ext cx="3397293" cy="425276"/>
            </a:xfrm>
            <a:custGeom>
              <a:avLst/>
              <a:pathLst>
                <a:path w="3397293" h="425276">
                  <a:moveTo>
                    <a:pt x="0" y="170110"/>
                  </a:moveTo>
                  <a:lnTo>
                    <a:pt x="135891" y="170110"/>
                  </a:lnTo>
                  <a:lnTo>
                    <a:pt x="271783" y="170110"/>
                  </a:lnTo>
                  <a:lnTo>
                    <a:pt x="407675" y="85055"/>
                  </a:lnTo>
                  <a:lnTo>
                    <a:pt x="543566" y="85055"/>
                  </a:lnTo>
                  <a:lnTo>
                    <a:pt x="679458" y="85055"/>
                  </a:lnTo>
                  <a:lnTo>
                    <a:pt x="815350" y="85055"/>
                  </a:lnTo>
                  <a:lnTo>
                    <a:pt x="951242" y="0"/>
                  </a:lnTo>
                  <a:lnTo>
                    <a:pt x="1087133" y="85055"/>
                  </a:lnTo>
                  <a:lnTo>
                    <a:pt x="1223025" y="0"/>
                  </a:lnTo>
                  <a:lnTo>
                    <a:pt x="1358917" y="0"/>
                  </a:lnTo>
                  <a:lnTo>
                    <a:pt x="1494809" y="85055"/>
                  </a:lnTo>
                  <a:lnTo>
                    <a:pt x="1630700" y="85055"/>
                  </a:lnTo>
                  <a:lnTo>
                    <a:pt x="1766592" y="85055"/>
                  </a:lnTo>
                  <a:lnTo>
                    <a:pt x="1902484" y="170110"/>
                  </a:lnTo>
                  <a:lnTo>
                    <a:pt x="2038375" y="255165"/>
                  </a:lnTo>
                  <a:lnTo>
                    <a:pt x="2174267" y="255165"/>
                  </a:lnTo>
                  <a:lnTo>
                    <a:pt x="2310159" y="340220"/>
                  </a:lnTo>
                  <a:lnTo>
                    <a:pt x="2446051" y="170110"/>
                  </a:lnTo>
                  <a:lnTo>
                    <a:pt x="2581942" y="170110"/>
                  </a:lnTo>
                  <a:lnTo>
                    <a:pt x="2717834" y="255165"/>
                  </a:lnTo>
                  <a:lnTo>
                    <a:pt x="2853726" y="425276"/>
                  </a:lnTo>
                  <a:lnTo>
                    <a:pt x="2989618" y="340220"/>
                  </a:lnTo>
                  <a:lnTo>
                    <a:pt x="3125509" y="340220"/>
                  </a:lnTo>
                  <a:lnTo>
                    <a:pt x="3261401" y="255165"/>
                  </a:lnTo>
                  <a:lnTo>
                    <a:pt x="3397293" y="255165"/>
                  </a:lnTo>
                </a:path>
              </a:pathLst>
            </a:custGeom>
            <a:ln w="43362" cap="flat">
              <a:solidFill>
                <a:srgbClr val="000000">
                  <a:alpha val="100000"/>
                </a:srgbClr>
              </a:solidFill>
              <a:prstDash val="solid"/>
              <a:round/>
            </a:ln>
          </p:spPr>
          <p:txBody>
            <a:bodyPr/>
            <a:lstStyle/>
            <a:p/>
          </p:txBody>
        </p:sp>
        <p:sp>
          <p:nvSpPr>
            <p:cNvPr id="81" name="pl81"/>
            <p:cNvSpPr/>
            <p:nvPr/>
          </p:nvSpPr>
          <p:spPr>
            <a:xfrm>
              <a:off x="5437664" y="2477667"/>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477667"/>
              <a:ext cx="0" cy="221143"/>
            </a:xfrm>
            <a:custGeom>
              <a:avLst/>
              <a:pathLst>
                <a:path w="0" h="221143">
                  <a:moveTo>
                    <a:pt x="0" y="22114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477667"/>
              <a:ext cx="0" cy="136088"/>
            </a:xfrm>
            <a:custGeom>
              <a:avLst/>
              <a:pathLst>
                <a:path w="0" h="136088">
                  <a:moveTo>
                    <a:pt x="0" y="13608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477667"/>
              <a:ext cx="0" cy="391254"/>
            </a:xfrm>
            <a:custGeom>
              <a:avLst/>
              <a:pathLst>
                <a:path w="0" h="391254">
                  <a:moveTo>
                    <a:pt x="0" y="39125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477667"/>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477667"/>
              <a:ext cx="0" cy="391254"/>
            </a:xfrm>
            <a:custGeom>
              <a:avLst/>
              <a:pathLst>
                <a:path w="0" h="391254">
                  <a:moveTo>
                    <a:pt x="0" y="39125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477667"/>
              <a:ext cx="0" cy="391254"/>
            </a:xfrm>
            <a:custGeom>
              <a:avLst/>
              <a:pathLst>
                <a:path w="0" h="391254">
                  <a:moveTo>
                    <a:pt x="0" y="39125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613755"/>
              <a:ext cx="3397293" cy="425276"/>
            </a:xfrm>
            <a:custGeom>
              <a:avLst/>
              <a:pathLst>
                <a:path w="3397293" h="425276">
                  <a:moveTo>
                    <a:pt x="0" y="170110"/>
                  </a:moveTo>
                  <a:lnTo>
                    <a:pt x="135891" y="170110"/>
                  </a:lnTo>
                  <a:lnTo>
                    <a:pt x="271783" y="170110"/>
                  </a:lnTo>
                  <a:lnTo>
                    <a:pt x="407675" y="85055"/>
                  </a:lnTo>
                  <a:lnTo>
                    <a:pt x="543566" y="85055"/>
                  </a:lnTo>
                  <a:lnTo>
                    <a:pt x="679458" y="85055"/>
                  </a:lnTo>
                  <a:lnTo>
                    <a:pt x="815350" y="85055"/>
                  </a:lnTo>
                  <a:lnTo>
                    <a:pt x="951242" y="0"/>
                  </a:lnTo>
                  <a:lnTo>
                    <a:pt x="1087133" y="85055"/>
                  </a:lnTo>
                  <a:lnTo>
                    <a:pt x="1223025" y="0"/>
                  </a:lnTo>
                  <a:lnTo>
                    <a:pt x="1358917" y="0"/>
                  </a:lnTo>
                  <a:lnTo>
                    <a:pt x="1494809" y="85055"/>
                  </a:lnTo>
                  <a:lnTo>
                    <a:pt x="1630700" y="85055"/>
                  </a:lnTo>
                  <a:lnTo>
                    <a:pt x="1766592" y="85055"/>
                  </a:lnTo>
                  <a:lnTo>
                    <a:pt x="1902484" y="170110"/>
                  </a:lnTo>
                  <a:lnTo>
                    <a:pt x="2038375" y="255165"/>
                  </a:lnTo>
                  <a:lnTo>
                    <a:pt x="2174267" y="255165"/>
                  </a:lnTo>
                  <a:lnTo>
                    <a:pt x="2310159" y="340220"/>
                  </a:lnTo>
                  <a:lnTo>
                    <a:pt x="2446051" y="170110"/>
                  </a:lnTo>
                  <a:lnTo>
                    <a:pt x="2581942" y="170110"/>
                  </a:lnTo>
                  <a:lnTo>
                    <a:pt x="2717834" y="255165"/>
                  </a:lnTo>
                  <a:lnTo>
                    <a:pt x="2853726" y="425276"/>
                  </a:lnTo>
                  <a:lnTo>
                    <a:pt x="2989618" y="340220"/>
                  </a:lnTo>
                  <a:lnTo>
                    <a:pt x="3125509" y="340220"/>
                  </a:lnTo>
                  <a:lnTo>
                    <a:pt x="3261401" y="255165"/>
                  </a:lnTo>
                  <a:lnTo>
                    <a:pt x="3397293" y="255165"/>
                  </a:lnTo>
                </a:path>
              </a:pathLst>
            </a:custGeom>
            <a:ln w="27101" cap="flat">
              <a:solidFill>
                <a:srgbClr val="0058AB">
                  <a:alpha val="100000"/>
                </a:srgbClr>
              </a:solidFill>
              <a:prstDash val="solid"/>
              <a:round/>
            </a:ln>
          </p:spPr>
          <p:txBody>
            <a:bodyPr/>
            <a:lstStyle/>
            <a:p/>
          </p:txBody>
        </p:sp>
        <p:sp>
          <p:nvSpPr>
            <p:cNvPr id="89" name="tx89"/>
            <p:cNvSpPr/>
            <p:nvPr/>
          </p:nvSpPr>
          <p:spPr>
            <a:xfrm>
              <a:off x="5407519"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0" name="tx90"/>
            <p:cNvSpPr/>
            <p:nvPr/>
          </p:nvSpPr>
          <p:spPr>
            <a:xfrm>
              <a:off x="6086977" y="2404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766436" y="2404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7427845" y="2404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989462"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50870" y="2404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786762" y="2404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8298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5823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7317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8811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7155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7155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53238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29484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982668" y="4990743"/>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Finland</a:t>
              </a:r>
            </a:p>
          </p:txBody>
        </p:sp>
        <p:sp>
          <p:nvSpPr>
            <p:cNvPr id="114" name="tx114"/>
            <p:cNvSpPr/>
            <p:nvPr/>
          </p:nvSpPr>
          <p:spPr>
            <a:xfrm>
              <a:off x="679948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56194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15183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82113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49043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15974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8290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29864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65578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32508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99439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6079603" cy="114824"/>
            </a:xfrm>
            <a:prstGeom prst="rect">
              <a:avLst/>
            </a:prstGeom>
            <a:solidFill>
              <a:srgbClr val="E2231A">
                <a:alpha val="80000"/>
              </a:srgbClr>
            </a:solidFill>
          </p:spPr>
          <p:txBody>
            <a:bodyPr/>
            <a:lstStyle/>
            <a:p/>
          </p:txBody>
        </p:sp>
        <p:sp>
          <p:nvSpPr>
            <p:cNvPr id="131" name="rc131"/>
            <p:cNvSpPr/>
            <p:nvPr/>
          </p:nvSpPr>
          <p:spPr>
            <a:xfrm>
              <a:off x="1317178" y="5743865"/>
              <a:ext cx="7304871" cy="114824"/>
            </a:xfrm>
            <a:prstGeom prst="rect">
              <a:avLst/>
            </a:prstGeom>
            <a:solidFill>
              <a:srgbClr val="E2231A">
                <a:alpha val="80000"/>
              </a:srgbClr>
            </a:solidFill>
          </p:spPr>
          <p:txBody>
            <a:bodyPr/>
            <a:lstStyle/>
            <a:p/>
          </p:txBody>
        </p:sp>
        <p:sp>
          <p:nvSpPr>
            <p:cNvPr id="132" name="rc132"/>
            <p:cNvSpPr/>
            <p:nvPr/>
          </p:nvSpPr>
          <p:spPr>
            <a:xfrm>
              <a:off x="1317178" y="5600334"/>
              <a:ext cx="7321564" cy="114824"/>
            </a:xfrm>
            <a:prstGeom prst="rect">
              <a:avLst/>
            </a:prstGeom>
            <a:solidFill>
              <a:srgbClr val="E2231A">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753398"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430619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597549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0" name="tx140"/>
            <p:cNvSpPr/>
            <p:nvPr/>
          </p:nvSpPr>
          <p:spPr>
            <a:xfrm>
              <a:off x="764480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Finland (95%) was 11 percentage points higher than the global average (84%) and 2 percentage points higher than the average across all non-programme countries (93%).
National MCV1 coverage was 1 percentage point lower than in 2019 (96%).
This equates to 2,000 unvaccinated children in 2025 - the same number of unvaccinated children as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Finland MCV1 coverage was 95% - this is 1 percentage point lower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Finland ranked number 22 out of 41 countries for lowest MCV1 coverage (based on tied ranks).
Finland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Finland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308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765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222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67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537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993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450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907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106496"/>
              <a:ext cx="239888" cy="1201524"/>
            </a:xfrm>
            <a:prstGeom prst="rect">
              <a:avLst/>
            </a:prstGeom>
            <a:solidFill>
              <a:srgbClr val="80BD41">
                <a:alpha val="100000"/>
              </a:srgbClr>
            </a:solidFill>
          </p:spPr>
          <p:txBody>
            <a:bodyPr/>
            <a:lstStyle/>
            <a:p/>
          </p:txBody>
        </p:sp>
        <p:sp>
          <p:nvSpPr>
            <p:cNvPr id="26" name="rc26"/>
            <p:cNvSpPr/>
            <p:nvPr/>
          </p:nvSpPr>
          <p:spPr>
            <a:xfrm>
              <a:off x="1296273" y="3056387"/>
              <a:ext cx="239888" cy="50109"/>
            </a:xfrm>
            <a:prstGeom prst="rect">
              <a:avLst/>
            </a:prstGeom>
            <a:solidFill>
              <a:srgbClr val="E2231A">
                <a:alpha val="100000"/>
              </a:srgbClr>
            </a:solidFill>
          </p:spPr>
          <p:txBody>
            <a:bodyPr/>
            <a:lstStyle/>
            <a:p/>
          </p:txBody>
        </p:sp>
        <p:sp>
          <p:nvSpPr>
            <p:cNvPr id="27" name="rc27"/>
            <p:cNvSpPr/>
            <p:nvPr/>
          </p:nvSpPr>
          <p:spPr>
            <a:xfrm>
              <a:off x="1562816" y="3119135"/>
              <a:ext cx="239888" cy="1188886"/>
            </a:xfrm>
            <a:prstGeom prst="rect">
              <a:avLst/>
            </a:prstGeom>
            <a:solidFill>
              <a:srgbClr val="80BD41">
                <a:alpha val="100000"/>
              </a:srgbClr>
            </a:solidFill>
          </p:spPr>
          <p:txBody>
            <a:bodyPr/>
            <a:lstStyle/>
            <a:p/>
          </p:txBody>
        </p:sp>
        <p:sp>
          <p:nvSpPr>
            <p:cNvPr id="28" name="rc28"/>
            <p:cNvSpPr/>
            <p:nvPr/>
          </p:nvSpPr>
          <p:spPr>
            <a:xfrm>
              <a:off x="1562816" y="3069690"/>
              <a:ext cx="239888" cy="49444"/>
            </a:xfrm>
            <a:prstGeom prst="rect">
              <a:avLst/>
            </a:prstGeom>
            <a:solidFill>
              <a:srgbClr val="E2231A">
                <a:alpha val="100000"/>
              </a:srgbClr>
            </a:solidFill>
          </p:spPr>
          <p:txBody>
            <a:bodyPr/>
            <a:lstStyle/>
            <a:p/>
          </p:txBody>
        </p:sp>
        <p:sp>
          <p:nvSpPr>
            <p:cNvPr id="29" name="rc29"/>
            <p:cNvSpPr/>
            <p:nvPr/>
          </p:nvSpPr>
          <p:spPr>
            <a:xfrm>
              <a:off x="1829360" y="3129556"/>
              <a:ext cx="239888" cy="1178465"/>
            </a:xfrm>
            <a:prstGeom prst="rect">
              <a:avLst/>
            </a:prstGeom>
            <a:solidFill>
              <a:srgbClr val="80BD41">
                <a:alpha val="100000"/>
              </a:srgbClr>
            </a:solidFill>
          </p:spPr>
          <p:txBody>
            <a:bodyPr/>
            <a:lstStyle/>
            <a:p/>
          </p:txBody>
        </p:sp>
        <p:sp>
          <p:nvSpPr>
            <p:cNvPr id="30" name="rc30"/>
            <p:cNvSpPr/>
            <p:nvPr/>
          </p:nvSpPr>
          <p:spPr>
            <a:xfrm>
              <a:off x="1829360" y="3080555"/>
              <a:ext cx="239888" cy="49001"/>
            </a:xfrm>
            <a:prstGeom prst="rect">
              <a:avLst/>
            </a:prstGeom>
            <a:solidFill>
              <a:srgbClr val="E2231A">
                <a:alpha val="100000"/>
              </a:srgbClr>
            </a:solidFill>
          </p:spPr>
          <p:txBody>
            <a:bodyPr/>
            <a:lstStyle/>
            <a:p/>
          </p:txBody>
        </p:sp>
        <p:sp>
          <p:nvSpPr>
            <p:cNvPr id="31" name="rc31"/>
            <p:cNvSpPr/>
            <p:nvPr/>
          </p:nvSpPr>
          <p:spPr>
            <a:xfrm>
              <a:off x="2095903" y="3096741"/>
              <a:ext cx="239888" cy="1211280"/>
            </a:xfrm>
            <a:prstGeom prst="rect">
              <a:avLst/>
            </a:prstGeom>
            <a:solidFill>
              <a:srgbClr val="80BD41">
                <a:alpha val="100000"/>
              </a:srgbClr>
            </a:solidFill>
          </p:spPr>
          <p:txBody>
            <a:bodyPr/>
            <a:lstStyle/>
            <a:p/>
          </p:txBody>
        </p:sp>
        <p:sp>
          <p:nvSpPr>
            <p:cNvPr id="32" name="rc32"/>
            <p:cNvSpPr/>
            <p:nvPr/>
          </p:nvSpPr>
          <p:spPr>
            <a:xfrm>
              <a:off x="2095903" y="3059269"/>
              <a:ext cx="239888" cy="37471"/>
            </a:xfrm>
            <a:prstGeom prst="rect">
              <a:avLst/>
            </a:prstGeom>
            <a:solidFill>
              <a:srgbClr val="E2231A">
                <a:alpha val="100000"/>
              </a:srgbClr>
            </a:solidFill>
          </p:spPr>
          <p:txBody>
            <a:bodyPr/>
            <a:lstStyle/>
            <a:p/>
          </p:txBody>
        </p:sp>
        <p:sp>
          <p:nvSpPr>
            <p:cNvPr id="33" name="rc33"/>
            <p:cNvSpPr/>
            <p:nvPr/>
          </p:nvSpPr>
          <p:spPr>
            <a:xfrm>
              <a:off x="2362446" y="3074790"/>
              <a:ext cx="239888" cy="1233231"/>
            </a:xfrm>
            <a:prstGeom prst="rect">
              <a:avLst/>
            </a:prstGeom>
            <a:solidFill>
              <a:srgbClr val="80BD41">
                <a:alpha val="100000"/>
              </a:srgbClr>
            </a:solidFill>
          </p:spPr>
          <p:txBody>
            <a:bodyPr/>
            <a:lstStyle/>
            <a:p/>
          </p:txBody>
        </p:sp>
        <p:sp>
          <p:nvSpPr>
            <p:cNvPr id="34" name="rc34"/>
            <p:cNvSpPr/>
            <p:nvPr/>
          </p:nvSpPr>
          <p:spPr>
            <a:xfrm>
              <a:off x="2362446" y="3036653"/>
              <a:ext cx="239888" cy="38136"/>
            </a:xfrm>
            <a:prstGeom prst="rect">
              <a:avLst/>
            </a:prstGeom>
            <a:solidFill>
              <a:srgbClr val="E2231A">
                <a:alpha val="100000"/>
              </a:srgbClr>
            </a:solidFill>
          </p:spPr>
          <p:txBody>
            <a:bodyPr/>
            <a:lstStyle/>
            <a:p/>
          </p:txBody>
        </p:sp>
        <p:sp>
          <p:nvSpPr>
            <p:cNvPr id="35" name="rc35"/>
            <p:cNvSpPr/>
            <p:nvPr/>
          </p:nvSpPr>
          <p:spPr>
            <a:xfrm>
              <a:off x="2628989" y="3073016"/>
              <a:ext cx="239888" cy="1235005"/>
            </a:xfrm>
            <a:prstGeom prst="rect">
              <a:avLst/>
            </a:prstGeom>
            <a:solidFill>
              <a:srgbClr val="80BD41">
                <a:alpha val="100000"/>
              </a:srgbClr>
            </a:solidFill>
          </p:spPr>
          <p:txBody>
            <a:bodyPr/>
            <a:lstStyle/>
            <a:p/>
          </p:txBody>
        </p:sp>
        <p:sp>
          <p:nvSpPr>
            <p:cNvPr id="36" name="rc36"/>
            <p:cNvSpPr/>
            <p:nvPr/>
          </p:nvSpPr>
          <p:spPr>
            <a:xfrm>
              <a:off x="2628989" y="3034879"/>
              <a:ext cx="239888" cy="38136"/>
            </a:xfrm>
            <a:prstGeom prst="rect">
              <a:avLst/>
            </a:prstGeom>
            <a:solidFill>
              <a:srgbClr val="E2231A">
                <a:alpha val="100000"/>
              </a:srgbClr>
            </a:solidFill>
          </p:spPr>
          <p:txBody>
            <a:bodyPr/>
            <a:lstStyle/>
            <a:p/>
          </p:txBody>
        </p:sp>
        <p:sp>
          <p:nvSpPr>
            <p:cNvPr id="37" name="rc37"/>
            <p:cNvSpPr/>
            <p:nvPr/>
          </p:nvSpPr>
          <p:spPr>
            <a:xfrm>
              <a:off x="2895532" y="3051287"/>
              <a:ext cx="239888" cy="1256734"/>
            </a:xfrm>
            <a:prstGeom prst="rect">
              <a:avLst/>
            </a:prstGeom>
            <a:solidFill>
              <a:srgbClr val="80BD41">
                <a:alpha val="100000"/>
              </a:srgbClr>
            </a:solidFill>
          </p:spPr>
          <p:txBody>
            <a:bodyPr/>
            <a:lstStyle/>
            <a:p/>
          </p:txBody>
        </p:sp>
        <p:sp>
          <p:nvSpPr>
            <p:cNvPr id="38" name="rc38"/>
            <p:cNvSpPr/>
            <p:nvPr/>
          </p:nvSpPr>
          <p:spPr>
            <a:xfrm>
              <a:off x="2895532" y="3012485"/>
              <a:ext cx="239888" cy="38801"/>
            </a:xfrm>
            <a:prstGeom prst="rect">
              <a:avLst/>
            </a:prstGeom>
            <a:solidFill>
              <a:srgbClr val="E2231A">
                <a:alpha val="100000"/>
              </a:srgbClr>
            </a:solidFill>
          </p:spPr>
          <p:txBody>
            <a:bodyPr/>
            <a:lstStyle/>
            <a:p/>
          </p:txBody>
        </p:sp>
        <p:sp>
          <p:nvSpPr>
            <p:cNvPr id="39" name="rc39"/>
            <p:cNvSpPr/>
            <p:nvPr/>
          </p:nvSpPr>
          <p:spPr>
            <a:xfrm>
              <a:off x="3162075" y="3038870"/>
              <a:ext cx="239888" cy="1269150"/>
            </a:xfrm>
            <a:prstGeom prst="rect">
              <a:avLst/>
            </a:prstGeom>
            <a:solidFill>
              <a:srgbClr val="80BD41">
                <a:alpha val="100000"/>
              </a:srgbClr>
            </a:solidFill>
          </p:spPr>
          <p:txBody>
            <a:bodyPr/>
            <a:lstStyle/>
            <a:p/>
          </p:txBody>
        </p:sp>
        <p:sp>
          <p:nvSpPr>
            <p:cNvPr id="40" name="rc40"/>
            <p:cNvSpPr/>
            <p:nvPr/>
          </p:nvSpPr>
          <p:spPr>
            <a:xfrm>
              <a:off x="3162075" y="3012929"/>
              <a:ext cx="239888" cy="25941"/>
            </a:xfrm>
            <a:prstGeom prst="rect">
              <a:avLst/>
            </a:prstGeom>
            <a:solidFill>
              <a:srgbClr val="E2231A">
                <a:alpha val="100000"/>
              </a:srgbClr>
            </a:solidFill>
          </p:spPr>
          <p:txBody>
            <a:bodyPr/>
            <a:lstStyle/>
            <a:p/>
          </p:txBody>
        </p:sp>
        <p:sp>
          <p:nvSpPr>
            <p:cNvPr id="41" name="rc41"/>
            <p:cNvSpPr/>
            <p:nvPr/>
          </p:nvSpPr>
          <p:spPr>
            <a:xfrm>
              <a:off x="3428618" y="3035988"/>
              <a:ext cx="239888" cy="1272033"/>
            </a:xfrm>
            <a:prstGeom prst="rect">
              <a:avLst/>
            </a:prstGeom>
            <a:solidFill>
              <a:srgbClr val="80BD41">
                <a:alpha val="100000"/>
              </a:srgbClr>
            </a:solidFill>
          </p:spPr>
          <p:txBody>
            <a:bodyPr/>
            <a:lstStyle/>
            <a:p/>
          </p:txBody>
        </p:sp>
        <p:sp>
          <p:nvSpPr>
            <p:cNvPr id="42" name="rc42"/>
            <p:cNvSpPr/>
            <p:nvPr/>
          </p:nvSpPr>
          <p:spPr>
            <a:xfrm>
              <a:off x="3428618" y="2996743"/>
              <a:ext cx="239888" cy="39245"/>
            </a:xfrm>
            <a:prstGeom prst="rect">
              <a:avLst/>
            </a:prstGeom>
            <a:solidFill>
              <a:srgbClr val="E2231A">
                <a:alpha val="100000"/>
              </a:srgbClr>
            </a:solidFill>
          </p:spPr>
          <p:txBody>
            <a:bodyPr/>
            <a:lstStyle/>
            <a:p/>
          </p:txBody>
        </p:sp>
        <p:sp>
          <p:nvSpPr>
            <p:cNvPr id="43" name="rc43"/>
            <p:cNvSpPr/>
            <p:nvPr/>
          </p:nvSpPr>
          <p:spPr>
            <a:xfrm>
              <a:off x="3695161" y="3004060"/>
              <a:ext cx="239888" cy="1303961"/>
            </a:xfrm>
            <a:prstGeom prst="rect">
              <a:avLst/>
            </a:prstGeom>
            <a:solidFill>
              <a:srgbClr val="80BD41">
                <a:alpha val="100000"/>
              </a:srgbClr>
            </a:solidFill>
          </p:spPr>
          <p:txBody>
            <a:bodyPr/>
            <a:lstStyle/>
            <a:p/>
          </p:txBody>
        </p:sp>
        <p:sp>
          <p:nvSpPr>
            <p:cNvPr id="44" name="rc44"/>
            <p:cNvSpPr/>
            <p:nvPr/>
          </p:nvSpPr>
          <p:spPr>
            <a:xfrm>
              <a:off x="3695161" y="2977453"/>
              <a:ext cx="239888" cy="26606"/>
            </a:xfrm>
            <a:prstGeom prst="rect">
              <a:avLst/>
            </a:prstGeom>
            <a:solidFill>
              <a:srgbClr val="E2231A">
                <a:alpha val="100000"/>
              </a:srgbClr>
            </a:solidFill>
          </p:spPr>
          <p:txBody>
            <a:bodyPr/>
            <a:lstStyle/>
            <a:p/>
          </p:txBody>
        </p:sp>
        <p:sp>
          <p:nvSpPr>
            <p:cNvPr id="45" name="rc45"/>
            <p:cNvSpPr/>
            <p:nvPr/>
          </p:nvSpPr>
          <p:spPr>
            <a:xfrm>
              <a:off x="3961705" y="2993639"/>
              <a:ext cx="239888" cy="1314382"/>
            </a:xfrm>
            <a:prstGeom prst="rect">
              <a:avLst/>
            </a:prstGeom>
            <a:solidFill>
              <a:srgbClr val="80BD41">
                <a:alpha val="100000"/>
              </a:srgbClr>
            </a:solidFill>
          </p:spPr>
          <p:txBody>
            <a:bodyPr/>
            <a:lstStyle/>
            <a:p/>
          </p:txBody>
        </p:sp>
        <p:sp>
          <p:nvSpPr>
            <p:cNvPr id="46" name="rc46"/>
            <p:cNvSpPr/>
            <p:nvPr/>
          </p:nvSpPr>
          <p:spPr>
            <a:xfrm>
              <a:off x="3961705" y="2966810"/>
              <a:ext cx="239888" cy="26828"/>
            </a:xfrm>
            <a:prstGeom prst="rect">
              <a:avLst/>
            </a:prstGeom>
            <a:solidFill>
              <a:srgbClr val="E2231A">
                <a:alpha val="100000"/>
              </a:srgbClr>
            </a:solidFill>
          </p:spPr>
          <p:txBody>
            <a:bodyPr/>
            <a:lstStyle/>
            <a:p/>
          </p:txBody>
        </p:sp>
        <p:sp>
          <p:nvSpPr>
            <p:cNvPr id="47" name="rc47"/>
            <p:cNvSpPr/>
            <p:nvPr/>
          </p:nvSpPr>
          <p:spPr>
            <a:xfrm>
              <a:off x="4228248" y="3025789"/>
              <a:ext cx="239888" cy="1282232"/>
            </a:xfrm>
            <a:prstGeom prst="rect">
              <a:avLst/>
            </a:prstGeom>
            <a:solidFill>
              <a:srgbClr val="80BD41">
                <a:alpha val="100000"/>
              </a:srgbClr>
            </a:solidFill>
          </p:spPr>
          <p:txBody>
            <a:bodyPr/>
            <a:lstStyle/>
            <a:p/>
          </p:txBody>
        </p:sp>
        <p:sp>
          <p:nvSpPr>
            <p:cNvPr id="48" name="rc48"/>
            <p:cNvSpPr/>
            <p:nvPr/>
          </p:nvSpPr>
          <p:spPr>
            <a:xfrm>
              <a:off x="4228248" y="2986100"/>
              <a:ext cx="239888" cy="39688"/>
            </a:xfrm>
            <a:prstGeom prst="rect">
              <a:avLst/>
            </a:prstGeom>
            <a:solidFill>
              <a:srgbClr val="E2231A">
                <a:alpha val="100000"/>
              </a:srgbClr>
            </a:solidFill>
          </p:spPr>
          <p:txBody>
            <a:bodyPr/>
            <a:lstStyle/>
            <a:p/>
          </p:txBody>
        </p:sp>
        <p:sp>
          <p:nvSpPr>
            <p:cNvPr id="49" name="rc49"/>
            <p:cNvSpPr/>
            <p:nvPr/>
          </p:nvSpPr>
          <p:spPr>
            <a:xfrm>
              <a:off x="4494791" y="3037762"/>
              <a:ext cx="239888" cy="1270259"/>
            </a:xfrm>
            <a:prstGeom prst="rect">
              <a:avLst/>
            </a:prstGeom>
            <a:solidFill>
              <a:srgbClr val="80BD41">
                <a:alpha val="100000"/>
              </a:srgbClr>
            </a:solidFill>
          </p:spPr>
          <p:txBody>
            <a:bodyPr/>
            <a:lstStyle/>
            <a:p/>
          </p:txBody>
        </p:sp>
        <p:sp>
          <p:nvSpPr>
            <p:cNvPr id="50" name="rc50"/>
            <p:cNvSpPr/>
            <p:nvPr/>
          </p:nvSpPr>
          <p:spPr>
            <a:xfrm>
              <a:off x="4494791" y="2998517"/>
              <a:ext cx="239888" cy="39245"/>
            </a:xfrm>
            <a:prstGeom prst="rect">
              <a:avLst/>
            </a:prstGeom>
            <a:solidFill>
              <a:srgbClr val="E2231A">
                <a:alpha val="100000"/>
              </a:srgbClr>
            </a:solidFill>
          </p:spPr>
          <p:txBody>
            <a:bodyPr/>
            <a:lstStyle/>
            <a:p/>
          </p:txBody>
        </p:sp>
        <p:sp>
          <p:nvSpPr>
            <p:cNvPr id="51" name="rc51"/>
            <p:cNvSpPr/>
            <p:nvPr/>
          </p:nvSpPr>
          <p:spPr>
            <a:xfrm>
              <a:off x="4761334" y="3064590"/>
              <a:ext cx="239888" cy="1243430"/>
            </a:xfrm>
            <a:prstGeom prst="rect">
              <a:avLst/>
            </a:prstGeom>
            <a:solidFill>
              <a:srgbClr val="80BD41">
                <a:alpha val="100000"/>
              </a:srgbClr>
            </a:solidFill>
          </p:spPr>
          <p:txBody>
            <a:bodyPr/>
            <a:lstStyle/>
            <a:p/>
          </p:txBody>
        </p:sp>
        <p:sp>
          <p:nvSpPr>
            <p:cNvPr id="52" name="rc52"/>
            <p:cNvSpPr/>
            <p:nvPr/>
          </p:nvSpPr>
          <p:spPr>
            <a:xfrm>
              <a:off x="4761334" y="3026232"/>
              <a:ext cx="239888" cy="38358"/>
            </a:xfrm>
            <a:prstGeom prst="rect">
              <a:avLst/>
            </a:prstGeom>
            <a:solidFill>
              <a:srgbClr val="E2231A">
                <a:alpha val="100000"/>
              </a:srgbClr>
            </a:solidFill>
          </p:spPr>
          <p:txBody>
            <a:bodyPr/>
            <a:lstStyle/>
            <a:p/>
          </p:txBody>
        </p:sp>
        <p:sp>
          <p:nvSpPr>
            <p:cNvPr id="53" name="rc53"/>
            <p:cNvSpPr/>
            <p:nvPr/>
          </p:nvSpPr>
          <p:spPr>
            <a:xfrm>
              <a:off x="5027877" y="3098293"/>
              <a:ext cx="239888" cy="1209728"/>
            </a:xfrm>
            <a:prstGeom prst="rect">
              <a:avLst/>
            </a:prstGeom>
            <a:solidFill>
              <a:srgbClr val="80BD41">
                <a:alpha val="100000"/>
              </a:srgbClr>
            </a:solidFill>
          </p:spPr>
          <p:txBody>
            <a:bodyPr/>
            <a:lstStyle/>
            <a:p/>
          </p:txBody>
        </p:sp>
        <p:sp>
          <p:nvSpPr>
            <p:cNvPr id="54" name="rc54"/>
            <p:cNvSpPr/>
            <p:nvPr/>
          </p:nvSpPr>
          <p:spPr>
            <a:xfrm>
              <a:off x="5027877" y="3047961"/>
              <a:ext cx="239888" cy="50331"/>
            </a:xfrm>
            <a:prstGeom prst="rect">
              <a:avLst/>
            </a:prstGeom>
            <a:solidFill>
              <a:srgbClr val="E2231A">
                <a:alpha val="100000"/>
              </a:srgbClr>
            </a:solidFill>
          </p:spPr>
          <p:txBody>
            <a:bodyPr/>
            <a:lstStyle/>
            <a:p/>
          </p:txBody>
        </p:sp>
        <p:sp>
          <p:nvSpPr>
            <p:cNvPr id="55" name="rc55"/>
            <p:cNvSpPr/>
            <p:nvPr/>
          </p:nvSpPr>
          <p:spPr>
            <a:xfrm>
              <a:off x="5294420" y="3146850"/>
              <a:ext cx="239888" cy="1161170"/>
            </a:xfrm>
            <a:prstGeom prst="rect">
              <a:avLst/>
            </a:prstGeom>
            <a:solidFill>
              <a:srgbClr val="80BD41">
                <a:alpha val="100000"/>
              </a:srgbClr>
            </a:solidFill>
          </p:spPr>
          <p:txBody>
            <a:bodyPr/>
            <a:lstStyle/>
            <a:p/>
          </p:txBody>
        </p:sp>
        <p:sp>
          <p:nvSpPr>
            <p:cNvPr id="56" name="rc56"/>
            <p:cNvSpPr/>
            <p:nvPr/>
          </p:nvSpPr>
          <p:spPr>
            <a:xfrm>
              <a:off x="5294420" y="3085654"/>
              <a:ext cx="239888" cy="61195"/>
            </a:xfrm>
            <a:prstGeom prst="rect">
              <a:avLst/>
            </a:prstGeom>
            <a:solidFill>
              <a:srgbClr val="E2231A">
                <a:alpha val="100000"/>
              </a:srgbClr>
            </a:solidFill>
          </p:spPr>
          <p:txBody>
            <a:bodyPr/>
            <a:lstStyle/>
            <a:p/>
          </p:txBody>
        </p:sp>
        <p:sp>
          <p:nvSpPr>
            <p:cNvPr id="57" name="rc57"/>
            <p:cNvSpPr/>
            <p:nvPr/>
          </p:nvSpPr>
          <p:spPr>
            <a:xfrm>
              <a:off x="5560963" y="3201616"/>
              <a:ext cx="239888" cy="1106404"/>
            </a:xfrm>
            <a:prstGeom prst="rect">
              <a:avLst/>
            </a:prstGeom>
            <a:solidFill>
              <a:srgbClr val="80BD41">
                <a:alpha val="100000"/>
              </a:srgbClr>
            </a:solidFill>
          </p:spPr>
          <p:txBody>
            <a:bodyPr/>
            <a:lstStyle/>
            <a:p/>
          </p:txBody>
        </p:sp>
        <p:sp>
          <p:nvSpPr>
            <p:cNvPr id="58" name="rc58"/>
            <p:cNvSpPr/>
            <p:nvPr/>
          </p:nvSpPr>
          <p:spPr>
            <a:xfrm>
              <a:off x="5560963" y="3143303"/>
              <a:ext cx="239888" cy="58313"/>
            </a:xfrm>
            <a:prstGeom prst="rect">
              <a:avLst/>
            </a:prstGeom>
            <a:solidFill>
              <a:srgbClr val="E2231A">
                <a:alpha val="100000"/>
              </a:srgbClr>
            </a:solidFill>
          </p:spPr>
          <p:txBody>
            <a:bodyPr/>
            <a:lstStyle/>
            <a:p/>
          </p:txBody>
        </p:sp>
        <p:sp>
          <p:nvSpPr>
            <p:cNvPr id="59" name="rc59"/>
            <p:cNvSpPr/>
            <p:nvPr/>
          </p:nvSpPr>
          <p:spPr>
            <a:xfrm>
              <a:off x="5827506" y="3264808"/>
              <a:ext cx="239888" cy="1043213"/>
            </a:xfrm>
            <a:prstGeom prst="rect">
              <a:avLst/>
            </a:prstGeom>
            <a:solidFill>
              <a:srgbClr val="80BD41">
                <a:alpha val="100000"/>
              </a:srgbClr>
            </a:solidFill>
          </p:spPr>
          <p:txBody>
            <a:bodyPr/>
            <a:lstStyle/>
            <a:p/>
          </p:txBody>
        </p:sp>
        <p:sp>
          <p:nvSpPr>
            <p:cNvPr id="60" name="rc60"/>
            <p:cNvSpPr/>
            <p:nvPr/>
          </p:nvSpPr>
          <p:spPr>
            <a:xfrm>
              <a:off x="5827506" y="3198290"/>
              <a:ext cx="239888" cy="66517"/>
            </a:xfrm>
            <a:prstGeom prst="rect">
              <a:avLst/>
            </a:prstGeom>
            <a:solidFill>
              <a:srgbClr val="E2231A">
                <a:alpha val="100000"/>
              </a:srgbClr>
            </a:solidFill>
          </p:spPr>
          <p:txBody>
            <a:bodyPr/>
            <a:lstStyle/>
            <a:p/>
          </p:txBody>
        </p:sp>
        <p:sp>
          <p:nvSpPr>
            <p:cNvPr id="61" name="rc61"/>
            <p:cNvSpPr/>
            <p:nvPr/>
          </p:nvSpPr>
          <p:spPr>
            <a:xfrm>
              <a:off x="6094049" y="3298953"/>
              <a:ext cx="239888" cy="1009067"/>
            </a:xfrm>
            <a:prstGeom prst="rect">
              <a:avLst/>
            </a:prstGeom>
            <a:solidFill>
              <a:srgbClr val="80BD41">
                <a:alpha val="100000"/>
              </a:srgbClr>
            </a:solidFill>
          </p:spPr>
          <p:txBody>
            <a:bodyPr/>
            <a:lstStyle/>
            <a:p/>
          </p:txBody>
        </p:sp>
        <p:sp>
          <p:nvSpPr>
            <p:cNvPr id="62" name="rc62"/>
            <p:cNvSpPr/>
            <p:nvPr/>
          </p:nvSpPr>
          <p:spPr>
            <a:xfrm>
              <a:off x="6094049" y="3256826"/>
              <a:ext cx="239888" cy="42127"/>
            </a:xfrm>
            <a:prstGeom prst="rect">
              <a:avLst/>
            </a:prstGeom>
            <a:solidFill>
              <a:srgbClr val="E2231A">
                <a:alpha val="100000"/>
              </a:srgbClr>
            </a:solidFill>
          </p:spPr>
          <p:txBody>
            <a:bodyPr/>
            <a:lstStyle/>
            <a:p/>
          </p:txBody>
        </p:sp>
        <p:sp>
          <p:nvSpPr>
            <p:cNvPr id="63" name="rc63"/>
            <p:cNvSpPr/>
            <p:nvPr/>
          </p:nvSpPr>
          <p:spPr>
            <a:xfrm>
              <a:off x="6360593" y="3339085"/>
              <a:ext cx="239888" cy="968935"/>
            </a:xfrm>
            <a:prstGeom prst="rect">
              <a:avLst/>
            </a:prstGeom>
            <a:solidFill>
              <a:srgbClr val="80BD41">
                <a:alpha val="100000"/>
              </a:srgbClr>
            </a:solidFill>
          </p:spPr>
          <p:txBody>
            <a:bodyPr/>
            <a:lstStyle/>
            <a:p/>
          </p:txBody>
        </p:sp>
        <p:sp>
          <p:nvSpPr>
            <p:cNvPr id="64" name="rc64"/>
            <p:cNvSpPr/>
            <p:nvPr/>
          </p:nvSpPr>
          <p:spPr>
            <a:xfrm>
              <a:off x="6360593" y="3298731"/>
              <a:ext cx="239888" cy="40353"/>
            </a:xfrm>
            <a:prstGeom prst="rect">
              <a:avLst/>
            </a:prstGeom>
            <a:solidFill>
              <a:srgbClr val="E2231A">
                <a:alpha val="100000"/>
              </a:srgbClr>
            </a:solidFill>
          </p:spPr>
          <p:txBody>
            <a:bodyPr/>
            <a:lstStyle/>
            <a:p/>
          </p:txBody>
        </p:sp>
        <p:sp>
          <p:nvSpPr>
            <p:cNvPr id="65" name="rc65"/>
            <p:cNvSpPr/>
            <p:nvPr/>
          </p:nvSpPr>
          <p:spPr>
            <a:xfrm>
              <a:off x="6627136" y="3331325"/>
              <a:ext cx="239888" cy="976696"/>
            </a:xfrm>
            <a:prstGeom prst="rect">
              <a:avLst/>
            </a:prstGeom>
            <a:solidFill>
              <a:srgbClr val="80BD41">
                <a:alpha val="100000"/>
              </a:srgbClr>
            </a:solidFill>
          </p:spPr>
          <p:txBody>
            <a:bodyPr/>
            <a:lstStyle/>
            <a:p/>
          </p:txBody>
        </p:sp>
        <p:sp>
          <p:nvSpPr>
            <p:cNvPr id="66" name="rc66"/>
            <p:cNvSpPr/>
            <p:nvPr/>
          </p:nvSpPr>
          <p:spPr>
            <a:xfrm>
              <a:off x="6627136" y="3279885"/>
              <a:ext cx="239888" cy="51440"/>
            </a:xfrm>
            <a:prstGeom prst="rect">
              <a:avLst/>
            </a:prstGeom>
            <a:solidFill>
              <a:srgbClr val="E2231A">
                <a:alpha val="100000"/>
              </a:srgbClr>
            </a:solidFill>
          </p:spPr>
          <p:txBody>
            <a:bodyPr/>
            <a:lstStyle/>
            <a:p/>
          </p:txBody>
        </p:sp>
        <p:sp>
          <p:nvSpPr>
            <p:cNvPr id="67" name="rc67"/>
            <p:cNvSpPr/>
            <p:nvPr/>
          </p:nvSpPr>
          <p:spPr>
            <a:xfrm>
              <a:off x="6893679" y="3289197"/>
              <a:ext cx="239888" cy="1018823"/>
            </a:xfrm>
            <a:prstGeom prst="rect">
              <a:avLst/>
            </a:prstGeom>
            <a:solidFill>
              <a:srgbClr val="80BD41">
                <a:alpha val="100000"/>
              </a:srgbClr>
            </a:solidFill>
          </p:spPr>
          <p:txBody>
            <a:bodyPr/>
            <a:lstStyle/>
            <a:p/>
          </p:txBody>
        </p:sp>
        <p:sp>
          <p:nvSpPr>
            <p:cNvPr id="68" name="rc68"/>
            <p:cNvSpPr/>
            <p:nvPr/>
          </p:nvSpPr>
          <p:spPr>
            <a:xfrm>
              <a:off x="6893679" y="3212481"/>
              <a:ext cx="239888" cy="76716"/>
            </a:xfrm>
            <a:prstGeom prst="rect">
              <a:avLst/>
            </a:prstGeom>
            <a:solidFill>
              <a:srgbClr val="E2231A">
                <a:alpha val="100000"/>
              </a:srgbClr>
            </a:solidFill>
          </p:spPr>
          <p:txBody>
            <a:bodyPr/>
            <a:lstStyle/>
            <a:p/>
          </p:txBody>
        </p:sp>
        <p:sp>
          <p:nvSpPr>
            <p:cNvPr id="69" name="rc69"/>
            <p:cNvSpPr/>
            <p:nvPr/>
          </p:nvSpPr>
          <p:spPr>
            <a:xfrm>
              <a:off x="7160222" y="3377887"/>
              <a:ext cx="239888" cy="930134"/>
            </a:xfrm>
            <a:prstGeom prst="rect">
              <a:avLst/>
            </a:prstGeom>
            <a:solidFill>
              <a:srgbClr val="80BD41">
                <a:alpha val="100000"/>
              </a:srgbClr>
            </a:solidFill>
          </p:spPr>
          <p:txBody>
            <a:bodyPr/>
            <a:lstStyle/>
            <a:p/>
          </p:txBody>
        </p:sp>
        <p:sp>
          <p:nvSpPr>
            <p:cNvPr id="70" name="rc70"/>
            <p:cNvSpPr/>
            <p:nvPr/>
          </p:nvSpPr>
          <p:spPr>
            <a:xfrm>
              <a:off x="7160222" y="3318465"/>
              <a:ext cx="239888" cy="59422"/>
            </a:xfrm>
            <a:prstGeom prst="rect">
              <a:avLst/>
            </a:prstGeom>
            <a:solidFill>
              <a:srgbClr val="E2231A">
                <a:alpha val="100000"/>
              </a:srgbClr>
            </a:solidFill>
          </p:spPr>
          <p:txBody>
            <a:bodyPr/>
            <a:lstStyle/>
            <a:p/>
          </p:txBody>
        </p:sp>
        <p:sp>
          <p:nvSpPr>
            <p:cNvPr id="71" name="rc71"/>
            <p:cNvSpPr/>
            <p:nvPr/>
          </p:nvSpPr>
          <p:spPr>
            <a:xfrm>
              <a:off x="7426765" y="3401612"/>
              <a:ext cx="239888" cy="906409"/>
            </a:xfrm>
            <a:prstGeom prst="rect">
              <a:avLst/>
            </a:prstGeom>
            <a:solidFill>
              <a:srgbClr val="80BD41">
                <a:alpha val="100000"/>
              </a:srgbClr>
            </a:solidFill>
          </p:spPr>
          <p:txBody>
            <a:bodyPr/>
            <a:lstStyle/>
            <a:p/>
          </p:txBody>
        </p:sp>
        <p:sp>
          <p:nvSpPr>
            <p:cNvPr id="72" name="rc72"/>
            <p:cNvSpPr/>
            <p:nvPr/>
          </p:nvSpPr>
          <p:spPr>
            <a:xfrm>
              <a:off x="7426765" y="3343742"/>
              <a:ext cx="239888" cy="57870"/>
            </a:xfrm>
            <a:prstGeom prst="rect">
              <a:avLst/>
            </a:prstGeom>
            <a:solidFill>
              <a:srgbClr val="E2231A">
                <a:alpha val="100000"/>
              </a:srgbClr>
            </a:solidFill>
          </p:spPr>
          <p:txBody>
            <a:bodyPr/>
            <a:lstStyle/>
            <a:p/>
          </p:txBody>
        </p:sp>
        <p:sp>
          <p:nvSpPr>
            <p:cNvPr id="73" name="rc73"/>
            <p:cNvSpPr/>
            <p:nvPr/>
          </p:nvSpPr>
          <p:spPr>
            <a:xfrm>
              <a:off x="7693308" y="3386091"/>
              <a:ext cx="239888" cy="921930"/>
            </a:xfrm>
            <a:prstGeom prst="rect">
              <a:avLst/>
            </a:prstGeom>
            <a:solidFill>
              <a:srgbClr val="80BD41">
                <a:alpha val="100000"/>
              </a:srgbClr>
            </a:solidFill>
          </p:spPr>
          <p:txBody>
            <a:bodyPr/>
            <a:lstStyle/>
            <a:p/>
          </p:txBody>
        </p:sp>
        <p:sp>
          <p:nvSpPr>
            <p:cNvPr id="74" name="rc74"/>
            <p:cNvSpPr/>
            <p:nvPr/>
          </p:nvSpPr>
          <p:spPr>
            <a:xfrm>
              <a:off x="7693308" y="3337533"/>
              <a:ext cx="239888" cy="48557"/>
            </a:xfrm>
            <a:prstGeom prst="rect">
              <a:avLst/>
            </a:prstGeom>
            <a:solidFill>
              <a:srgbClr val="E2231A">
                <a:alpha val="100000"/>
              </a:srgbClr>
            </a:solidFill>
          </p:spPr>
          <p:txBody>
            <a:bodyPr/>
            <a:lstStyle/>
            <a:p/>
          </p:txBody>
        </p:sp>
        <p:sp>
          <p:nvSpPr>
            <p:cNvPr id="75" name="rc75"/>
            <p:cNvSpPr/>
            <p:nvPr/>
          </p:nvSpPr>
          <p:spPr>
            <a:xfrm>
              <a:off x="7959851" y="3384095"/>
              <a:ext cx="239888" cy="923925"/>
            </a:xfrm>
            <a:prstGeom prst="rect">
              <a:avLst/>
            </a:prstGeom>
            <a:solidFill>
              <a:srgbClr val="80BD41">
                <a:alpha val="100000"/>
              </a:srgbClr>
            </a:solidFill>
          </p:spPr>
          <p:txBody>
            <a:bodyPr/>
            <a:lstStyle/>
            <a:p/>
          </p:txBody>
        </p:sp>
        <p:sp>
          <p:nvSpPr>
            <p:cNvPr id="76" name="rc76"/>
            <p:cNvSpPr/>
            <p:nvPr/>
          </p:nvSpPr>
          <p:spPr>
            <a:xfrm>
              <a:off x="7959851" y="3335538"/>
              <a:ext cx="239888" cy="48557"/>
            </a:xfrm>
            <a:prstGeom prst="rect">
              <a:avLst/>
            </a:prstGeom>
            <a:solidFill>
              <a:srgbClr val="E2231A">
                <a:alpha val="100000"/>
              </a:srgbClr>
            </a:solidFill>
          </p:spPr>
          <p:txBody>
            <a:bodyPr/>
            <a:lstStyle/>
            <a:p/>
          </p:txBody>
        </p:sp>
        <p:sp>
          <p:nvSpPr>
            <p:cNvPr id="77" name="pl77"/>
            <p:cNvSpPr/>
            <p:nvPr/>
          </p:nvSpPr>
          <p:spPr>
            <a:xfrm>
              <a:off x="1416218" y="2117376"/>
              <a:ext cx="6663577" cy="111767"/>
            </a:xfrm>
            <a:custGeom>
              <a:avLst/>
              <a:pathLst>
                <a:path w="6663577" h="111767">
                  <a:moveTo>
                    <a:pt x="0" y="44707"/>
                  </a:moveTo>
                  <a:lnTo>
                    <a:pt x="266543" y="44707"/>
                  </a:lnTo>
                  <a:lnTo>
                    <a:pt x="533086" y="44707"/>
                  </a:lnTo>
                  <a:lnTo>
                    <a:pt x="799629" y="22353"/>
                  </a:lnTo>
                  <a:lnTo>
                    <a:pt x="1066172" y="22353"/>
                  </a:lnTo>
                  <a:lnTo>
                    <a:pt x="1332715" y="22353"/>
                  </a:lnTo>
                  <a:lnTo>
                    <a:pt x="1599258" y="22353"/>
                  </a:lnTo>
                  <a:lnTo>
                    <a:pt x="1865801" y="0"/>
                  </a:lnTo>
                  <a:lnTo>
                    <a:pt x="2132344" y="22353"/>
                  </a:lnTo>
                  <a:lnTo>
                    <a:pt x="2398888" y="0"/>
                  </a:lnTo>
                  <a:lnTo>
                    <a:pt x="2665431" y="0"/>
                  </a:lnTo>
                  <a:lnTo>
                    <a:pt x="2931974" y="22353"/>
                  </a:lnTo>
                  <a:lnTo>
                    <a:pt x="3198517" y="22353"/>
                  </a:lnTo>
                  <a:lnTo>
                    <a:pt x="3465060" y="22353"/>
                  </a:lnTo>
                  <a:lnTo>
                    <a:pt x="3731603" y="44707"/>
                  </a:lnTo>
                  <a:lnTo>
                    <a:pt x="3998146" y="67060"/>
                  </a:lnTo>
                  <a:lnTo>
                    <a:pt x="4264689" y="67060"/>
                  </a:lnTo>
                  <a:lnTo>
                    <a:pt x="4531233" y="89414"/>
                  </a:lnTo>
                  <a:lnTo>
                    <a:pt x="4797776" y="44707"/>
                  </a:lnTo>
                  <a:lnTo>
                    <a:pt x="5064319" y="44707"/>
                  </a:lnTo>
                  <a:lnTo>
                    <a:pt x="5330862" y="67060"/>
                  </a:lnTo>
                  <a:lnTo>
                    <a:pt x="5597405" y="111767"/>
                  </a:lnTo>
                  <a:lnTo>
                    <a:pt x="5863948" y="89414"/>
                  </a:lnTo>
                  <a:lnTo>
                    <a:pt x="6130491" y="89414"/>
                  </a:lnTo>
                  <a:lnTo>
                    <a:pt x="6397034" y="67060"/>
                  </a:lnTo>
                  <a:lnTo>
                    <a:pt x="6663577" y="67060"/>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1324790" y="29206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a:t>
              </a:r>
            </a:p>
          </p:txBody>
        </p:sp>
        <p:sp>
          <p:nvSpPr>
            <p:cNvPr id="90" name="tx90"/>
            <p:cNvSpPr/>
            <p:nvPr/>
          </p:nvSpPr>
          <p:spPr>
            <a:xfrm>
              <a:off x="2657505" y="2899007"/>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57.4</a:t>
              </a:r>
            </a:p>
          </p:txBody>
        </p:sp>
        <p:sp>
          <p:nvSpPr>
            <p:cNvPr id="91" name="tx91"/>
            <p:cNvSpPr/>
            <p:nvPr/>
          </p:nvSpPr>
          <p:spPr>
            <a:xfrm>
              <a:off x="3990221" y="28308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60.5</a:t>
              </a:r>
            </a:p>
          </p:txBody>
        </p:sp>
        <p:sp>
          <p:nvSpPr>
            <p:cNvPr id="92" name="tx92"/>
            <p:cNvSpPr/>
            <p:nvPr/>
          </p:nvSpPr>
          <p:spPr>
            <a:xfrm>
              <a:off x="5322937" y="29499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93" name="tx93"/>
            <p:cNvSpPr/>
            <p:nvPr/>
          </p:nvSpPr>
          <p:spPr>
            <a:xfrm>
              <a:off x="6389109" y="3163081"/>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45.5</a:t>
              </a:r>
            </a:p>
          </p:txBody>
        </p:sp>
        <p:sp>
          <p:nvSpPr>
            <p:cNvPr id="94" name="tx94"/>
            <p:cNvSpPr/>
            <p:nvPr/>
          </p:nvSpPr>
          <p:spPr>
            <a:xfrm>
              <a:off x="6655652" y="31439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46.4</a:t>
              </a:r>
            </a:p>
          </p:txBody>
        </p:sp>
        <p:sp>
          <p:nvSpPr>
            <p:cNvPr id="95" name="tx95"/>
            <p:cNvSpPr/>
            <p:nvPr/>
          </p:nvSpPr>
          <p:spPr>
            <a:xfrm>
              <a:off x="6922195" y="30765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49.4</a:t>
              </a:r>
            </a:p>
          </p:txBody>
        </p:sp>
        <p:sp>
          <p:nvSpPr>
            <p:cNvPr id="96" name="tx96"/>
            <p:cNvSpPr/>
            <p:nvPr/>
          </p:nvSpPr>
          <p:spPr>
            <a:xfrm>
              <a:off x="7188738" y="31825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a:t>
              </a:r>
            </a:p>
          </p:txBody>
        </p:sp>
        <p:sp>
          <p:nvSpPr>
            <p:cNvPr id="97" name="tx97"/>
            <p:cNvSpPr/>
            <p:nvPr/>
          </p:nvSpPr>
          <p:spPr>
            <a:xfrm>
              <a:off x="7455282" y="32079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43.5</a:t>
              </a:r>
            </a:p>
          </p:txBody>
        </p:sp>
        <p:sp>
          <p:nvSpPr>
            <p:cNvPr id="98" name="tx98"/>
            <p:cNvSpPr/>
            <p:nvPr/>
          </p:nvSpPr>
          <p:spPr>
            <a:xfrm>
              <a:off x="7721825" y="32017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43.8</a:t>
              </a:r>
            </a:p>
          </p:txBody>
        </p:sp>
        <p:sp>
          <p:nvSpPr>
            <p:cNvPr id="99" name="tx99"/>
            <p:cNvSpPr/>
            <p:nvPr/>
          </p:nvSpPr>
          <p:spPr>
            <a:xfrm>
              <a:off x="7988368" y="31995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43.9</a:t>
              </a:r>
            </a:p>
          </p:txBody>
        </p:sp>
        <p:sp>
          <p:nvSpPr>
            <p:cNvPr id="100" name="pl100"/>
            <p:cNvSpPr/>
            <p:nvPr/>
          </p:nvSpPr>
          <p:spPr>
            <a:xfrm>
              <a:off x="1416218"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6722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54.2</a:t>
              </a:r>
            </a:p>
          </p:txBody>
        </p:sp>
        <p:sp>
          <p:nvSpPr>
            <p:cNvPr id="112" name="tx112"/>
            <p:cNvSpPr/>
            <p:nvPr/>
          </p:nvSpPr>
          <p:spPr>
            <a:xfrm>
              <a:off x="1350915" y="30463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3" name="tx113"/>
            <p:cNvSpPr/>
            <p:nvPr/>
          </p:nvSpPr>
          <p:spPr>
            <a:xfrm>
              <a:off x="2657505" y="365661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55.7</a:t>
              </a:r>
            </a:p>
          </p:txBody>
        </p:sp>
        <p:sp>
          <p:nvSpPr>
            <p:cNvPr id="114" name="tx114"/>
            <p:cNvSpPr/>
            <p:nvPr/>
          </p:nvSpPr>
          <p:spPr>
            <a:xfrm>
              <a:off x="2683631" y="30200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5" name="tx115"/>
            <p:cNvSpPr/>
            <p:nvPr/>
          </p:nvSpPr>
          <p:spPr>
            <a:xfrm>
              <a:off x="3990221" y="36157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59.3</a:t>
              </a:r>
            </a:p>
          </p:txBody>
        </p:sp>
        <p:sp>
          <p:nvSpPr>
            <p:cNvPr id="116" name="tx116"/>
            <p:cNvSpPr/>
            <p:nvPr/>
          </p:nvSpPr>
          <p:spPr>
            <a:xfrm>
              <a:off x="4016347" y="294632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7" name="tx117"/>
            <p:cNvSpPr/>
            <p:nvPr/>
          </p:nvSpPr>
          <p:spPr>
            <a:xfrm>
              <a:off x="5322937" y="36923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52.4</a:t>
              </a:r>
            </a:p>
          </p:txBody>
        </p:sp>
        <p:sp>
          <p:nvSpPr>
            <p:cNvPr id="118" name="tx118"/>
            <p:cNvSpPr/>
            <p:nvPr/>
          </p:nvSpPr>
          <p:spPr>
            <a:xfrm>
              <a:off x="5349062" y="308120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9" name="tx119"/>
            <p:cNvSpPr/>
            <p:nvPr/>
          </p:nvSpPr>
          <p:spPr>
            <a:xfrm>
              <a:off x="6389109" y="37884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43.7</a:t>
              </a:r>
            </a:p>
          </p:txBody>
        </p:sp>
        <p:sp>
          <p:nvSpPr>
            <p:cNvPr id="120" name="tx120"/>
            <p:cNvSpPr/>
            <p:nvPr/>
          </p:nvSpPr>
          <p:spPr>
            <a:xfrm>
              <a:off x="6415235" y="32838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1" name="tx121"/>
            <p:cNvSpPr/>
            <p:nvPr/>
          </p:nvSpPr>
          <p:spPr>
            <a:xfrm>
              <a:off x="6694829" y="3786047"/>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22" name="tx122"/>
            <p:cNvSpPr/>
            <p:nvPr/>
          </p:nvSpPr>
          <p:spPr>
            <a:xfrm>
              <a:off x="6681778" y="327051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3" name="tx123"/>
            <p:cNvSpPr/>
            <p:nvPr/>
          </p:nvSpPr>
          <p:spPr>
            <a:xfrm>
              <a:off x="6961372" y="376356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24" name="tx124"/>
            <p:cNvSpPr/>
            <p:nvPr/>
          </p:nvSpPr>
          <p:spPr>
            <a:xfrm>
              <a:off x="6948321" y="321574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5" name="tx125"/>
            <p:cNvSpPr/>
            <p:nvPr/>
          </p:nvSpPr>
          <p:spPr>
            <a:xfrm>
              <a:off x="7227915" y="380905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6" name="tx126"/>
            <p:cNvSpPr/>
            <p:nvPr/>
          </p:nvSpPr>
          <p:spPr>
            <a:xfrm>
              <a:off x="7214864" y="33142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7" name="tx127"/>
            <p:cNvSpPr/>
            <p:nvPr/>
          </p:nvSpPr>
          <p:spPr>
            <a:xfrm>
              <a:off x="7455282" y="38197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a:t>
              </a:r>
            </a:p>
          </p:txBody>
        </p:sp>
        <p:sp>
          <p:nvSpPr>
            <p:cNvPr id="128" name="tx128"/>
            <p:cNvSpPr/>
            <p:nvPr/>
          </p:nvSpPr>
          <p:spPr>
            <a:xfrm>
              <a:off x="7481407" y="33376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9" name="tx129"/>
            <p:cNvSpPr/>
            <p:nvPr/>
          </p:nvSpPr>
          <p:spPr>
            <a:xfrm>
              <a:off x="7721825" y="38120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a:t>
              </a:r>
            </a:p>
          </p:txBody>
        </p:sp>
        <p:sp>
          <p:nvSpPr>
            <p:cNvPr id="130" name="tx130"/>
            <p:cNvSpPr/>
            <p:nvPr/>
          </p:nvSpPr>
          <p:spPr>
            <a:xfrm>
              <a:off x="7747950" y="332791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31" name="tx131"/>
            <p:cNvSpPr/>
            <p:nvPr/>
          </p:nvSpPr>
          <p:spPr>
            <a:xfrm>
              <a:off x="7988368" y="381215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a:t>
              </a:r>
            </a:p>
          </p:txBody>
        </p:sp>
        <p:sp>
          <p:nvSpPr>
            <p:cNvPr id="132" name="tx132"/>
            <p:cNvSpPr/>
            <p:nvPr/>
          </p:nvSpPr>
          <p:spPr>
            <a:xfrm>
              <a:off x="8014493" y="332591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7015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733081" y="31472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733081" y="259467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655386" y="20386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94448"/>
              <a:ext cx="144466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Finland, 2000-2025</a:t>
              </a:r>
            </a:p>
          </p:txBody>
        </p:sp>
        <p:sp>
          <p:nvSpPr>
            <p:cNvPr id="164" name="pl164"/>
            <p:cNvSpPr/>
            <p:nvPr/>
          </p:nvSpPr>
          <p:spPr>
            <a:xfrm>
              <a:off x="201845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628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90717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35153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79589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4063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8499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62935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0737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5180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6311856" cy="129091"/>
            </a:xfrm>
            <a:prstGeom prst="rect">
              <a:avLst/>
            </a:prstGeom>
            <a:solidFill>
              <a:srgbClr val="80BD41">
                <a:alpha val="100000"/>
              </a:srgbClr>
            </a:solidFill>
          </p:spPr>
          <p:txBody>
            <a:bodyPr/>
            <a:lstStyle/>
            <a:p/>
          </p:txBody>
        </p:sp>
        <p:sp>
          <p:nvSpPr>
            <p:cNvPr id="179" name="rc179"/>
            <p:cNvSpPr/>
            <p:nvPr/>
          </p:nvSpPr>
          <p:spPr>
            <a:xfrm>
              <a:off x="7608130" y="5954972"/>
              <a:ext cx="262873" cy="129091"/>
            </a:xfrm>
            <a:prstGeom prst="rect">
              <a:avLst/>
            </a:prstGeom>
            <a:solidFill>
              <a:srgbClr val="E2231A">
                <a:alpha val="100000"/>
              </a:srgbClr>
            </a:solidFill>
          </p:spPr>
          <p:txBody>
            <a:bodyPr/>
            <a:lstStyle/>
            <a:p/>
          </p:txBody>
        </p:sp>
        <p:sp>
          <p:nvSpPr>
            <p:cNvPr id="180" name="rc180"/>
            <p:cNvSpPr/>
            <p:nvPr/>
          </p:nvSpPr>
          <p:spPr>
            <a:xfrm>
              <a:off x="1296273" y="5793607"/>
              <a:ext cx="6005652" cy="129091"/>
            </a:xfrm>
            <a:prstGeom prst="rect">
              <a:avLst/>
            </a:prstGeom>
            <a:solidFill>
              <a:srgbClr val="80BD41">
                <a:alpha val="100000"/>
              </a:srgbClr>
            </a:solidFill>
          </p:spPr>
          <p:txBody>
            <a:bodyPr/>
            <a:lstStyle/>
            <a:p/>
          </p:txBody>
        </p:sp>
        <p:sp>
          <p:nvSpPr>
            <p:cNvPr id="181" name="rc181"/>
            <p:cNvSpPr/>
            <p:nvPr/>
          </p:nvSpPr>
          <p:spPr>
            <a:xfrm>
              <a:off x="7301925" y="5793607"/>
              <a:ext cx="316315" cy="129091"/>
            </a:xfrm>
            <a:prstGeom prst="rect">
              <a:avLst/>
            </a:prstGeom>
            <a:solidFill>
              <a:srgbClr val="E2231A">
                <a:alpha val="100000"/>
              </a:srgbClr>
            </a:solidFill>
          </p:spPr>
          <p:txBody>
            <a:bodyPr/>
            <a:lstStyle/>
            <a:p/>
          </p:txBody>
        </p:sp>
        <p:sp>
          <p:nvSpPr>
            <p:cNvPr id="182" name="rc182"/>
            <p:cNvSpPr/>
            <p:nvPr/>
          </p:nvSpPr>
          <p:spPr>
            <a:xfrm>
              <a:off x="1296273" y="5632243"/>
              <a:ext cx="6018651" cy="129091"/>
            </a:xfrm>
            <a:prstGeom prst="rect">
              <a:avLst/>
            </a:prstGeom>
            <a:solidFill>
              <a:srgbClr val="80BD41">
                <a:alpha val="100000"/>
              </a:srgbClr>
            </a:solidFill>
          </p:spPr>
          <p:txBody>
            <a:bodyPr/>
            <a:lstStyle/>
            <a:p/>
          </p:txBody>
        </p:sp>
        <p:sp>
          <p:nvSpPr>
            <p:cNvPr id="183" name="rc183"/>
            <p:cNvSpPr/>
            <p:nvPr/>
          </p:nvSpPr>
          <p:spPr>
            <a:xfrm>
              <a:off x="7314925" y="5632243"/>
              <a:ext cx="316315" cy="129091"/>
            </a:xfrm>
            <a:prstGeom prst="rect">
              <a:avLst/>
            </a:prstGeom>
            <a:solidFill>
              <a:srgbClr val="E2231A">
                <a:alpha val="100000"/>
              </a:srgbClr>
            </a:solidFill>
          </p:spPr>
          <p:txBody>
            <a:bodyPr/>
            <a:lstStyle/>
            <a:p/>
          </p:txBody>
        </p:sp>
        <p:sp>
          <p:nvSpPr>
            <p:cNvPr id="184" name="tx184"/>
            <p:cNvSpPr/>
            <p:nvPr/>
          </p:nvSpPr>
          <p:spPr>
            <a:xfrm>
              <a:off x="8087213" y="5976720"/>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45.5</a:t>
              </a:r>
            </a:p>
          </p:txBody>
        </p:sp>
        <p:sp>
          <p:nvSpPr>
            <p:cNvPr id="185" name="tx185"/>
            <p:cNvSpPr/>
            <p:nvPr/>
          </p:nvSpPr>
          <p:spPr>
            <a:xfrm>
              <a:off x="7820296"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43.8</a:t>
              </a:r>
            </a:p>
          </p:txBody>
        </p:sp>
        <p:sp>
          <p:nvSpPr>
            <p:cNvPr id="186" name="tx186"/>
            <p:cNvSpPr/>
            <p:nvPr/>
          </p:nvSpPr>
          <p:spPr>
            <a:xfrm>
              <a:off x="7835461"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43.9</a:t>
              </a:r>
            </a:p>
          </p:txBody>
        </p:sp>
        <p:sp>
          <p:nvSpPr>
            <p:cNvPr id="187" name="tx187"/>
            <p:cNvSpPr/>
            <p:nvPr/>
          </p:nvSpPr>
          <p:spPr>
            <a:xfrm>
              <a:off x="4346708"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43.7</a:t>
              </a:r>
            </a:p>
          </p:txBody>
        </p:sp>
        <p:sp>
          <p:nvSpPr>
            <p:cNvPr id="188" name="tx188"/>
            <p:cNvSpPr/>
            <p:nvPr/>
          </p:nvSpPr>
          <p:spPr>
            <a:xfrm>
              <a:off x="7664218"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9" name="tx189"/>
            <p:cNvSpPr/>
            <p:nvPr/>
          </p:nvSpPr>
          <p:spPr>
            <a:xfrm>
              <a:off x="419360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41.6</a:t>
              </a:r>
            </a:p>
          </p:txBody>
        </p:sp>
        <p:sp>
          <p:nvSpPr>
            <p:cNvPr id="190" name="tx190"/>
            <p:cNvSpPr/>
            <p:nvPr/>
          </p:nvSpPr>
          <p:spPr>
            <a:xfrm>
              <a:off x="7384734"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91" name="tx191"/>
            <p:cNvSpPr/>
            <p:nvPr/>
          </p:nvSpPr>
          <p:spPr>
            <a:xfrm>
              <a:off x="4200105"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41.7</a:t>
              </a:r>
            </a:p>
          </p:txBody>
        </p:sp>
        <p:sp>
          <p:nvSpPr>
            <p:cNvPr id="192" name="tx192"/>
            <p:cNvSpPr/>
            <p:nvPr/>
          </p:nvSpPr>
          <p:spPr>
            <a:xfrm>
              <a:off x="7397733"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6294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8" name="tx198"/>
            <p:cNvSpPr/>
            <p:nvPr/>
          </p:nvSpPr>
          <p:spPr>
            <a:xfrm>
              <a:off x="410730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9" name="tx199"/>
            <p:cNvSpPr/>
            <p:nvPr/>
          </p:nvSpPr>
          <p:spPr>
            <a:xfrm>
              <a:off x="5551661"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200" name="tx200"/>
            <p:cNvSpPr/>
            <p:nvPr/>
          </p:nvSpPr>
          <p:spPr>
            <a:xfrm>
              <a:off x="699602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201" name="tx201"/>
            <p:cNvSpPr/>
            <p:nvPr/>
          </p:nvSpPr>
          <p:spPr>
            <a:xfrm>
              <a:off x="844038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02" name="tx20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(95%) was relatively constant within 1% compared to 2019 (96%).
The number of children vaccinated with MCV1 decreased 5% compared to in 2019.
The number of surviving infants decreased approximately 4%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692298"/>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4057859"/>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3423420"/>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2788981"/>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2154542"/>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9" name="pl9"/>
            <p:cNvSpPr/>
            <p:nvPr/>
          </p:nvSpPr>
          <p:spPr>
            <a:xfrm>
              <a:off x="711996" y="5009517"/>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4375078"/>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3740639"/>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711996" y="3106201"/>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3" name="pl13"/>
            <p:cNvSpPr/>
            <p:nvPr/>
          </p:nvSpPr>
          <p:spPr>
            <a:xfrm>
              <a:off x="711996" y="2471762"/>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4" name="pl14"/>
            <p:cNvSpPr/>
            <p:nvPr/>
          </p:nvSpPr>
          <p:spPr>
            <a:xfrm>
              <a:off x="711996" y="1837323"/>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5" name="pl15"/>
            <p:cNvSpPr/>
            <p:nvPr/>
          </p:nvSpPr>
          <p:spPr>
            <a:xfrm>
              <a:off x="99839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47572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953057"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3038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0771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85050"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6238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3971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8170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29437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7170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24903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72636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20369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783595" y="4755742"/>
              <a:ext cx="429597" cy="253775"/>
            </a:xfrm>
            <a:prstGeom prst="rect">
              <a:avLst/>
            </a:prstGeom>
            <a:solidFill>
              <a:srgbClr val="1CABE2">
                <a:alpha val="100000"/>
              </a:srgbClr>
            </a:solidFill>
          </p:spPr>
          <p:txBody>
            <a:bodyPr/>
            <a:lstStyle/>
            <a:p/>
          </p:txBody>
        </p:sp>
        <p:sp>
          <p:nvSpPr>
            <p:cNvPr id="30" name="rc30"/>
            <p:cNvSpPr/>
            <p:nvPr/>
          </p:nvSpPr>
          <p:spPr>
            <a:xfrm>
              <a:off x="1260927" y="4882629"/>
              <a:ext cx="429597" cy="126887"/>
            </a:xfrm>
            <a:prstGeom prst="rect">
              <a:avLst/>
            </a:prstGeom>
            <a:solidFill>
              <a:srgbClr val="1CABE2">
                <a:alpha val="100000"/>
              </a:srgbClr>
            </a:solidFill>
          </p:spPr>
          <p:txBody>
            <a:bodyPr/>
            <a:lstStyle/>
            <a:p/>
          </p:txBody>
        </p:sp>
        <p:sp>
          <p:nvSpPr>
            <p:cNvPr id="31" name="rc31"/>
            <p:cNvSpPr/>
            <p:nvPr/>
          </p:nvSpPr>
          <p:spPr>
            <a:xfrm>
              <a:off x="1738258" y="4882629"/>
              <a:ext cx="429597" cy="126887"/>
            </a:xfrm>
            <a:prstGeom prst="rect">
              <a:avLst/>
            </a:prstGeom>
            <a:solidFill>
              <a:srgbClr val="1CABE2">
                <a:alpha val="100000"/>
              </a:srgbClr>
            </a:solidFill>
          </p:spPr>
          <p:txBody>
            <a:bodyPr/>
            <a:lstStyle/>
            <a:p/>
          </p:txBody>
        </p:sp>
        <p:sp>
          <p:nvSpPr>
            <p:cNvPr id="32" name="rc32"/>
            <p:cNvSpPr/>
            <p:nvPr/>
          </p:nvSpPr>
          <p:spPr>
            <a:xfrm>
              <a:off x="2215589" y="4946073"/>
              <a:ext cx="429597" cy="63443"/>
            </a:xfrm>
            <a:prstGeom prst="rect">
              <a:avLst/>
            </a:prstGeom>
            <a:solidFill>
              <a:srgbClr val="1CABE2">
                <a:alpha val="100000"/>
              </a:srgbClr>
            </a:solidFill>
          </p:spPr>
          <p:txBody>
            <a:bodyPr/>
            <a:lstStyle/>
            <a:p/>
          </p:txBody>
        </p:sp>
        <p:sp>
          <p:nvSpPr>
            <p:cNvPr id="33" name="rc33"/>
            <p:cNvSpPr/>
            <p:nvPr/>
          </p:nvSpPr>
          <p:spPr>
            <a:xfrm>
              <a:off x="2692920" y="4692298"/>
              <a:ext cx="429597" cy="317219"/>
            </a:xfrm>
            <a:prstGeom prst="rect">
              <a:avLst/>
            </a:prstGeom>
            <a:solidFill>
              <a:srgbClr val="1CABE2">
                <a:alpha val="100000"/>
              </a:srgbClr>
            </a:solidFill>
          </p:spPr>
          <p:txBody>
            <a:bodyPr/>
            <a:lstStyle/>
            <a:p/>
          </p:txBody>
        </p:sp>
        <p:sp>
          <p:nvSpPr>
            <p:cNvPr id="34" name="rc34"/>
            <p:cNvSpPr/>
            <p:nvPr/>
          </p:nvSpPr>
          <p:spPr>
            <a:xfrm>
              <a:off x="3170251" y="4375078"/>
              <a:ext cx="429597" cy="634438"/>
            </a:xfrm>
            <a:prstGeom prst="rect">
              <a:avLst/>
            </a:prstGeom>
            <a:solidFill>
              <a:srgbClr val="1CABE2">
                <a:alpha val="100000"/>
              </a:srgbClr>
            </a:solidFill>
          </p:spPr>
          <p:txBody>
            <a:bodyPr/>
            <a:lstStyle/>
            <a:p/>
          </p:txBody>
        </p:sp>
        <p:sp>
          <p:nvSpPr>
            <p:cNvPr id="35" name="rc35"/>
            <p:cNvSpPr/>
            <p:nvPr/>
          </p:nvSpPr>
          <p:spPr>
            <a:xfrm>
              <a:off x="3647582" y="4057859"/>
              <a:ext cx="429597" cy="951658"/>
            </a:xfrm>
            <a:prstGeom prst="rect">
              <a:avLst/>
            </a:prstGeom>
            <a:solidFill>
              <a:srgbClr val="1CABE2">
                <a:alpha val="100000"/>
              </a:srgbClr>
            </a:solidFill>
          </p:spPr>
          <p:txBody>
            <a:bodyPr/>
            <a:lstStyle/>
            <a:p/>
          </p:txBody>
        </p:sp>
        <p:sp>
          <p:nvSpPr>
            <p:cNvPr id="36" name="rc36"/>
            <p:cNvSpPr/>
            <p:nvPr/>
          </p:nvSpPr>
          <p:spPr>
            <a:xfrm>
              <a:off x="4124913" y="4248190"/>
              <a:ext cx="429597" cy="761326"/>
            </a:xfrm>
            <a:prstGeom prst="rect">
              <a:avLst/>
            </a:prstGeom>
            <a:solidFill>
              <a:srgbClr val="1CABE2">
                <a:alpha val="100000"/>
              </a:srgbClr>
            </a:solidFill>
          </p:spPr>
          <p:txBody>
            <a:bodyPr/>
            <a:lstStyle/>
            <a:p/>
          </p:txBody>
        </p:sp>
        <p:sp>
          <p:nvSpPr>
            <p:cNvPr id="37" name="rc37"/>
            <p:cNvSpPr/>
            <p:nvPr/>
          </p:nvSpPr>
          <p:spPr>
            <a:xfrm>
              <a:off x="4602244" y="4692298"/>
              <a:ext cx="429597" cy="317219"/>
            </a:xfrm>
            <a:prstGeom prst="rect">
              <a:avLst/>
            </a:prstGeom>
            <a:solidFill>
              <a:srgbClr val="1CABE2">
                <a:alpha val="100000"/>
              </a:srgbClr>
            </a:solidFill>
          </p:spPr>
          <p:txBody>
            <a:bodyPr/>
            <a:lstStyle/>
            <a:p/>
          </p:txBody>
        </p:sp>
        <p:sp>
          <p:nvSpPr>
            <p:cNvPr id="38" name="rc38"/>
            <p:cNvSpPr/>
            <p:nvPr/>
          </p:nvSpPr>
          <p:spPr>
            <a:xfrm>
              <a:off x="5079575" y="4819185"/>
              <a:ext cx="429597" cy="190331"/>
            </a:xfrm>
            <a:prstGeom prst="rect">
              <a:avLst/>
            </a:prstGeom>
            <a:solidFill>
              <a:srgbClr val="1CABE2">
                <a:alpha val="100000"/>
              </a:srgbClr>
            </a:solidFill>
          </p:spPr>
          <p:txBody>
            <a:bodyPr/>
            <a:lstStyle/>
            <a:p/>
          </p:txBody>
        </p:sp>
        <p:sp>
          <p:nvSpPr>
            <p:cNvPr id="39" name="rc39"/>
            <p:cNvSpPr/>
            <p:nvPr/>
          </p:nvSpPr>
          <p:spPr>
            <a:xfrm>
              <a:off x="5556906" y="4946073"/>
              <a:ext cx="429597" cy="63443"/>
            </a:xfrm>
            <a:prstGeom prst="rect">
              <a:avLst/>
            </a:prstGeom>
            <a:solidFill>
              <a:srgbClr val="1CABE2">
                <a:alpha val="100000"/>
              </a:srgbClr>
            </a:solidFill>
          </p:spPr>
          <p:txBody>
            <a:bodyPr/>
            <a:lstStyle/>
            <a:p/>
          </p:txBody>
        </p:sp>
        <p:sp>
          <p:nvSpPr>
            <p:cNvPr id="40" name="rc40"/>
            <p:cNvSpPr/>
            <p:nvPr/>
          </p:nvSpPr>
          <p:spPr>
            <a:xfrm>
              <a:off x="6034237" y="5009517"/>
              <a:ext cx="429597" cy="0"/>
            </a:xfrm>
            <a:prstGeom prst="rect">
              <a:avLst/>
            </a:prstGeom>
            <a:solidFill>
              <a:srgbClr val="1CABE2">
                <a:alpha val="100000"/>
              </a:srgbClr>
            </a:solidFill>
          </p:spPr>
          <p:txBody>
            <a:bodyPr/>
            <a:lstStyle/>
            <a:p/>
          </p:txBody>
        </p:sp>
        <p:sp>
          <p:nvSpPr>
            <p:cNvPr id="41" name="rc41"/>
            <p:cNvSpPr/>
            <p:nvPr/>
          </p:nvSpPr>
          <p:spPr>
            <a:xfrm>
              <a:off x="6511569" y="4882629"/>
              <a:ext cx="429597" cy="126887"/>
            </a:xfrm>
            <a:prstGeom prst="rect">
              <a:avLst/>
            </a:prstGeom>
            <a:solidFill>
              <a:srgbClr val="1CABE2">
                <a:alpha val="100000"/>
              </a:srgbClr>
            </a:solidFill>
          </p:spPr>
          <p:txBody>
            <a:bodyPr/>
            <a:lstStyle/>
            <a:p/>
          </p:txBody>
        </p:sp>
        <p:sp>
          <p:nvSpPr>
            <p:cNvPr id="42" name="rc42"/>
            <p:cNvSpPr/>
            <p:nvPr/>
          </p:nvSpPr>
          <p:spPr>
            <a:xfrm>
              <a:off x="6988900" y="4946073"/>
              <a:ext cx="429597" cy="63443"/>
            </a:xfrm>
            <a:prstGeom prst="rect">
              <a:avLst/>
            </a:prstGeom>
            <a:solidFill>
              <a:srgbClr val="1CABE2">
                <a:alpha val="100000"/>
              </a:srgbClr>
            </a:solidFill>
          </p:spPr>
          <p:txBody>
            <a:bodyPr/>
            <a:lstStyle/>
            <a:p/>
          </p:txBody>
        </p:sp>
        <p:sp>
          <p:nvSpPr>
            <p:cNvPr id="43" name="pl43"/>
            <p:cNvSpPr/>
            <p:nvPr/>
          </p:nvSpPr>
          <p:spPr>
            <a:xfrm>
              <a:off x="998394" y="1932489"/>
              <a:ext cx="6205304" cy="126887"/>
            </a:xfrm>
            <a:custGeom>
              <a:avLst/>
              <a:pathLst>
                <a:path w="6205304" h="126887">
                  <a:moveTo>
                    <a:pt x="0" y="0"/>
                  </a:moveTo>
                  <a:lnTo>
                    <a:pt x="477331" y="0"/>
                  </a:lnTo>
                  <a:lnTo>
                    <a:pt x="954662" y="31721"/>
                  </a:lnTo>
                  <a:lnTo>
                    <a:pt x="1431993" y="63443"/>
                  </a:lnTo>
                  <a:lnTo>
                    <a:pt x="1909324" y="63443"/>
                  </a:lnTo>
                  <a:lnTo>
                    <a:pt x="2386655" y="95165"/>
                  </a:lnTo>
                  <a:lnTo>
                    <a:pt x="2863986" y="31721"/>
                  </a:lnTo>
                  <a:lnTo>
                    <a:pt x="3341317" y="31721"/>
                  </a:lnTo>
                  <a:lnTo>
                    <a:pt x="3818648" y="63443"/>
                  </a:lnTo>
                  <a:lnTo>
                    <a:pt x="4295979" y="126887"/>
                  </a:lnTo>
                  <a:lnTo>
                    <a:pt x="4773310" y="95165"/>
                  </a:lnTo>
                  <a:lnTo>
                    <a:pt x="5250642" y="95165"/>
                  </a:lnTo>
                  <a:lnTo>
                    <a:pt x="5727973" y="63443"/>
                  </a:lnTo>
                  <a:lnTo>
                    <a:pt x="6205304" y="63443"/>
                  </a:lnTo>
                </a:path>
              </a:pathLst>
            </a:custGeom>
            <a:ln w="27101" cap="flat">
              <a:solidFill>
                <a:srgbClr val="00833D">
                  <a:alpha val="100000"/>
                </a:srgbClr>
              </a:solidFill>
              <a:prstDash val="solid"/>
              <a:round/>
            </a:ln>
          </p:spPr>
          <p:txBody>
            <a:bodyPr/>
            <a:lstStyle/>
            <a:p/>
          </p:txBody>
        </p:sp>
        <p:sp>
          <p:nvSpPr>
            <p:cNvPr id="44" name="pl44"/>
            <p:cNvSpPr/>
            <p:nvPr/>
          </p:nvSpPr>
          <p:spPr>
            <a:xfrm>
              <a:off x="2907719" y="2027655"/>
              <a:ext cx="4295979" cy="285497"/>
            </a:xfrm>
            <a:custGeom>
              <a:avLst/>
              <a:pathLst>
                <a:path w="4295979" h="285497">
                  <a:moveTo>
                    <a:pt x="0" y="285497"/>
                  </a:moveTo>
                  <a:lnTo>
                    <a:pt x="477331" y="63443"/>
                  </a:lnTo>
                  <a:lnTo>
                    <a:pt x="954662" y="31721"/>
                  </a:lnTo>
                  <a:lnTo>
                    <a:pt x="1431993" y="31721"/>
                  </a:lnTo>
                  <a:lnTo>
                    <a:pt x="1909324" y="0"/>
                  </a:lnTo>
                  <a:lnTo>
                    <a:pt x="2386655" y="31721"/>
                  </a:lnTo>
                  <a:lnTo>
                    <a:pt x="2863986" y="63443"/>
                  </a:lnTo>
                  <a:lnTo>
                    <a:pt x="3341317" y="63443"/>
                  </a:lnTo>
                  <a:lnTo>
                    <a:pt x="3818648" y="95165"/>
                  </a:lnTo>
                  <a:lnTo>
                    <a:pt x="4295979" y="63443"/>
                  </a:lnTo>
                </a:path>
              </a:pathLst>
            </a:custGeom>
            <a:ln w="27101" cap="flat">
              <a:solidFill>
                <a:srgbClr val="002759">
                  <a:alpha val="100000"/>
                </a:srgbClr>
              </a:solidFill>
              <a:prstDash val="solid"/>
              <a:round/>
            </a:ln>
          </p:spPr>
          <p:txBody>
            <a:bodyPr/>
            <a:lstStyle/>
            <a:p/>
          </p:txBody>
        </p:sp>
        <p:sp>
          <p:nvSpPr>
            <p:cNvPr id="45" name="pt45"/>
            <p:cNvSpPr/>
            <p:nvPr/>
          </p:nvSpPr>
          <p:spPr>
            <a:xfrm>
              <a:off x="966793"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1444124"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1921455"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2398786"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2876118"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353449"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3830780"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4308111"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4785442"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262773"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5740104"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6217435"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6694766"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7172097"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9" name="pt59"/>
            <p:cNvSpPr/>
            <p:nvPr/>
          </p:nvSpPr>
          <p:spPr>
            <a:xfrm>
              <a:off x="2876118" y="228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353449"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830780"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308111"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785442"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262773"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740104"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17435"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694766"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172097"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965235" y="4627704"/>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0" name="tx70"/>
            <p:cNvSpPr/>
            <p:nvPr/>
          </p:nvSpPr>
          <p:spPr>
            <a:xfrm>
              <a:off x="1442566" y="475424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1" name="tx71"/>
            <p:cNvSpPr/>
            <p:nvPr/>
          </p:nvSpPr>
          <p:spPr>
            <a:xfrm>
              <a:off x="1919897" y="475424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2" name="tx72"/>
            <p:cNvSpPr/>
            <p:nvPr/>
          </p:nvSpPr>
          <p:spPr>
            <a:xfrm>
              <a:off x="2397228" y="4817686"/>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3" name="tx73"/>
            <p:cNvSpPr/>
            <p:nvPr/>
          </p:nvSpPr>
          <p:spPr>
            <a:xfrm>
              <a:off x="2874559" y="4563969"/>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4" name="tx74"/>
            <p:cNvSpPr/>
            <p:nvPr/>
          </p:nvSpPr>
          <p:spPr>
            <a:xfrm>
              <a:off x="3318731" y="424523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5" name="tx75"/>
            <p:cNvSpPr/>
            <p:nvPr/>
          </p:nvSpPr>
          <p:spPr>
            <a:xfrm>
              <a:off x="3796062" y="392801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76" name="tx76"/>
            <p:cNvSpPr/>
            <p:nvPr/>
          </p:nvSpPr>
          <p:spPr>
            <a:xfrm>
              <a:off x="4273393" y="411980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77" name="tx77"/>
            <p:cNvSpPr/>
            <p:nvPr/>
          </p:nvSpPr>
          <p:spPr>
            <a:xfrm>
              <a:off x="4783884" y="4563969"/>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8" name="tx78"/>
            <p:cNvSpPr/>
            <p:nvPr/>
          </p:nvSpPr>
          <p:spPr>
            <a:xfrm>
              <a:off x="5261215" y="4689285"/>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9" name="tx79"/>
            <p:cNvSpPr/>
            <p:nvPr/>
          </p:nvSpPr>
          <p:spPr>
            <a:xfrm>
              <a:off x="5738546" y="4817686"/>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0" name="tx80"/>
            <p:cNvSpPr/>
            <p:nvPr/>
          </p:nvSpPr>
          <p:spPr>
            <a:xfrm>
              <a:off x="6215877"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1" name="tx81"/>
            <p:cNvSpPr/>
            <p:nvPr/>
          </p:nvSpPr>
          <p:spPr>
            <a:xfrm>
              <a:off x="6693208" y="475424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82" name="tx82"/>
            <p:cNvSpPr/>
            <p:nvPr/>
          </p:nvSpPr>
          <p:spPr>
            <a:xfrm>
              <a:off x="7170539" y="4817686"/>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3" name="pl83"/>
            <p:cNvSpPr/>
            <p:nvPr/>
          </p:nvSpPr>
          <p:spPr>
            <a:xfrm>
              <a:off x="7222479" y="1997775"/>
              <a:ext cx="639824" cy="62783"/>
            </a:xfrm>
            <a:custGeom>
              <a:avLst/>
              <a:pathLst>
                <a:path w="639824" h="62783">
                  <a:moveTo>
                    <a:pt x="639824" y="62783"/>
                  </a:moveTo>
                  <a:lnTo>
                    <a:pt x="0" y="0"/>
                  </a:lnTo>
                </a:path>
              </a:pathLst>
            </a:custGeom>
          </p:spPr>
          <p:txBody>
            <a:bodyPr/>
            <a:lstStyle/>
            <a:p/>
          </p:txBody>
        </p:sp>
        <p:sp>
          <p:nvSpPr>
            <p:cNvPr id="84" name="pl84"/>
            <p:cNvSpPr/>
            <p:nvPr/>
          </p:nvSpPr>
          <p:spPr>
            <a:xfrm>
              <a:off x="7218968" y="2096389"/>
              <a:ext cx="643335" cy="222913"/>
            </a:xfrm>
            <a:custGeom>
              <a:avLst/>
              <a:pathLst>
                <a:path w="643335" h="222913">
                  <a:moveTo>
                    <a:pt x="643335" y="222913"/>
                  </a:moveTo>
                  <a:lnTo>
                    <a:pt x="0" y="0"/>
                  </a:lnTo>
                </a:path>
              </a:pathLst>
            </a:custGeom>
          </p:spPr>
          <p:txBody>
            <a:bodyPr/>
            <a:lstStyle/>
            <a:p/>
          </p:txBody>
        </p:sp>
        <p:sp>
          <p:nvSpPr>
            <p:cNvPr id="85" name="pg85"/>
            <p:cNvSpPr/>
            <p:nvPr/>
          </p:nvSpPr>
          <p:spPr>
            <a:xfrm>
              <a:off x="7793724" y="197372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201484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95%</a:t>
              </a:r>
            </a:p>
          </p:txBody>
        </p:sp>
        <p:sp>
          <p:nvSpPr>
            <p:cNvPr id="87" name="pg87"/>
            <p:cNvSpPr/>
            <p:nvPr/>
          </p:nvSpPr>
          <p:spPr>
            <a:xfrm>
              <a:off x="7793724" y="224200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228312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92%</a:t>
              </a:r>
            </a:p>
          </p:txBody>
        </p:sp>
        <p:sp>
          <p:nvSpPr>
            <p:cNvPr id="89" name="rc89"/>
            <p:cNvSpPr/>
            <p:nvPr/>
          </p:nvSpPr>
          <p:spPr>
            <a:xfrm>
              <a:off x="711996" y="1578789"/>
              <a:ext cx="7923696" cy="3594096"/>
            </a:xfrm>
            <a:prstGeom prst="rect">
              <a:avLst/>
            </a:prstGeom>
            <a:ln w="13550" cap="rnd">
              <a:solidFill>
                <a:srgbClr val="BEBEBE">
                  <a:alpha val="100000"/>
                </a:srgbClr>
              </a:solidFill>
              <a:prstDash val="solid"/>
              <a:round/>
            </a:ln>
          </p:spPr>
          <p:txBody>
            <a:bodyPr/>
            <a:lstStyle/>
            <a:p/>
          </p:txBody>
        </p:sp>
        <p:sp>
          <p:nvSpPr>
            <p:cNvPr id="90" name="tx90"/>
            <p:cNvSpPr/>
            <p:nvPr/>
          </p:nvSpPr>
          <p:spPr>
            <a:xfrm>
              <a:off x="578734"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08103"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508103"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508103" y="305876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508103"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508103" y="178994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7" name="tx97"/>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8" name="tx98"/>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9" name="tx99"/>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0" name="tx100"/>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1" name="tx101"/>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2" name="tx102"/>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3" name="tx103"/>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4" name="tx104"/>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5" name="tx105"/>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6" name="tx106"/>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7" name="tx107"/>
            <p:cNvSpPr/>
            <p:nvPr/>
          </p:nvSpPr>
          <p:spPr>
            <a:xfrm rot="-5400000">
              <a:off x="85617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8" name="tx108"/>
            <p:cNvSpPr/>
            <p:nvPr/>
          </p:nvSpPr>
          <p:spPr>
            <a:xfrm rot="-5400000">
              <a:off x="1333471"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9" name="tx109"/>
            <p:cNvSpPr/>
            <p:nvPr/>
          </p:nvSpPr>
          <p:spPr>
            <a:xfrm rot="-5400000">
              <a:off x="1810833"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0" name="tx110"/>
            <p:cNvSpPr/>
            <p:nvPr/>
          </p:nvSpPr>
          <p:spPr>
            <a:xfrm rot="-5400000">
              <a:off x="228816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1" name="tx111"/>
            <p:cNvSpPr/>
            <p:nvPr/>
          </p:nvSpPr>
          <p:spPr>
            <a:xfrm rot="-5400000">
              <a:off x="276549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2" name="tx112"/>
            <p:cNvSpPr/>
            <p:nvPr/>
          </p:nvSpPr>
          <p:spPr>
            <a:xfrm rot="-5400000">
              <a:off x="324282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3" name="tx113"/>
            <p:cNvSpPr/>
            <p:nvPr/>
          </p:nvSpPr>
          <p:spPr>
            <a:xfrm rot="-5400000">
              <a:off x="372015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4" name="tx114"/>
            <p:cNvSpPr/>
            <p:nvPr/>
          </p:nvSpPr>
          <p:spPr>
            <a:xfrm rot="-5400000">
              <a:off x="419748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5" name="tx115"/>
            <p:cNvSpPr/>
            <p:nvPr/>
          </p:nvSpPr>
          <p:spPr>
            <a:xfrm rot="-5400000">
              <a:off x="467481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6" name="tx116"/>
            <p:cNvSpPr/>
            <p:nvPr/>
          </p:nvSpPr>
          <p:spPr>
            <a:xfrm rot="-5400000">
              <a:off x="515215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7" name="tx117"/>
            <p:cNvSpPr/>
            <p:nvPr/>
          </p:nvSpPr>
          <p:spPr>
            <a:xfrm rot="-5400000">
              <a:off x="562948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8" name="tx118"/>
            <p:cNvSpPr/>
            <p:nvPr/>
          </p:nvSpPr>
          <p:spPr>
            <a:xfrm rot="-5400000">
              <a:off x="6106782"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9" name="tx119"/>
            <p:cNvSpPr/>
            <p:nvPr/>
          </p:nvSpPr>
          <p:spPr>
            <a:xfrm rot="-5400000">
              <a:off x="658414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0" name="tx120"/>
            <p:cNvSpPr/>
            <p:nvPr/>
          </p:nvSpPr>
          <p:spPr>
            <a:xfrm rot="-5400000">
              <a:off x="706147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1" name="tx121"/>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2" name="tx122"/>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3" name="pl123"/>
            <p:cNvSpPr/>
            <p:nvPr/>
          </p:nvSpPr>
          <p:spPr>
            <a:xfrm>
              <a:off x="262463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4" name="pt124"/>
            <p:cNvSpPr/>
            <p:nvPr/>
          </p:nvSpPr>
          <p:spPr>
            <a:xfrm>
              <a:off x="2680821"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5" name="pl125"/>
            <p:cNvSpPr/>
            <p:nvPr/>
          </p:nvSpPr>
          <p:spPr>
            <a:xfrm>
              <a:off x="3984912"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6" name="pt126"/>
            <p:cNvSpPr/>
            <p:nvPr/>
          </p:nvSpPr>
          <p:spPr>
            <a:xfrm>
              <a:off x="4041093"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7" name="tx127"/>
            <p:cNvSpPr/>
            <p:nvPr/>
          </p:nvSpPr>
          <p:spPr>
            <a:xfrm>
              <a:off x="2891739"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8" name="tx128"/>
            <p:cNvSpPr/>
            <p:nvPr/>
          </p:nvSpPr>
          <p:spPr>
            <a:xfrm>
              <a:off x="4252011"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9" name="rc129"/>
            <p:cNvSpPr/>
            <p:nvPr/>
          </p:nvSpPr>
          <p:spPr>
            <a:xfrm>
              <a:off x="5541005" y="5900002"/>
              <a:ext cx="201456" cy="201456"/>
            </a:xfrm>
            <a:prstGeom prst="rect">
              <a:avLst/>
            </a:prstGeom>
            <a:solidFill>
              <a:srgbClr val="1CABE2">
                <a:alpha val="100000"/>
              </a:srgbClr>
            </a:solidFill>
          </p:spPr>
          <p:txBody>
            <a:bodyPr/>
            <a:lstStyle/>
            <a:p/>
          </p:txBody>
        </p:sp>
        <p:sp>
          <p:nvSpPr>
            <p:cNvPr id="130" name="tx130"/>
            <p:cNvSpPr/>
            <p:nvPr/>
          </p:nvSpPr>
          <p:spPr>
            <a:xfrm>
              <a:off x="582105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1" name="tx131"/>
            <p:cNvSpPr/>
            <p:nvPr/>
          </p:nvSpPr>
          <p:spPr>
            <a:xfrm>
              <a:off x="1967256" y="1334104"/>
              <a:ext cx="541317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Finland, 2012-2025</a:t>
              </a:r>
            </a:p>
          </p:txBody>
        </p:sp>
        <p:sp>
          <p:nvSpPr>
            <p:cNvPr id="132" name="tx132"/>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3" name="tx133"/>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4" name="tx134"/>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5" name="tx135"/>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 confirmed measles cases in Finland. In the same year, MCV1 coverage was 95% and MCV2 coverage was 92%.
The number of cases in 2025 was 50% lower than in 2024 (n=2).
The highest number of measles cases was reported in 2018 (n=15). In this year, MCV1 coverage was 96%.</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Finland saw a decrease in measles cases compared with 2024, while MCV1 coverage was 95% and MCV2 coverage was 92%.</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3512473"/>
              <a:ext cx="3520101" cy="1647463"/>
            </a:xfrm>
            <a:custGeom>
              <a:avLst/>
              <a:pathLst>
                <a:path w="3520101" h="1647463">
                  <a:moveTo>
                    <a:pt x="0" y="1647463"/>
                  </a:moveTo>
                  <a:lnTo>
                    <a:pt x="140804" y="1482716"/>
                  </a:lnTo>
                  <a:lnTo>
                    <a:pt x="281608" y="1482716"/>
                  </a:lnTo>
                  <a:lnTo>
                    <a:pt x="422412" y="1647463"/>
                  </a:lnTo>
                  <a:lnTo>
                    <a:pt x="563216" y="1647463"/>
                  </a:lnTo>
                  <a:lnTo>
                    <a:pt x="704020" y="1317970"/>
                  </a:lnTo>
                  <a:lnTo>
                    <a:pt x="844824" y="1317970"/>
                  </a:lnTo>
                  <a:lnTo>
                    <a:pt x="985628" y="1647463"/>
                  </a:lnTo>
                  <a:lnTo>
                    <a:pt x="1126432" y="1647463"/>
                  </a:lnTo>
                  <a:lnTo>
                    <a:pt x="1267236" y="1647463"/>
                  </a:lnTo>
                  <a:lnTo>
                    <a:pt x="1408040" y="1647463"/>
                  </a:lnTo>
                  <a:lnTo>
                    <a:pt x="1548844" y="1647463"/>
                  </a:lnTo>
                  <a:lnTo>
                    <a:pt x="1689648" y="1647463"/>
                  </a:lnTo>
                  <a:lnTo>
                    <a:pt x="1830452" y="1482716"/>
                  </a:lnTo>
                  <a:lnTo>
                    <a:pt x="1971256" y="1482716"/>
                  </a:lnTo>
                  <a:lnTo>
                    <a:pt x="2112061" y="1317970"/>
                  </a:lnTo>
                  <a:lnTo>
                    <a:pt x="2252865" y="494238"/>
                  </a:lnTo>
                  <a:lnTo>
                    <a:pt x="2393669" y="0"/>
                  </a:lnTo>
                  <a:lnTo>
                    <a:pt x="2534473" y="329492"/>
                  </a:lnTo>
                  <a:lnTo>
                    <a:pt x="2675277" y="494238"/>
                  </a:lnTo>
                  <a:lnTo>
                    <a:pt x="2816081" y="164746"/>
                  </a:lnTo>
                  <a:lnTo>
                    <a:pt x="2956885" y="164746"/>
                  </a:lnTo>
                  <a:lnTo>
                    <a:pt x="3097689" y="658985"/>
                  </a:lnTo>
                  <a:lnTo>
                    <a:pt x="3238493" y="658985"/>
                  </a:lnTo>
                  <a:lnTo>
                    <a:pt x="3379297" y="494238"/>
                  </a:lnTo>
                  <a:lnTo>
                    <a:pt x="3520101" y="658985"/>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4500951"/>
              <a:ext cx="3520101" cy="494238"/>
            </a:xfrm>
            <a:custGeom>
              <a:avLst/>
              <a:pathLst>
                <a:path w="3520101" h="494238">
                  <a:moveTo>
                    <a:pt x="0" y="0"/>
                  </a:moveTo>
                  <a:lnTo>
                    <a:pt x="140804" y="329492"/>
                  </a:lnTo>
                  <a:lnTo>
                    <a:pt x="281608" y="329492"/>
                  </a:lnTo>
                  <a:lnTo>
                    <a:pt x="422412" y="494238"/>
                  </a:lnTo>
                  <a:lnTo>
                    <a:pt x="563216" y="329492"/>
                  </a:lnTo>
                  <a:lnTo>
                    <a:pt x="704020" y="329492"/>
                  </a:lnTo>
                  <a:lnTo>
                    <a:pt x="844824" y="494238"/>
                  </a:lnTo>
                  <a:lnTo>
                    <a:pt x="985628" y="329492"/>
                  </a:lnTo>
                  <a:lnTo>
                    <a:pt x="1126432" y="494238"/>
                  </a:lnTo>
                  <a:lnTo>
                    <a:pt x="1267236" y="329492"/>
                  </a:lnTo>
                  <a:lnTo>
                    <a:pt x="1408040" y="329492"/>
                  </a:lnTo>
                  <a:lnTo>
                    <a:pt x="1548844" y="494238"/>
                  </a:lnTo>
                  <a:lnTo>
                    <a:pt x="1689648" y="329492"/>
                  </a:lnTo>
                  <a:lnTo>
                    <a:pt x="1830452" y="164746"/>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164746"/>
                  </a:lnTo>
                  <a:lnTo>
                    <a:pt x="3238493" y="164746"/>
                  </a:lnTo>
                  <a:lnTo>
                    <a:pt x="3379297" y="164746"/>
                  </a:lnTo>
                  <a:lnTo>
                    <a:pt x="3520101" y="164746"/>
                  </a:lnTo>
                </a:path>
              </a:pathLst>
            </a:custGeom>
            <a:ln w="27101" cap="flat">
              <a:solidFill>
                <a:srgbClr val="00833D">
                  <a:alpha val="80000"/>
                </a:srgbClr>
              </a:solidFill>
              <a:prstDash val="solid"/>
              <a:round/>
            </a:ln>
          </p:spPr>
          <p:txBody>
            <a:bodyPr/>
            <a:lstStyle/>
            <a:p/>
          </p:txBody>
        </p:sp>
        <p:sp>
          <p:nvSpPr>
            <p:cNvPr id="23" name="pl23"/>
            <p:cNvSpPr/>
            <p:nvPr/>
          </p:nvSpPr>
          <p:spPr>
            <a:xfrm>
              <a:off x="943464" y="3512473"/>
              <a:ext cx="3520101" cy="1647463"/>
            </a:xfrm>
            <a:custGeom>
              <a:avLst/>
              <a:pathLst>
                <a:path w="3520101" h="1647463">
                  <a:moveTo>
                    <a:pt x="0" y="1647463"/>
                  </a:moveTo>
                  <a:lnTo>
                    <a:pt x="140804" y="1482716"/>
                  </a:lnTo>
                  <a:lnTo>
                    <a:pt x="281608" y="1482716"/>
                  </a:lnTo>
                  <a:lnTo>
                    <a:pt x="422412" y="1647463"/>
                  </a:lnTo>
                  <a:lnTo>
                    <a:pt x="563216" y="1647463"/>
                  </a:lnTo>
                  <a:lnTo>
                    <a:pt x="704020" y="1317970"/>
                  </a:lnTo>
                  <a:lnTo>
                    <a:pt x="844824" y="1317970"/>
                  </a:lnTo>
                  <a:lnTo>
                    <a:pt x="985628" y="1647463"/>
                  </a:lnTo>
                  <a:lnTo>
                    <a:pt x="1126432" y="1647463"/>
                  </a:lnTo>
                  <a:lnTo>
                    <a:pt x="1267236" y="1647463"/>
                  </a:lnTo>
                  <a:lnTo>
                    <a:pt x="1408040" y="1647463"/>
                  </a:lnTo>
                  <a:lnTo>
                    <a:pt x="1548844" y="1647463"/>
                  </a:lnTo>
                  <a:lnTo>
                    <a:pt x="1689648" y="1647463"/>
                  </a:lnTo>
                  <a:lnTo>
                    <a:pt x="1830452" y="1482716"/>
                  </a:lnTo>
                  <a:lnTo>
                    <a:pt x="1971256" y="1482716"/>
                  </a:lnTo>
                  <a:lnTo>
                    <a:pt x="2112061" y="1317970"/>
                  </a:lnTo>
                  <a:lnTo>
                    <a:pt x="2252865" y="494238"/>
                  </a:lnTo>
                  <a:lnTo>
                    <a:pt x="2393669" y="0"/>
                  </a:lnTo>
                  <a:lnTo>
                    <a:pt x="2534473" y="329492"/>
                  </a:lnTo>
                  <a:lnTo>
                    <a:pt x="2675277" y="494238"/>
                  </a:lnTo>
                  <a:lnTo>
                    <a:pt x="2816081" y="164746"/>
                  </a:lnTo>
                  <a:lnTo>
                    <a:pt x="2956885" y="164746"/>
                  </a:lnTo>
                  <a:lnTo>
                    <a:pt x="3097689" y="658985"/>
                  </a:lnTo>
                  <a:lnTo>
                    <a:pt x="3238493" y="658985"/>
                  </a:lnTo>
                  <a:lnTo>
                    <a:pt x="3379297" y="494238"/>
                  </a:lnTo>
                  <a:lnTo>
                    <a:pt x="3520101" y="658985"/>
                  </a:lnTo>
                </a:path>
              </a:pathLst>
            </a:custGeom>
            <a:ln w="43362" cap="flat">
              <a:solidFill>
                <a:srgbClr val="000000">
                  <a:alpha val="100000"/>
                </a:srgbClr>
              </a:solidFill>
              <a:prstDash val="solid"/>
              <a:round/>
            </a:ln>
          </p:spPr>
          <p:txBody>
            <a:bodyPr/>
            <a:lstStyle/>
            <a:p/>
          </p:txBody>
        </p:sp>
        <p:sp>
          <p:nvSpPr>
            <p:cNvPr id="24" name="pl24"/>
            <p:cNvSpPr/>
            <p:nvPr/>
          </p:nvSpPr>
          <p:spPr>
            <a:xfrm>
              <a:off x="943464" y="3512473"/>
              <a:ext cx="3520101" cy="1647463"/>
            </a:xfrm>
            <a:custGeom>
              <a:avLst/>
              <a:pathLst>
                <a:path w="3520101" h="1647463">
                  <a:moveTo>
                    <a:pt x="0" y="1647463"/>
                  </a:moveTo>
                  <a:lnTo>
                    <a:pt x="140804" y="1482716"/>
                  </a:lnTo>
                  <a:lnTo>
                    <a:pt x="281608" y="1482716"/>
                  </a:lnTo>
                  <a:lnTo>
                    <a:pt x="422412" y="1647463"/>
                  </a:lnTo>
                  <a:lnTo>
                    <a:pt x="563216" y="1647463"/>
                  </a:lnTo>
                  <a:lnTo>
                    <a:pt x="704020" y="1317970"/>
                  </a:lnTo>
                  <a:lnTo>
                    <a:pt x="844824" y="1317970"/>
                  </a:lnTo>
                  <a:lnTo>
                    <a:pt x="985628" y="1647463"/>
                  </a:lnTo>
                  <a:lnTo>
                    <a:pt x="1126432" y="1647463"/>
                  </a:lnTo>
                  <a:lnTo>
                    <a:pt x="1267236" y="1647463"/>
                  </a:lnTo>
                  <a:lnTo>
                    <a:pt x="1408040" y="1647463"/>
                  </a:lnTo>
                  <a:lnTo>
                    <a:pt x="1548844" y="1647463"/>
                  </a:lnTo>
                  <a:lnTo>
                    <a:pt x="1689648" y="1647463"/>
                  </a:lnTo>
                  <a:lnTo>
                    <a:pt x="1830452" y="1482716"/>
                  </a:lnTo>
                  <a:lnTo>
                    <a:pt x="1971256" y="1482716"/>
                  </a:lnTo>
                  <a:lnTo>
                    <a:pt x="2112061" y="1317970"/>
                  </a:lnTo>
                  <a:lnTo>
                    <a:pt x="2252865" y="494238"/>
                  </a:lnTo>
                  <a:lnTo>
                    <a:pt x="2393669" y="0"/>
                  </a:lnTo>
                  <a:lnTo>
                    <a:pt x="2534473" y="329492"/>
                  </a:lnTo>
                  <a:lnTo>
                    <a:pt x="2675277" y="494238"/>
                  </a:lnTo>
                  <a:lnTo>
                    <a:pt x="2816081" y="164746"/>
                  </a:lnTo>
                  <a:lnTo>
                    <a:pt x="2956885" y="164746"/>
                  </a:lnTo>
                  <a:lnTo>
                    <a:pt x="3097689" y="658985"/>
                  </a:lnTo>
                  <a:lnTo>
                    <a:pt x="3238493" y="658985"/>
                  </a:lnTo>
                  <a:lnTo>
                    <a:pt x="3379297" y="494238"/>
                  </a:lnTo>
                  <a:lnTo>
                    <a:pt x="3520101" y="658985"/>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3512473"/>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3512473"/>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677219"/>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588995"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29301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997036"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3560252" y="34459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3477199"/>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3" name="pg43"/>
            <p:cNvSpPr/>
            <p:nvPr/>
          </p:nvSpPr>
          <p:spPr>
            <a:xfrm>
              <a:off x="4264273" y="34459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3477199"/>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5" name="pg45"/>
            <p:cNvSpPr/>
            <p:nvPr/>
          </p:nvSpPr>
          <p:spPr>
            <a:xfrm>
              <a:off x="4405077" y="36106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36394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8277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8277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09959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86204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49873" y="6120905"/>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Finland</a:t>
              </a:r>
            </a:p>
          </p:txBody>
        </p:sp>
        <p:sp>
          <p:nvSpPr>
            <p:cNvPr id="66" name="tx66"/>
            <p:cNvSpPr/>
            <p:nvPr/>
          </p:nvSpPr>
          <p:spPr>
            <a:xfrm>
              <a:off x="236669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129147"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336204"/>
              <a:ext cx="3520101" cy="658985"/>
            </a:xfrm>
            <a:custGeom>
              <a:avLst/>
              <a:pathLst>
                <a:path w="3520101" h="658985">
                  <a:moveTo>
                    <a:pt x="0" y="329492"/>
                  </a:moveTo>
                  <a:lnTo>
                    <a:pt x="140804" y="329492"/>
                  </a:lnTo>
                  <a:lnTo>
                    <a:pt x="281608" y="329492"/>
                  </a:lnTo>
                  <a:lnTo>
                    <a:pt x="422412" y="658985"/>
                  </a:lnTo>
                  <a:lnTo>
                    <a:pt x="563216" y="658985"/>
                  </a:lnTo>
                  <a:lnTo>
                    <a:pt x="704020" y="494238"/>
                  </a:lnTo>
                  <a:lnTo>
                    <a:pt x="844824" y="494238"/>
                  </a:lnTo>
                  <a:lnTo>
                    <a:pt x="985628" y="658985"/>
                  </a:lnTo>
                  <a:lnTo>
                    <a:pt x="1126432" y="494238"/>
                  </a:lnTo>
                  <a:lnTo>
                    <a:pt x="1267236" y="658985"/>
                  </a:lnTo>
                  <a:lnTo>
                    <a:pt x="1408040" y="658985"/>
                  </a:lnTo>
                  <a:lnTo>
                    <a:pt x="1548844" y="494238"/>
                  </a:lnTo>
                  <a:lnTo>
                    <a:pt x="1689648" y="494238"/>
                  </a:lnTo>
                  <a:lnTo>
                    <a:pt x="1830452" y="494238"/>
                  </a:lnTo>
                  <a:lnTo>
                    <a:pt x="1971256" y="329492"/>
                  </a:lnTo>
                  <a:lnTo>
                    <a:pt x="2112061" y="164746"/>
                  </a:lnTo>
                  <a:lnTo>
                    <a:pt x="2252865" y="164746"/>
                  </a:lnTo>
                  <a:lnTo>
                    <a:pt x="2393669" y="0"/>
                  </a:lnTo>
                  <a:lnTo>
                    <a:pt x="2534473" y="329492"/>
                  </a:lnTo>
                  <a:lnTo>
                    <a:pt x="2675277" y="494238"/>
                  </a:lnTo>
                  <a:lnTo>
                    <a:pt x="2816081" y="329492"/>
                  </a:lnTo>
                  <a:lnTo>
                    <a:pt x="2956885" y="0"/>
                  </a:lnTo>
                  <a:lnTo>
                    <a:pt x="3097689" y="329492"/>
                  </a:lnTo>
                  <a:lnTo>
                    <a:pt x="3238493" y="329492"/>
                  </a:lnTo>
                  <a:lnTo>
                    <a:pt x="3379297" y="329492"/>
                  </a:lnTo>
                  <a:lnTo>
                    <a:pt x="3520101" y="329492"/>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4336204"/>
              <a:ext cx="3520101" cy="329492"/>
            </a:xfrm>
            <a:custGeom>
              <a:avLst/>
              <a:pathLst>
                <a:path w="3520101" h="329492">
                  <a:moveTo>
                    <a:pt x="0" y="0"/>
                  </a:moveTo>
                  <a:lnTo>
                    <a:pt x="140804" y="0"/>
                  </a:lnTo>
                  <a:lnTo>
                    <a:pt x="281608" y="164746"/>
                  </a:lnTo>
                  <a:lnTo>
                    <a:pt x="422412" y="164746"/>
                  </a:lnTo>
                  <a:lnTo>
                    <a:pt x="563216" y="164746"/>
                  </a:lnTo>
                  <a:lnTo>
                    <a:pt x="704020" y="164746"/>
                  </a:lnTo>
                  <a:lnTo>
                    <a:pt x="844824" y="164746"/>
                  </a:lnTo>
                  <a:lnTo>
                    <a:pt x="985628" y="164746"/>
                  </a:lnTo>
                  <a:lnTo>
                    <a:pt x="1126432" y="164746"/>
                  </a:lnTo>
                  <a:lnTo>
                    <a:pt x="1267236" y="0"/>
                  </a:lnTo>
                  <a:lnTo>
                    <a:pt x="1408040" y="164746"/>
                  </a:lnTo>
                  <a:lnTo>
                    <a:pt x="1548844" y="164746"/>
                  </a:lnTo>
                  <a:lnTo>
                    <a:pt x="1689648" y="164746"/>
                  </a:lnTo>
                  <a:lnTo>
                    <a:pt x="1830452" y="329492"/>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329492"/>
                  </a:lnTo>
                  <a:lnTo>
                    <a:pt x="3238493" y="329492"/>
                  </a:lnTo>
                  <a:lnTo>
                    <a:pt x="3379297" y="329492"/>
                  </a:lnTo>
                  <a:lnTo>
                    <a:pt x="3520101" y="329492"/>
                  </a:lnTo>
                </a:path>
              </a:pathLst>
            </a:custGeom>
            <a:ln w="27101" cap="flat">
              <a:solidFill>
                <a:srgbClr val="00833D">
                  <a:alpha val="80000"/>
                </a:srgbClr>
              </a:solidFill>
              <a:prstDash val="solid"/>
              <a:round/>
            </a:ln>
          </p:spPr>
          <p:txBody>
            <a:bodyPr/>
            <a:lstStyle/>
            <a:p/>
          </p:txBody>
        </p:sp>
        <p:sp>
          <p:nvSpPr>
            <p:cNvPr id="87" name="pl87"/>
            <p:cNvSpPr/>
            <p:nvPr/>
          </p:nvSpPr>
          <p:spPr>
            <a:xfrm>
              <a:off x="5308715" y="4336204"/>
              <a:ext cx="3520101" cy="658985"/>
            </a:xfrm>
            <a:custGeom>
              <a:avLst/>
              <a:pathLst>
                <a:path w="3520101" h="658985">
                  <a:moveTo>
                    <a:pt x="0" y="329492"/>
                  </a:moveTo>
                  <a:lnTo>
                    <a:pt x="140804" y="329492"/>
                  </a:lnTo>
                  <a:lnTo>
                    <a:pt x="281608" y="329492"/>
                  </a:lnTo>
                  <a:lnTo>
                    <a:pt x="422412" y="658985"/>
                  </a:lnTo>
                  <a:lnTo>
                    <a:pt x="563216" y="658985"/>
                  </a:lnTo>
                  <a:lnTo>
                    <a:pt x="704020" y="494238"/>
                  </a:lnTo>
                  <a:lnTo>
                    <a:pt x="844824" y="494238"/>
                  </a:lnTo>
                  <a:lnTo>
                    <a:pt x="985628" y="658985"/>
                  </a:lnTo>
                  <a:lnTo>
                    <a:pt x="1126432" y="494238"/>
                  </a:lnTo>
                  <a:lnTo>
                    <a:pt x="1267236" y="658985"/>
                  </a:lnTo>
                  <a:lnTo>
                    <a:pt x="1408040" y="658985"/>
                  </a:lnTo>
                  <a:lnTo>
                    <a:pt x="1548844" y="494238"/>
                  </a:lnTo>
                  <a:lnTo>
                    <a:pt x="1689648" y="494238"/>
                  </a:lnTo>
                  <a:lnTo>
                    <a:pt x="1830452" y="494238"/>
                  </a:lnTo>
                  <a:lnTo>
                    <a:pt x="1971256" y="329492"/>
                  </a:lnTo>
                  <a:lnTo>
                    <a:pt x="2112061" y="164746"/>
                  </a:lnTo>
                  <a:lnTo>
                    <a:pt x="2252865" y="164746"/>
                  </a:lnTo>
                  <a:lnTo>
                    <a:pt x="2393669" y="0"/>
                  </a:lnTo>
                  <a:lnTo>
                    <a:pt x="2534473" y="329492"/>
                  </a:lnTo>
                  <a:lnTo>
                    <a:pt x="2675277" y="494238"/>
                  </a:lnTo>
                  <a:lnTo>
                    <a:pt x="2816081" y="329492"/>
                  </a:lnTo>
                  <a:lnTo>
                    <a:pt x="2956885" y="0"/>
                  </a:lnTo>
                  <a:lnTo>
                    <a:pt x="3097689" y="329492"/>
                  </a:lnTo>
                  <a:lnTo>
                    <a:pt x="3238493" y="329492"/>
                  </a:lnTo>
                  <a:lnTo>
                    <a:pt x="3379297" y="329492"/>
                  </a:lnTo>
                  <a:lnTo>
                    <a:pt x="3520101" y="329492"/>
                  </a:lnTo>
                </a:path>
              </a:pathLst>
            </a:custGeom>
            <a:ln w="43362" cap="flat">
              <a:solidFill>
                <a:srgbClr val="000000">
                  <a:alpha val="100000"/>
                </a:srgbClr>
              </a:solidFill>
              <a:prstDash val="solid"/>
              <a:round/>
            </a:ln>
          </p:spPr>
          <p:txBody>
            <a:bodyPr/>
            <a:lstStyle/>
            <a:p/>
          </p:txBody>
        </p:sp>
        <p:sp>
          <p:nvSpPr>
            <p:cNvPr id="88" name="pl88"/>
            <p:cNvSpPr/>
            <p:nvPr/>
          </p:nvSpPr>
          <p:spPr>
            <a:xfrm>
              <a:off x="5308715" y="4336204"/>
              <a:ext cx="3520101" cy="658985"/>
            </a:xfrm>
            <a:custGeom>
              <a:avLst/>
              <a:pathLst>
                <a:path w="3520101" h="658985">
                  <a:moveTo>
                    <a:pt x="0" y="329492"/>
                  </a:moveTo>
                  <a:lnTo>
                    <a:pt x="140804" y="329492"/>
                  </a:lnTo>
                  <a:lnTo>
                    <a:pt x="281608" y="329492"/>
                  </a:lnTo>
                  <a:lnTo>
                    <a:pt x="422412" y="658985"/>
                  </a:lnTo>
                  <a:lnTo>
                    <a:pt x="563216" y="658985"/>
                  </a:lnTo>
                  <a:lnTo>
                    <a:pt x="704020" y="494238"/>
                  </a:lnTo>
                  <a:lnTo>
                    <a:pt x="844824" y="494238"/>
                  </a:lnTo>
                  <a:lnTo>
                    <a:pt x="985628" y="658985"/>
                  </a:lnTo>
                  <a:lnTo>
                    <a:pt x="1126432" y="494238"/>
                  </a:lnTo>
                  <a:lnTo>
                    <a:pt x="1267236" y="658985"/>
                  </a:lnTo>
                  <a:lnTo>
                    <a:pt x="1408040" y="658985"/>
                  </a:lnTo>
                  <a:lnTo>
                    <a:pt x="1548844" y="494238"/>
                  </a:lnTo>
                  <a:lnTo>
                    <a:pt x="1689648" y="494238"/>
                  </a:lnTo>
                  <a:lnTo>
                    <a:pt x="1830452" y="494238"/>
                  </a:lnTo>
                  <a:lnTo>
                    <a:pt x="1971256" y="329492"/>
                  </a:lnTo>
                  <a:lnTo>
                    <a:pt x="2112061" y="164746"/>
                  </a:lnTo>
                  <a:lnTo>
                    <a:pt x="2252865" y="164746"/>
                  </a:lnTo>
                  <a:lnTo>
                    <a:pt x="2393669" y="0"/>
                  </a:lnTo>
                  <a:lnTo>
                    <a:pt x="2534473" y="329492"/>
                  </a:lnTo>
                  <a:lnTo>
                    <a:pt x="2675277" y="494238"/>
                  </a:lnTo>
                  <a:lnTo>
                    <a:pt x="2816081" y="329492"/>
                  </a:lnTo>
                  <a:lnTo>
                    <a:pt x="2956885" y="0"/>
                  </a:lnTo>
                  <a:lnTo>
                    <a:pt x="3097689" y="329492"/>
                  </a:lnTo>
                  <a:lnTo>
                    <a:pt x="3238493" y="329492"/>
                  </a:lnTo>
                  <a:lnTo>
                    <a:pt x="3379297" y="329492"/>
                  </a:lnTo>
                  <a:lnTo>
                    <a:pt x="3520101" y="329492"/>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006712"/>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9" name="pg99"/>
            <p:cNvSpPr/>
            <p:nvPr/>
          </p:nvSpPr>
          <p:spPr>
            <a:xfrm>
              <a:off x="5954246"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1" name="pg101"/>
            <p:cNvSpPr/>
            <p:nvPr/>
          </p:nvSpPr>
          <p:spPr>
            <a:xfrm>
              <a:off x="6658267"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362287" y="39401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397049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5" name="pg105"/>
            <p:cNvSpPr/>
            <p:nvPr/>
          </p:nvSpPr>
          <p:spPr>
            <a:xfrm>
              <a:off x="7925503"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8629524"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9" name="pg109"/>
            <p:cNvSpPr/>
            <p:nvPr/>
          </p:nvSpPr>
          <p:spPr>
            <a:xfrm>
              <a:off x="8770328"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4802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4802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46484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22729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915124" y="6120905"/>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Finland</a:t>
              </a:r>
            </a:p>
          </p:txBody>
        </p:sp>
        <p:sp>
          <p:nvSpPr>
            <p:cNvPr id="130" name="tx130"/>
            <p:cNvSpPr/>
            <p:nvPr/>
          </p:nvSpPr>
          <p:spPr>
            <a:xfrm>
              <a:off x="673194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494398"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6% of children who received DTP1 did not receive DTP3 (left), and 3% of children who received DTP1 did not receive MCV1 (right).
The medium DTP drop-out rate implies moderate ability to provide a complete series of vaccines early in life. The low DTP-MCV drop-out rate implies good retention in immunization programmes and ability to provide a full course of vaccines in infancy (up to one year).
In 2025, Finland DTP drop-out was higher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(6%) and DTP1-MCV1 drop-out was low (3%) in Finland, indicating moderate ability to deliver the primary series early on, but good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512463" cy="8484"/>
            </a:xfrm>
            <a:custGeom>
              <a:avLst/>
              <a:pathLst>
                <a:path w="512463" h="8484">
                  <a:moveTo>
                    <a:pt x="0" y="0"/>
                  </a:moveTo>
                  <a:lnTo>
                    <a:pt x="85410" y="0"/>
                  </a:lnTo>
                  <a:lnTo>
                    <a:pt x="170821" y="0"/>
                  </a:lnTo>
                  <a:lnTo>
                    <a:pt x="256231" y="8484"/>
                  </a:lnTo>
                  <a:lnTo>
                    <a:pt x="341642" y="8484"/>
                  </a:lnTo>
                  <a:lnTo>
                    <a:pt x="427053" y="8484"/>
                  </a:lnTo>
                  <a:lnTo>
                    <a:pt x="512463" y="8484"/>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tx31"/>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2" name="pl32"/>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5" name="pl35"/>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6" name="pl36"/>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7" name="pl37"/>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8" name="pl38"/>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1" name="pl41"/>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2" name="pl42"/>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3" name="pl43"/>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4" name="pl44"/>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2337263" y="3258884"/>
              <a:ext cx="854106" cy="16969"/>
            </a:xfrm>
            <a:custGeom>
              <a:avLst/>
              <a:pathLst>
                <a:path w="854106" h="16969">
                  <a:moveTo>
                    <a:pt x="0" y="0"/>
                  </a:moveTo>
                  <a:lnTo>
                    <a:pt x="85410" y="0"/>
                  </a:lnTo>
                  <a:lnTo>
                    <a:pt x="170821" y="0"/>
                  </a:lnTo>
                  <a:lnTo>
                    <a:pt x="256231" y="0"/>
                  </a:lnTo>
                  <a:lnTo>
                    <a:pt x="341642" y="8484"/>
                  </a:lnTo>
                  <a:lnTo>
                    <a:pt x="427053" y="8484"/>
                  </a:lnTo>
                  <a:lnTo>
                    <a:pt x="512463" y="8484"/>
                  </a:lnTo>
                  <a:lnTo>
                    <a:pt x="597874" y="16969"/>
                  </a:lnTo>
                  <a:lnTo>
                    <a:pt x="683284" y="16969"/>
                  </a:lnTo>
                  <a:lnTo>
                    <a:pt x="768695" y="8484"/>
                  </a:lnTo>
                  <a:lnTo>
                    <a:pt x="854106" y="8484"/>
                  </a:lnTo>
                </a:path>
              </a:pathLst>
            </a:custGeom>
            <a:ln w="27101" cap="flat">
              <a:solidFill>
                <a:srgbClr val="1CABE2">
                  <a:alpha val="100000"/>
                </a:srgbClr>
              </a:solidFill>
              <a:prstDash val="solid"/>
              <a:round/>
            </a:ln>
          </p:spPr>
          <p:txBody>
            <a:bodyPr/>
            <a:lstStyle/>
            <a:p/>
          </p:txBody>
        </p:sp>
        <p:sp>
          <p:nvSpPr>
            <p:cNvPr id="52" name="pt52"/>
            <p:cNvSpPr/>
            <p:nvPr/>
          </p:nvSpPr>
          <p:spPr>
            <a:xfrm>
              <a:off x="231921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3" name="pt53"/>
            <p:cNvSpPr/>
            <p:nvPr/>
          </p:nvSpPr>
          <p:spPr>
            <a:xfrm>
              <a:off x="240462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4" name="pt54"/>
            <p:cNvSpPr/>
            <p:nvPr/>
          </p:nvSpPr>
          <p:spPr>
            <a:xfrm>
              <a:off x="24900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5" name="pt55"/>
            <p:cNvSpPr/>
            <p:nvPr/>
          </p:nvSpPr>
          <p:spPr>
            <a:xfrm>
              <a:off x="257544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6" name="pt56"/>
            <p:cNvSpPr/>
            <p:nvPr/>
          </p:nvSpPr>
          <p:spPr>
            <a:xfrm>
              <a:off x="266085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7" name="pt57"/>
            <p:cNvSpPr/>
            <p:nvPr/>
          </p:nvSpPr>
          <p:spPr>
            <a:xfrm>
              <a:off x="274626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8" name="pt58"/>
            <p:cNvSpPr/>
            <p:nvPr/>
          </p:nvSpPr>
          <p:spPr>
            <a:xfrm>
              <a:off x="283167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9" name="pt59"/>
            <p:cNvSpPr/>
            <p:nvPr/>
          </p:nvSpPr>
          <p:spPr>
            <a:xfrm>
              <a:off x="2917087"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0" name="pt60"/>
            <p:cNvSpPr/>
            <p:nvPr/>
          </p:nvSpPr>
          <p:spPr>
            <a:xfrm>
              <a:off x="300249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1" name="pt61"/>
            <p:cNvSpPr/>
            <p:nvPr/>
          </p:nvSpPr>
          <p:spPr>
            <a:xfrm>
              <a:off x="308790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2" name="pt62"/>
            <p:cNvSpPr/>
            <p:nvPr/>
          </p:nvSpPr>
          <p:spPr>
            <a:xfrm>
              <a:off x="317331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3" name="tx63"/>
            <p:cNvSpPr/>
            <p:nvPr/>
          </p:nvSpPr>
          <p:spPr>
            <a:xfrm>
              <a:off x="218533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64" name="tx64"/>
            <p:cNvSpPr/>
            <p:nvPr/>
          </p:nvSpPr>
          <p:spPr>
            <a:xfrm>
              <a:off x="3223926"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65" name="tx65"/>
            <p:cNvSpPr/>
            <p:nvPr/>
          </p:nvSpPr>
          <p:spPr>
            <a:xfrm>
              <a:off x="2624645"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66" name="tx66"/>
            <p:cNvSpPr/>
            <p:nvPr/>
          </p:nvSpPr>
          <p:spPr>
            <a:xfrm>
              <a:off x="3051698"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67" name="pl67"/>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8" name="pl68"/>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9" name="pl69"/>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0" name="pl70"/>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1" name="pl71"/>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2" name="pl72"/>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3" name="pl73"/>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4" name="pl74"/>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5" name="pl75"/>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6" name="pl76"/>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7" name="pl77"/>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8" name="pl78"/>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9" name="pl79"/>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1910210" y="4620909"/>
              <a:ext cx="1281159" cy="110302"/>
            </a:xfrm>
            <a:custGeom>
              <a:avLst/>
              <a:pathLst>
                <a:path w="1281159" h="110302">
                  <a:moveTo>
                    <a:pt x="0" y="0"/>
                  </a:moveTo>
                  <a:lnTo>
                    <a:pt x="85410" y="0"/>
                  </a:lnTo>
                  <a:lnTo>
                    <a:pt x="170821" y="0"/>
                  </a:lnTo>
                  <a:lnTo>
                    <a:pt x="256231" y="0"/>
                  </a:lnTo>
                  <a:lnTo>
                    <a:pt x="341642" y="8484"/>
                  </a:lnTo>
                  <a:lnTo>
                    <a:pt x="427053" y="16969"/>
                  </a:lnTo>
                  <a:lnTo>
                    <a:pt x="512463" y="76363"/>
                  </a:lnTo>
                  <a:lnTo>
                    <a:pt x="597874" y="110302"/>
                  </a:lnTo>
                  <a:lnTo>
                    <a:pt x="683284" y="93333"/>
                  </a:lnTo>
                  <a:lnTo>
                    <a:pt x="768695" y="84848"/>
                  </a:lnTo>
                  <a:lnTo>
                    <a:pt x="854106" y="93333"/>
                  </a:lnTo>
                  <a:lnTo>
                    <a:pt x="939516" y="110302"/>
                  </a:lnTo>
                  <a:lnTo>
                    <a:pt x="1024927" y="67878"/>
                  </a:lnTo>
                  <a:lnTo>
                    <a:pt x="1110337" y="67878"/>
                  </a:lnTo>
                  <a:lnTo>
                    <a:pt x="1195748" y="67878"/>
                  </a:lnTo>
                  <a:lnTo>
                    <a:pt x="1281159" y="59393"/>
                  </a:lnTo>
                </a:path>
              </a:pathLst>
            </a:custGeom>
            <a:ln w="27101" cap="flat">
              <a:solidFill>
                <a:srgbClr val="1CABE2">
                  <a:alpha val="100000"/>
                </a:srgbClr>
              </a:solidFill>
              <a:prstDash val="solid"/>
              <a:round/>
            </a:ln>
          </p:spPr>
          <p:txBody>
            <a:bodyPr/>
            <a:lstStyle/>
            <a:p/>
          </p:txBody>
        </p:sp>
        <p:sp>
          <p:nvSpPr>
            <p:cNvPr id="87" name="pt87"/>
            <p:cNvSpPr/>
            <p:nvPr/>
          </p:nvSpPr>
          <p:spPr>
            <a:xfrm>
              <a:off x="1892160"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1977570"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062981"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148391"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233802"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319213"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404623"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490034"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575444"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660855"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2746266"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2831676"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2917087"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pt100"/>
            <p:cNvSpPr/>
            <p:nvPr/>
          </p:nvSpPr>
          <p:spPr>
            <a:xfrm>
              <a:off x="3002498"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1" name="pt101"/>
            <p:cNvSpPr/>
            <p:nvPr/>
          </p:nvSpPr>
          <p:spPr>
            <a:xfrm>
              <a:off x="3087908"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2" name="pt102"/>
            <p:cNvSpPr/>
            <p:nvPr/>
          </p:nvSpPr>
          <p:spPr>
            <a:xfrm>
              <a:off x="3173319"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3" name="tx103"/>
            <p:cNvSpPr/>
            <p:nvPr/>
          </p:nvSpPr>
          <p:spPr>
            <a:xfrm>
              <a:off x="1758280" y="452859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04" name="tx104"/>
            <p:cNvSpPr/>
            <p:nvPr/>
          </p:nvSpPr>
          <p:spPr>
            <a:xfrm>
              <a:off x="3223926" y="45880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05" name="tx105"/>
            <p:cNvSpPr/>
            <p:nvPr/>
          </p:nvSpPr>
          <p:spPr>
            <a:xfrm>
              <a:off x="2624645" y="456455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06" name="tx106"/>
            <p:cNvSpPr/>
            <p:nvPr/>
          </p:nvSpPr>
          <p:spPr>
            <a:xfrm>
              <a:off x="3051698" y="4547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07" name="pl107"/>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1" name="pl111"/>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2" name="pl112"/>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3" name="pl113"/>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7" name="pl117"/>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8" name="pl118"/>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9" name="pl119"/>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850292" y="1947768"/>
              <a:ext cx="2135265" cy="16969"/>
            </a:xfrm>
            <a:custGeom>
              <a:avLst/>
              <a:pathLst>
                <a:path w="2135265" h="16969">
                  <a:moveTo>
                    <a:pt x="0" y="0"/>
                  </a:moveTo>
                  <a:lnTo>
                    <a:pt x="85410" y="0"/>
                  </a:lnTo>
                  <a:lnTo>
                    <a:pt x="170821" y="0"/>
                  </a:lnTo>
                  <a:lnTo>
                    <a:pt x="256231" y="8484"/>
                  </a:lnTo>
                  <a:lnTo>
                    <a:pt x="341642" y="8484"/>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8484"/>
                  </a:lnTo>
                  <a:lnTo>
                    <a:pt x="1708212" y="8484"/>
                  </a:lnTo>
                  <a:lnTo>
                    <a:pt x="1793622" y="8484"/>
                  </a:lnTo>
                  <a:lnTo>
                    <a:pt x="1879033" y="16969"/>
                  </a:lnTo>
                  <a:lnTo>
                    <a:pt x="1964443" y="16969"/>
                  </a:lnTo>
                  <a:lnTo>
                    <a:pt x="2049854" y="8484"/>
                  </a:lnTo>
                  <a:lnTo>
                    <a:pt x="2135265" y="8484"/>
                  </a:lnTo>
                </a:path>
              </a:pathLst>
            </a:custGeom>
            <a:ln w="27101" cap="flat">
              <a:solidFill>
                <a:srgbClr val="1CABE2">
                  <a:alpha val="100000"/>
                </a:srgbClr>
              </a:solidFill>
              <a:prstDash val="solid"/>
              <a:round/>
            </a:ln>
          </p:spPr>
          <p:txBody>
            <a:bodyPr/>
            <a:lstStyle/>
            <a:p/>
          </p:txBody>
        </p:sp>
        <p:sp>
          <p:nvSpPr>
            <p:cNvPr id="127" name="pt127"/>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08847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17388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45504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54045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62586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71127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79668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88209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96750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tx153"/>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54" name="tx154"/>
            <p:cNvSpPr/>
            <p:nvPr/>
          </p:nvSpPr>
          <p:spPr>
            <a:xfrm>
              <a:off x="6018113"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55" name="tx155"/>
            <p:cNvSpPr/>
            <p:nvPr/>
          </p:nvSpPr>
          <p:spPr>
            <a:xfrm>
              <a:off x="5418832"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56" name="tx156"/>
            <p:cNvSpPr/>
            <p:nvPr/>
          </p:nvSpPr>
          <p:spPr>
            <a:xfrm>
              <a:off x="5845885"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57" name="pl157"/>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1" name="pl161"/>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2" name="pl162"/>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3" name="pl163"/>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7" name="pl167"/>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8" name="pl168"/>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9" name="pl169"/>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3850292" y="3267369"/>
              <a:ext cx="2135265" cy="42424"/>
            </a:xfrm>
            <a:custGeom>
              <a:avLst/>
              <a:pathLst>
                <a:path w="2135265" h="42424">
                  <a:moveTo>
                    <a:pt x="0" y="16969"/>
                  </a:moveTo>
                  <a:lnTo>
                    <a:pt x="85410" y="16969"/>
                  </a:lnTo>
                  <a:lnTo>
                    <a:pt x="170821" y="16969"/>
                  </a:lnTo>
                  <a:lnTo>
                    <a:pt x="256231" y="8484"/>
                  </a:lnTo>
                  <a:lnTo>
                    <a:pt x="341642" y="8484"/>
                  </a:lnTo>
                  <a:lnTo>
                    <a:pt x="427053" y="8484"/>
                  </a:lnTo>
                  <a:lnTo>
                    <a:pt x="512463" y="8484"/>
                  </a:lnTo>
                  <a:lnTo>
                    <a:pt x="597874" y="0"/>
                  </a:lnTo>
                  <a:lnTo>
                    <a:pt x="683284" y="8484"/>
                  </a:lnTo>
                  <a:lnTo>
                    <a:pt x="768695" y="0"/>
                  </a:lnTo>
                  <a:lnTo>
                    <a:pt x="854106" y="0"/>
                  </a:lnTo>
                  <a:lnTo>
                    <a:pt x="939516" y="8484"/>
                  </a:lnTo>
                  <a:lnTo>
                    <a:pt x="1024927" y="8484"/>
                  </a:lnTo>
                  <a:lnTo>
                    <a:pt x="1110337" y="8484"/>
                  </a:lnTo>
                  <a:lnTo>
                    <a:pt x="1195748" y="16969"/>
                  </a:lnTo>
                  <a:lnTo>
                    <a:pt x="1281159" y="25454"/>
                  </a:lnTo>
                  <a:lnTo>
                    <a:pt x="1366569" y="25454"/>
                  </a:lnTo>
                  <a:lnTo>
                    <a:pt x="1451980" y="33939"/>
                  </a:lnTo>
                  <a:lnTo>
                    <a:pt x="1537390" y="16969"/>
                  </a:lnTo>
                  <a:lnTo>
                    <a:pt x="1622801" y="16969"/>
                  </a:lnTo>
                  <a:lnTo>
                    <a:pt x="1708212" y="25454"/>
                  </a:lnTo>
                  <a:lnTo>
                    <a:pt x="1793622" y="42424"/>
                  </a:lnTo>
                  <a:lnTo>
                    <a:pt x="1879033" y="33939"/>
                  </a:lnTo>
                  <a:lnTo>
                    <a:pt x="1964443" y="33939"/>
                  </a:lnTo>
                  <a:lnTo>
                    <a:pt x="2049854" y="25454"/>
                  </a:lnTo>
                  <a:lnTo>
                    <a:pt x="2135265" y="25454"/>
                  </a:lnTo>
                </a:path>
              </a:pathLst>
            </a:custGeom>
            <a:ln w="27101" cap="flat">
              <a:solidFill>
                <a:srgbClr val="1CABE2">
                  <a:alpha val="100000"/>
                </a:srgbClr>
              </a:solidFill>
              <a:prstDash val="solid"/>
              <a:round/>
            </a:ln>
          </p:spPr>
          <p:txBody>
            <a:bodyPr/>
            <a:lstStyle/>
            <a:p/>
          </p:txBody>
        </p:sp>
        <p:sp>
          <p:nvSpPr>
            <p:cNvPr id="177" name="pt177"/>
            <p:cNvSpPr/>
            <p:nvPr/>
          </p:nvSpPr>
          <p:spPr>
            <a:xfrm>
              <a:off x="383224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391765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00306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08847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17388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425929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34470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43011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51552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460093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68634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477175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85716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94257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02798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113400"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19881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528422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36963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45504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54045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62586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71127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579668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88209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96750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tx203"/>
            <p:cNvSpPr/>
            <p:nvPr/>
          </p:nvSpPr>
          <p:spPr>
            <a:xfrm>
              <a:off x="3698362" y="31920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04" name="tx204"/>
            <p:cNvSpPr/>
            <p:nvPr/>
          </p:nvSpPr>
          <p:spPr>
            <a:xfrm>
              <a:off x="6018113"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05" name="tx205"/>
            <p:cNvSpPr/>
            <p:nvPr/>
          </p:nvSpPr>
          <p:spPr>
            <a:xfrm>
              <a:off x="5418832"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06" name="tx206"/>
            <p:cNvSpPr/>
            <p:nvPr/>
          </p:nvSpPr>
          <p:spPr>
            <a:xfrm>
              <a:off x="5845885"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07" name="pl207"/>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0" name="pl210"/>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1" name="pl211"/>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2" name="pl212"/>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4" name="pl214"/>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5" name="pl215"/>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6" name="pl216"/>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7" name="pl217"/>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8" name="pl218"/>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9" name="pl219"/>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6644479" y="1947768"/>
              <a:ext cx="2135265" cy="84848"/>
            </a:xfrm>
            <a:custGeom>
              <a:avLst/>
              <a:pathLst>
                <a:path w="2135265" h="84848">
                  <a:moveTo>
                    <a:pt x="0" y="0"/>
                  </a:moveTo>
                  <a:lnTo>
                    <a:pt x="85410" y="8484"/>
                  </a:lnTo>
                  <a:lnTo>
                    <a:pt x="170821" y="8484"/>
                  </a:lnTo>
                  <a:lnTo>
                    <a:pt x="256231" y="8484"/>
                  </a:lnTo>
                  <a:lnTo>
                    <a:pt x="341642" y="8484"/>
                  </a:lnTo>
                  <a:lnTo>
                    <a:pt x="427053" y="16969"/>
                  </a:lnTo>
                  <a:lnTo>
                    <a:pt x="512463" y="16969"/>
                  </a:lnTo>
                  <a:lnTo>
                    <a:pt x="597874" y="0"/>
                  </a:lnTo>
                  <a:lnTo>
                    <a:pt x="683284" y="0"/>
                  </a:lnTo>
                  <a:lnTo>
                    <a:pt x="768695" y="0"/>
                  </a:lnTo>
                  <a:lnTo>
                    <a:pt x="854106" y="0"/>
                  </a:lnTo>
                  <a:lnTo>
                    <a:pt x="939516" y="0"/>
                  </a:lnTo>
                  <a:lnTo>
                    <a:pt x="1024927" y="0"/>
                  </a:lnTo>
                  <a:lnTo>
                    <a:pt x="1110337" y="8484"/>
                  </a:lnTo>
                  <a:lnTo>
                    <a:pt x="1195748" y="8484"/>
                  </a:lnTo>
                  <a:lnTo>
                    <a:pt x="1281159" y="16969"/>
                  </a:lnTo>
                  <a:lnTo>
                    <a:pt x="1366569" y="59393"/>
                  </a:lnTo>
                  <a:lnTo>
                    <a:pt x="1451980" y="84848"/>
                  </a:lnTo>
                  <a:lnTo>
                    <a:pt x="1537390" y="67878"/>
                  </a:lnTo>
                  <a:lnTo>
                    <a:pt x="1622801" y="67878"/>
                  </a:lnTo>
                  <a:lnTo>
                    <a:pt x="1708212" y="84848"/>
                  </a:lnTo>
                  <a:lnTo>
                    <a:pt x="1793622" y="84848"/>
                  </a:lnTo>
                  <a:lnTo>
                    <a:pt x="1879033" y="67878"/>
                  </a:lnTo>
                  <a:lnTo>
                    <a:pt x="1964443" y="67878"/>
                  </a:lnTo>
                  <a:lnTo>
                    <a:pt x="2049854" y="67878"/>
                  </a:lnTo>
                  <a:lnTo>
                    <a:pt x="2135265" y="59393"/>
                  </a:lnTo>
                </a:path>
              </a:pathLst>
            </a:custGeom>
            <a:ln w="27101" cap="flat">
              <a:solidFill>
                <a:srgbClr val="1CABE2">
                  <a:alpha val="100000"/>
                </a:srgbClr>
              </a:solidFill>
              <a:prstDash val="solid"/>
              <a:round/>
            </a:ln>
          </p:spPr>
          <p:txBody>
            <a:bodyPr/>
            <a:lstStyle/>
            <a:p/>
          </p:txBody>
        </p:sp>
        <p:sp>
          <p:nvSpPr>
            <p:cNvPr id="227" name="pt227"/>
            <p:cNvSpPr/>
            <p:nvPr/>
          </p:nvSpPr>
          <p:spPr>
            <a:xfrm>
              <a:off x="66264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671183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679724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68826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696807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705348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713889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72243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pt235"/>
            <p:cNvSpPr/>
            <p:nvPr/>
          </p:nvSpPr>
          <p:spPr>
            <a:xfrm>
              <a:off x="73097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6" name="pt236"/>
            <p:cNvSpPr/>
            <p:nvPr/>
          </p:nvSpPr>
          <p:spPr>
            <a:xfrm>
              <a:off x="739512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74805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756594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76513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773676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782217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90758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99299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807840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816381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824923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8334640"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842005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850546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859087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867628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876169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tx253"/>
            <p:cNvSpPr/>
            <p:nvPr/>
          </p:nvSpPr>
          <p:spPr>
            <a:xfrm>
              <a:off x="6492549"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4" name="tx254"/>
            <p:cNvSpPr/>
            <p:nvPr/>
          </p:nvSpPr>
          <p:spPr>
            <a:xfrm>
              <a:off x="8812300"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55" name="tx255"/>
            <p:cNvSpPr/>
            <p:nvPr/>
          </p:nvSpPr>
          <p:spPr>
            <a:xfrm>
              <a:off x="8213020"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56" name="tx256"/>
            <p:cNvSpPr/>
            <p:nvPr/>
          </p:nvSpPr>
          <p:spPr>
            <a:xfrm>
              <a:off x="8640073"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57" name="pl257"/>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58" name="pl258"/>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59" name="pl259"/>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0" name="pl260"/>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1" name="pl261"/>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2" name="pl262"/>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3" name="pl263"/>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4" name="pl264"/>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5" name="pl265"/>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6" name="pl266"/>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7" name="pl267"/>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8" name="pl268"/>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9" name="pl269"/>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0" name="pl270"/>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1" name="pl271"/>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2" name="pl272"/>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3" name="pl273"/>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8011048" y="3301308"/>
              <a:ext cx="768695" cy="76363"/>
            </a:xfrm>
            <a:custGeom>
              <a:avLst/>
              <a:pathLst>
                <a:path w="768695" h="76363">
                  <a:moveTo>
                    <a:pt x="0" y="76363"/>
                  </a:moveTo>
                  <a:lnTo>
                    <a:pt x="85410" y="16969"/>
                  </a:lnTo>
                  <a:lnTo>
                    <a:pt x="170821" y="8484"/>
                  </a:lnTo>
                  <a:lnTo>
                    <a:pt x="256231" y="8484"/>
                  </a:lnTo>
                  <a:lnTo>
                    <a:pt x="341642" y="0"/>
                  </a:lnTo>
                  <a:lnTo>
                    <a:pt x="427053" y="8484"/>
                  </a:lnTo>
                  <a:lnTo>
                    <a:pt x="512463" y="16969"/>
                  </a:lnTo>
                  <a:lnTo>
                    <a:pt x="597874" y="16969"/>
                  </a:lnTo>
                  <a:lnTo>
                    <a:pt x="683284" y="25454"/>
                  </a:lnTo>
                  <a:lnTo>
                    <a:pt x="768695" y="16969"/>
                  </a:lnTo>
                </a:path>
              </a:pathLst>
            </a:custGeom>
            <a:ln w="27101" cap="flat">
              <a:solidFill>
                <a:srgbClr val="1CABE2">
                  <a:alpha val="100000"/>
                </a:srgbClr>
              </a:solidFill>
              <a:prstDash val="solid"/>
              <a:round/>
            </a:ln>
          </p:spPr>
          <p:txBody>
            <a:bodyPr/>
            <a:lstStyle/>
            <a:p/>
          </p:txBody>
        </p:sp>
        <p:sp>
          <p:nvSpPr>
            <p:cNvPr id="277" name="pt277"/>
            <p:cNvSpPr/>
            <p:nvPr/>
          </p:nvSpPr>
          <p:spPr>
            <a:xfrm>
              <a:off x="7992998"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07840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163819"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24923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334640"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42005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505461"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859087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8676283"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876169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tx287"/>
            <p:cNvSpPr/>
            <p:nvPr/>
          </p:nvSpPr>
          <p:spPr>
            <a:xfrm>
              <a:off x="7859118" y="32854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88" name="tx288"/>
            <p:cNvSpPr/>
            <p:nvPr/>
          </p:nvSpPr>
          <p:spPr>
            <a:xfrm>
              <a:off x="8812300"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89" name="tx289"/>
            <p:cNvSpPr/>
            <p:nvPr/>
          </p:nvSpPr>
          <p:spPr>
            <a:xfrm>
              <a:off x="8213020"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90" name="tx290"/>
            <p:cNvSpPr/>
            <p:nvPr/>
          </p:nvSpPr>
          <p:spPr>
            <a:xfrm>
              <a:off x="8640073" y="318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91" name="tx29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92" name="tx29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93" name="tx29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4" name="tx29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5" name="tx29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6" name="tx29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7" name="tx29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8" name="tx29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9" name="tx29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0" name="tx30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1" name="tx30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2" name="tx30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3" name="tx30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4" name="tx30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5" name="tx305"/>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6" name="tx306"/>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7" name="tx307"/>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8" name="tx308"/>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9" name="tx309"/>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0" name="tx310"/>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1" name="tx311"/>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2" name="tx31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3" name="tx31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4" name="tx31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5" name="tx31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6" name="tx31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7" name="tx31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8" name="tx31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9" name="tx31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0" name="tx32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1" name="tx32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2" name="tx32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3" name="tx32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4" name="tx32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5" name="tx32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6" name="tx32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7" name="tx32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8" name="tx32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9" name="tx32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0" name="tx33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31" name="tx33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2" name="tx33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3" name="tx33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4" name="tx33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5" name="tx33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6" name="tx33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37" name="tx33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38" name="pt338"/>
            <p:cNvSpPr/>
            <p:nvPr/>
          </p:nvSpPr>
          <p:spPr>
            <a:xfrm>
              <a:off x="4469151"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9" name="tx339"/>
            <p:cNvSpPr/>
            <p:nvPr/>
          </p:nvSpPr>
          <p:spPr>
            <a:xfrm>
              <a:off x="4693619"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40" name="tx340"/>
            <p:cNvSpPr/>
            <p:nvPr/>
          </p:nvSpPr>
          <p:spPr>
            <a:xfrm>
              <a:off x="2401769" y="1330710"/>
              <a:ext cx="50323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Finland, 2000-2025</a:t>
              </a:r>
            </a:p>
          </p:txBody>
        </p:sp>
        <p:sp>
          <p:nvSpPr>
            <p:cNvPr id="341" name="tx341"/>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2" name="tx342"/>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(86%), followed by DTP3 and MCV2 (92%).
Compared to 2019, coverage of 2 vaccines remained constant (DTP1 and IPV1), 2 vaccines increased (DTP3 and ROTAC), and 2 vaccines decreased (MCV1 and MCV2).
Compared to 2024, coverage of 3 vaccines remained constant (DTP1, IPV1 and MCV1) and 3 vaccines increased (DTP3, MCV2 and ROTAC).</a:t>
            </a:r>
          </a:p>
        </p:txBody>
      </p:sp>
      <p:sp>
        <p:nvSpPr>
          <p:cNvPr id="3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Finland had its lowest coverage in ROTAC (86%), while most other routine vaccines clustered around 92-98%; 2 antigens decreased since 2019, and 3 antigens increased since 2024.</a:t>
            </a:r>
          </a:p>
        </p:txBody>
      </p:sp>
      <p:grpSp xmlns:pic="http://schemas.openxmlformats.org/drawingml/2006/picture">
        <p:nvGrpSpPr>
          <p:cNvPr id="345" name=""/>
          <p:cNvGrpSpPr/>
          <p:nvPr/>
        </p:nvGrpSpPr>
        <p:grpSpPr>
          <a:xfrm>
            <a:off x="292608" y="1097280"/>
            <a:ext cx="8595360" cy="28575"/>
            <a:chOff x="292608" y="1097280"/>
            <a:chExt cx="8595360" cy="28575"/>
          </a:xfrm>
        </p:grpSpPr>
        <p:sp>
          <p:nvSpPr>
            <p:cNvPr id="34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4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474496"/>
            </a:xfrm>
            <a:custGeom>
              <a:avLst/>
              <a:pathLst>
                <a:path w="6518190" h="474496">
                  <a:moveTo>
                    <a:pt x="0" y="0"/>
                  </a:moveTo>
                  <a:lnTo>
                    <a:pt x="260727" y="47449"/>
                  </a:lnTo>
                  <a:lnTo>
                    <a:pt x="521455" y="47449"/>
                  </a:lnTo>
                  <a:lnTo>
                    <a:pt x="782182" y="47449"/>
                  </a:lnTo>
                  <a:lnTo>
                    <a:pt x="1042910" y="47449"/>
                  </a:lnTo>
                  <a:lnTo>
                    <a:pt x="1303638" y="94899"/>
                  </a:lnTo>
                  <a:lnTo>
                    <a:pt x="1564365" y="94899"/>
                  </a:lnTo>
                  <a:lnTo>
                    <a:pt x="1825093" y="0"/>
                  </a:lnTo>
                  <a:lnTo>
                    <a:pt x="2085820" y="0"/>
                  </a:lnTo>
                  <a:lnTo>
                    <a:pt x="2346548" y="0"/>
                  </a:lnTo>
                  <a:lnTo>
                    <a:pt x="2607276" y="0"/>
                  </a:lnTo>
                  <a:lnTo>
                    <a:pt x="2868003" y="0"/>
                  </a:lnTo>
                  <a:lnTo>
                    <a:pt x="3128731" y="0"/>
                  </a:lnTo>
                  <a:lnTo>
                    <a:pt x="3389458" y="47449"/>
                  </a:lnTo>
                  <a:lnTo>
                    <a:pt x="3650186" y="47449"/>
                  </a:lnTo>
                  <a:lnTo>
                    <a:pt x="3910914" y="94899"/>
                  </a:lnTo>
                  <a:lnTo>
                    <a:pt x="4171641" y="332147"/>
                  </a:lnTo>
                  <a:lnTo>
                    <a:pt x="4432369" y="474496"/>
                  </a:lnTo>
                  <a:lnTo>
                    <a:pt x="4693096" y="379596"/>
                  </a:lnTo>
                  <a:lnTo>
                    <a:pt x="4953824" y="379596"/>
                  </a:lnTo>
                  <a:lnTo>
                    <a:pt x="5214552" y="474496"/>
                  </a:lnTo>
                  <a:lnTo>
                    <a:pt x="5475279" y="474496"/>
                  </a:lnTo>
                  <a:lnTo>
                    <a:pt x="5736007" y="379596"/>
                  </a:lnTo>
                  <a:lnTo>
                    <a:pt x="5996734" y="379596"/>
                  </a:lnTo>
                  <a:lnTo>
                    <a:pt x="6257462" y="379596"/>
                  </a:lnTo>
                  <a:lnTo>
                    <a:pt x="6518190" y="332147"/>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474496"/>
            </a:xfrm>
            <a:custGeom>
              <a:avLst/>
              <a:pathLst>
                <a:path w="6518190" h="474496">
                  <a:moveTo>
                    <a:pt x="0" y="142348"/>
                  </a:moveTo>
                  <a:lnTo>
                    <a:pt x="260727" y="142348"/>
                  </a:lnTo>
                  <a:lnTo>
                    <a:pt x="521455" y="142348"/>
                  </a:lnTo>
                  <a:lnTo>
                    <a:pt x="782182" y="142348"/>
                  </a:lnTo>
                  <a:lnTo>
                    <a:pt x="1042910" y="142348"/>
                  </a:lnTo>
                  <a:lnTo>
                    <a:pt x="1303638" y="47449"/>
                  </a:lnTo>
                  <a:lnTo>
                    <a:pt x="1564365" y="47449"/>
                  </a:lnTo>
                  <a:lnTo>
                    <a:pt x="1825093" y="94899"/>
                  </a:lnTo>
                  <a:lnTo>
                    <a:pt x="2085820" y="47449"/>
                  </a:lnTo>
                  <a:lnTo>
                    <a:pt x="2346548" y="47449"/>
                  </a:lnTo>
                  <a:lnTo>
                    <a:pt x="2607276" y="0"/>
                  </a:lnTo>
                  <a:lnTo>
                    <a:pt x="2868003" y="0"/>
                  </a:lnTo>
                  <a:lnTo>
                    <a:pt x="3128731" y="0"/>
                  </a:lnTo>
                  <a:lnTo>
                    <a:pt x="3389458" y="47449"/>
                  </a:lnTo>
                  <a:lnTo>
                    <a:pt x="3650186" y="47449"/>
                  </a:lnTo>
                  <a:lnTo>
                    <a:pt x="3910914" y="94899"/>
                  </a:lnTo>
                  <a:lnTo>
                    <a:pt x="4171641" y="332147"/>
                  </a:lnTo>
                  <a:lnTo>
                    <a:pt x="4432369" y="474496"/>
                  </a:lnTo>
                  <a:lnTo>
                    <a:pt x="4693096" y="379596"/>
                  </a:lnTo>
                  <a:lnTo>
                    <a:pt x="4953824" y="379596"/>
                  </a:lnTo>
                  <a:lnTo>
                    <a:pt x="5214552" y="474496"/>
                  </a:lnTo>
                  <a:lnTo>
                    <a:pt x="5475279" y="474496"/>
                  </a:lnTo>
                  <a:lnTo>
                    <a:pt x="5736007" y="379596"/>
                  </a:lnTo>
                  <a:lnTo>
                    <a:pt x="5996734" y="379596"/>
                  </a:lnTo>
                  <a:lnTo>
                    <a:pt x="6257462" y="379596"/>
                  </a:lnTo>
                  <a:lnTo>
                    <a:pt x="6518190" y="332147"/>
                  </a:lnTo>
                </a:path>
              </a:pathLst>
            </a:custGeom>
            <a:ln w="27101" cap="flat">
              <a:solidFill>
                <a:srgbClr val="80BD41">
                  <a:alpha val="100000"/>
                </a:srgbClr>
              </a:solidFill>
              <a:prstDash val="solid"/>
              <a:round/>
            </a:ln>
          </p:spPr>
          <p:txBody>
            <a:bodyPr/>
            <a:lstStyle/>
            <a:p/>
          </p:txBody>
        </p:sp>
        <p:sp>
          <p:nvSpPr>
            <p:cNvPr id="40" name="pl40"/>
            <p:cNvSpPr/>
            <p:nvPr/>
          </p:nvSpPr>
          <p:spPr>
            <a:xfrm>
              <a:off x="5046169" y="2306837"/>
              <a:ext cx="2607276" cy="711744"/>
            </a:xfrm>
            <a:custGeom>
              <a:avLst/>
              <a:pathLst>
                <a:path w="2607276" h="711744">
                  <a:moveTo>
                    <a:pt x="0" y="711744"/>
                  </a:moveTo>
                  <a:lnTo>
                    <a:pt x="260727" y="284697"/>
                  </a:lnTo>
                  <a:lnTo>
                    <a:pt x="521455" y="379596"/>
                  </a:lnTo>
                  <a:lnTo>
                    <a:pt x="782182" y="474496"/>
                  </a:lnTo>
                  <a:lnTo>
                    <a:pt x="1042910" y="427046"/>
                  </a:lnTo>
                  <a:lnTo>
                    <a:pt x="1303638" y="332147"/>
                  </a:lnTo>
                  <a:lnTo>
                    <a:pt x="1564365" y="189798"/>
                  </a:lnTo>
                  <a:lnTo>
                    <a:pt x="1825093" y="47449"/>
                  </a:lnTo>
                  <a:lnTo>
                    <a:pt x="2085820" y="0"/>
                  </a:lnTo>
                  <a:lnTo>
                    <a:pt x="2346548" y="379596"/>
                  </a:lnTo>
                  <a:lnTo>
                    <a:pt x="2607276" y="237248"/>
                  </a:lnTo>
                </a:path>
              </a:pathLst>
            </a:custGeom>
            <a:ln w="27101" cap="flat">
              <a:solidFill>
                <a:srgbClr val="EE00EE">
                  <a:alpha val="100000"/>
                </a:srgbClr>
              </a:solidFill>
              <a:prstDash val="solid"/>
              <a:round/>
            </a:ln>
          </p:spPr>
          <p:txBody>
            <a:bodyPr/>
            <a:lstStyle/>
            <a:p/>
          </p:txBody>
        </p:sp>
        <p:sp>
          <p:nvSpPr>
            <p:cNvPr id="41" name="pl41"/>
            <p:cNvSpPr/>
            <p:nvPr/>
          </p:nvSpPr>
          <p:spPr>
            <a:xfrm>
              <a:off x="5046169" y="930799"/>
              <a:ext cx="2607276" cy="94899"/>
            </a:xfrm>
            <a:custGeom>
              <a:avLst/>
              <a:pathLst>
                <a:path w="2607276" h="94899">
                  <a:moveTo>
                    <a:pt x="0" y="0"/>
                  </a:moveTo>
                  <a:lnTo>
                    <a:pt x="260727" y="0"/>
                  </a:lnTo>
                  <a:lnTo>
                    <a:pt x="521455" y="0"/>
                  </a:lnTo>
                  <a:lnTo>
                    <a:pt x="782182" y="0"/>
                  </a:lnTo>
                  <a:lnTo>
                    <a:pt x="1042910" y="47449"/>
                  </a:lnTo>
                  <a:lnTo>
                    <a:pt x="1303638" y="47449"/>
                  </a:lnTo>
                  <a:lnTo>
                    <a:pt x="1564365" y="47449"/>
                  </a:lnTo>
                  <a:lnTo>
                    <a:pt x="1825093" y="94899"/>
                  </a:lnTo>
                  <a:lnTo>
                    <a:pt x="2085820" y="94899"/>
                  </a:lnTo>
                  <a:lnTo>
                    <a:pt x="2346548" y="47449"/>
                  </a:lnTo>
                  <a:lnTo>
                    <a:pt x="2607276" y="47449"/>
                  </a:lnTo>
                </a:path>
              </a:pathLst>
            </a:custGeom>
            <a:ln w="27101" cap="flat">
              <a:solidFill>
                <a:srgbClr val="6A3D9A">
                  <a:alpha val="100000"/>
                </a:srgbClr>
              </a:solidFill>
              <a:prstDash val="solid"/>
              <a:round/>
            </a:ln>
          </p:spPr>
          <p:txBody>
            <a:bodyPr/>
            <a:lstStyle/>
            <a:p/>
          </p:txBody>
        </p:sp>
        <p:sp>
          <p:nvSpPr>
            <p:cNvPr id="42" name="pl42"/>
            <p:cNvSpPr/>
            <p:nvPr/>
          </p:nvSpPr>
          <p:spPr>
            <a:xfrm>
              <a:off x="6610535" y="1262946"/>
              <a:ext cx="1042910" cy="142348"/>
            </a:xfrm>
            <a:custGeom>
              <a:avLst/>
              <a:pathLst>
                <a:path w="1042910" h="142348">
                  <a:moveTo>
                    <a:pt x="0" y="142348"/>
                  </a:moveTo>
                  <a:lnTo>
                    <a:pt x="260727" y="47449"/>
                  </a:lnTo>
                  <a:lnTo>
                    <a:pt x="521455" y="47449"/>
                  </a:lnTo>
                  <a:lnTo>
                    <a:pt x="782182" y="47449"/>
                  </a:lnTo>
                  <a:lnTo>
                    <a:pt x="1042910" y="0"/>
                  </a:lnTo>
                </a:path>
              </a:pathLst>
            </a:custGeom>
            <a:ln w="27101" cap="flat">
              <a:solidFill>
                <a:srgbClr val="E31A1C">
                  <a:alpha val="100000"/>
                </a:srgbClr>
              </a:solidFill>
              <a:prstDash val="solid"/>
              <a:round/>
            </a:ln>
          </p:spPr>
          <p:txBody>
            <a:bodyPr/>
            <a:lstStyle/>
            <a:p/>
          </p:txBody>
        </p:sp>
        <p:sp>
          <p:nvSpPr>
            <p:cNvPr id="43" name="pl43"/>
            <p:cNvSpPr/>
            <p:nvPr/>
          </p:nvSpPr>
          <p:spPr>
            <a:xfrm>
              <a:off x="1135255" y="978248"/>
              <a:ext cx="6518190" cy="237248"/>
            </a:xfrm>
            <a:custGeom>
              <a:avLst/>
              <a:pathLst>
                <a:path w="6518190" h="237248">
                  <a:moveTo>
                    <a:pt x="0" y="94899"/>
                  </a:moveTo>
                  <a:lnTo>
                    <a:pt x="260727" y="94899"/>
                  </a:lnTo>
                  <a:lnTo>
                    <a:pt x="521455" y="94899"/>
                  </a:lnTo>
                  <a:lnTo>
                    <a:pt x="782182" y="47449"/>
                  </a:lnTo>
                  <a:lnTo>
                    <a:pt x="1042910" y="47449"/>
                  </a:lnTo>
                  <a:lnTo>
                    <a:pt x="1303638" y="47449"/>
                  </a:lnTo>
                  <a:lnTo>
                    <a:pt x="1564365" y="47449"/>
                  </a:lnTo>
                  <a:lnTo>
                    <a:pt x="1825093" y="0"/>
                  </a:lnTo>
                  <a:lnTo>
                    <a:pt x="2085820" y="47449"/>
                  </a:lnTo>
                  <a:lnTo>
                    <a:pt x="2346548" y="0"/>
                  </a:lnTo>
                  <a:lnTo>
                    <a:pt x="2607276" y="0"/>
                  </a:lnTo>
                  <a:lnTo>
                    <a:pt x="2868003" y="47449"/>
                  </a:lnTo>
                  <a:lnTo>
                    <a:pt x="3128731" y="47449"/>
                  </a:lnTo>
                  <a:lnTo>
                    <a:pt x="3389458" y="47449"/>
                  </a:lnTo>
                  <a:lnTo>
                    <a:pt x="3650186" y="94899"/>
                  </a:lnTo>
                  <a:lnTo>
                    <a:pt x="3910914" y="142348"/>
                  </a:lnTo>
                  <a:lnTo>
                    <a:pt x="4171641" y="142348"/>
                  </a:lnTo>
                  <a:lnTo>
                    <a:pt x="4432369" y="189798"/>
                  </a:lnTo>
                  <a:lnTo>
                    <a:pt x="4693096" y="94899"/>
                  </a:lnTo>
                  <a:lnTo>
                    <a:pt x="4953824" y="94899"/>
                  </a:lnTo>
                  <a:lnTo>
                    <a:pt x="5214552" y="142348"/>
                  </a:lnTo>
                  <a:lnTo>
                    <a:pt x="5475279" y="237248"/>
                  </a:lnTo>
                  <a:lnTo>
                    <a:pt x="5736007" y="189798"/>
                  </a:lnTo>
                  <a:lnTo>
                    <a:pt x="5996734" y="189798"/>
                  </a:lnTo>
                  <a:lnTo>
                    <a:pt x="6257462" y="142348"/>
                  </a:lnTo>
                  <a:lnTo>
                    <a:pt x="6518190" y="142348"/>
                  </a:lnTo>
                </a:path>
              </a:pathLst>
            </a:custGeom>
            <a:ln w="27101" cap="flat">
              <a:solidFill>
                <a:srgbClr val="FF7F00">
                  <a:alpha val="100000"/>
                </a:srgbClr>
              </a:solidFill>
              <a:prstDash val="solid"/>
              <a:round/>
            </a:ln>
          </p:spPr>
          <p:txBody>
            <a:bodyPr/>
            <a:lstStyle/>
            <a:p/>
          </p:txBody>
        </p:sp>
        <p:sp>
          <p:nvSpPr>
            <p:cNvPr id="44" name="pl44"/>
            <p:cNvSpPr/>
            <p:nvPr/>
          </p:nvSpPr>
          <p:spPr>
            <a:xfrm>
              <a:off x="5306897" y="1168047"/>
              <a:ext cx="2346548" cy="427046"/>
            </a:xfrm>
            <a:custGeom>
              <a:avLst/>
              <a:pathLst>
                <a:path w="2346548" h="427046">
                  <a:moveTo>
                    <a:pt x="0" y="427046"/>
                  </a:moveTo>
                  <a:lnTo>
                    <a:pt x="260727" y="94899"/>
                  </a:lnTo>
                  <a:lnTo>
                    <a:pt x="521455" y="47449"/>
                  </a:lnTo>
                  <a:lnTo>
                    <a:pt x="782182" y="47449"/>
                  </a:lnTo>
                  <a:lnTo>
                    <a:pt x="1042910" y="0"/>
                  </a:lnTo>
                  <a:lnTo>
                    <a:pt x="1303638" y="47449"/>
                  </a:lnTo>
                  <a:lnTo>
                    <a:pt x="1564365" y="94899"/>
                  </a:lnTo>
                  <a:lnTo>
                    <a:pt x="1825093" y="94899"/>
                  </a:lnTo>
                  <a:lnTo>
                    <a:pt x="2085820" y="142348"/>
                  </a:lnTo>
                  <a:lnTo>
                    <a:pt x="2346548" y="94899"/>
                  </a:lnTo>
                </a:path>
              </a:pathLst>
            </a:custGeom>
            <a:ln w="27101" cap="flat">
              <a:solidFill>
                <a:srgbClr val="FFC20E">
                  <a:alpha val="100000"/>
                </a:srgbClr>
              </a:solidFill>
              <a:prstDash val="solid"/>
              <a:round/>
            </a:ln>
          </p:spPr>
          <p:txBody>
            <a:bodyPr/>
            <a:lstStyle/>
            <a:p/>
          </p:txBody>
        </p:sp>
        <p:sp>
          <p:nvSpPr>
            <p:cNvPr id="45" name="pl45"/>
            <p:cNvSpPr/>
            <p:nvPr/>
          </p:nvSpPr>
          <p:spPr>
            <a:xfrm>
              <a:off x="3742531" y="1262946"/>
              <a:ext cx="3910914" cy="474496"/>
            </a:xfrm>
            <a:custGeom>
              <a:avLst/>
              <a:pathLst>
                <a:path w="3910914" h="474496">
                  <a:moveTo>
                    <a:pt x="0" y="0"/>
                  </a:moveTo>
                  <a:lnTo>
                    <a:pt x="260727" y="0"/>
                  </a:lnTo>
                  <a:lnTo>
                    <a:pt x="521455" y="0"/>
                  </a:lnTo>
                  <a:lnTo>
                    <a:pt x="782182" y="0"/>
                  </a:lnTo>
                  <a:lnTo>
                    <a:pt x="1042910" y="0"/>
                  </a:lnTo>
                  <a:lnTo>
                    <a:pt x="1303638" y="0"/>
                  </a:lnTo>
                  <a:lnTo>
                    <a:pt x="1564365" y="237248"/>
                  </a:lnTo>
                  <a:lnTo>
                    <a:pt x="1825093" y="332147"/>
                  </a:lnTo>
                  <a:lnTo>
                    <a:pt x="2085820" y="189798"/>
                  </a:lnTo>
                  <a:lnTo>
                    <a:pt x="2346548" y="142348"/>
                  </a:lnTo>
                  <a:lnTo>
                    <a:pt x="2607276" y="284697"/>
                  </a:lnTo>
                  <a:lnTo>
                    <a:pt x="2868003" y="474496"/>
                  </a:lnTo>
                  <a:lnTo>
                    <a:pt x="3128731" y="237248"/>
                  </a:lnTo>
                  <a:lnTo>
                    <a:pt x="3389458" y="237248"/>
                  </a:lnTo>
                  <a:lnTo>
                    <a:pt x="3650186" y="47449"/>
                  </a:lnTo>
                  <a:lnTo>
                    <a:pt x="3910914" y="47449"/>
                  </a:lnTo>
                </a:path>
              </a:pathLst>
            </a:custGeom>
            <a:ln w="27101" cap="flat">
              <a:solidFill>
                <a:srgbClr val="008B00">
                  <a:alpha val="100000"/>
                </a:srgbClr>
              </a:solidFill>
              <a:prstDash val="solid"/>
              <a:round/>
            </a:ln>
          </p:spPr>
          <p:txBody>
            <a:bodyPr/>
            <a:lstStyle/>
            <a:p/>
          </p:txBody>
        </p:sp>
        <p:sp>
          <p:nvSpPr>
            <p:cNvPr id="46" name="pl46"/>
            <p:cNvSpPr/>
            <p:nvPr/>
          </p:nvSpPr>
          <p:spPr>
            <a:xfrm>
              <a:off x="3742531" y="1215496"/>
              <a:ext cx="3910914" cy="616844"/>
            </a:xfrm>
            <a:custGeom>
              <a:avLst/>
              <a:pathLst>
                <a:path w="3910914" h="616844">
                  <a:moveTo>
                    <a:pt x="0" y="0"/>
                  </a:moveTo>
                  <a:lnTo>
                    <a:pt x="260727" y="0"/>
                  </a:lnTo>
                  <a:lnTo>
                    <a:pt x="521455" y="0"/>
                  </a:lnTo>
                  <a:lnTo>
                    <a:pt x="782182" y="0"/>
                  </a:lnTo>
                  <a:lnTo>
                    <a:pt x="1042910" y="47449"/>
                  </a:lnTo>
                  <a:lnTo>
                    <a:pt x="1303638" y="94899"/>
                  </a:lnTo>
                  <a:lnTo>
                    <a:pt x="1564365" y="427046"/>
                  </a:lnTo>
                  <a:lnTo>
                    <a:pt x="1825093" y="616844"/>
                  </a:lnTo>
                  <a:lnTo>
                    <a:pt x="2085820" y="521945"/>
                  </a:lnTo>
                  <a:lnTo>
                    <a:pt x="2346548" y="474496"/>
                  </a:lnTo>
                  <a:lnTo>
                    <a:pt x="2607276" y="521945"/>
                  </a:lnTo>
                  <a:lnTo>
                    <a:pt x="2868003" y="616844"/>
                  </a:lnTo>
                  <a:lnTo>
                    <a:pt x="3128731" y="379596"/>
                  </a:lnTo>
                  <a:lnTo>
                    <a:pt x="3389458" y="379596"/>
                  </a:lnTo>
                  <a:lnTo>
                    <a:pt x="3650186" y="379596"/>
                  </a:lnTo>
                  <a:lnTo>
                    <a:pt x="3910914" y="332147"/>
                  </a:lnTo>
                </a:path>
              </a:pathLst>
            </a:custGeom>
            <a:ln w="27101" cap="flat">
              <a:solidFill>
                <a:srgbClr val="9A32CD">
                  <a:alpha val="100000"/>
                </a:srgbClr>
              </a:solidFill>
              <a:prstDash val="solid"/>
              <a:round/>
            </a:ln>
          </p:spPr>
          <p:txBody>
            <a:bodyPr/>
            <a:lstStyle/>
            <a:p/>
          </p:txBody>
        </p:sp>
        <p:sp>
          <p:nvSpPr>
            <p:cNvPr id="47" name="pl47"/>
            <p:cNvSpPr/>
            <p:nvPr/>
          </p:nvSpPr>
          <p:spPr>
            <a:xfrm>
              <a:off x="1135255" y="978248"/>
              <a:ext cx="6518190" cy="237248"/>
            </a:xfrm>
            <a:custGeom>
              <a:avLst/>
              <a:pathLst>
                <a:path w="6518190" h="237248">
                  <a:moveTo>
                    <a:pt x="0" y="94899"/>
                  </a:moveTo>
                  <a:lnTo>
                    <a:pt x="260727" y="94899"/>
                  </a:lnTo>
                  <a:lnTo>
                    <a:pt x="521455" y="94899"/>
                  </a:lnTo>
                  <a:lnTo>
                    <a:pt x="782182" y="47449"/>
                  </a:lnTo>
                  <a:lnTo>
                    <a:pt x="1042910" y="47449"/>
                  </a:lnTo>
                  <a:lnTo>
                    <a:pt x="1303638" y="47449"/>
                  </a:lnTo>
                  <a:lnTo>
                    <a:pt x="1564365" y="47449"/>
                  </a:lnTo>
                  <a:lnTo>
                    <a:pt x="1825093" y="0"/>
                  </a:lnTo>
                  <a:lnTo>
                    <a:pt x="2085820" y="47449"/>
                  </a:lnTo>
                  <a:lnTo>
                    <a:pt x="2346548" y="0"/>
                  </a:lnTo>
                  <a:lnTo>
                    <a:pt x="2607276" y="0"/>
                  </a:lnTo>
                  <a:lnTo>
                    <a:pt x="2868003" y="47449"/>
                  </a:lnTo>
                  <a:lnTo>
                    <a:pt x="3128731" y="47449"/>
                  </a:lnTo>
                  <a:lnTo>
                    <a:pt x="3389458" y="47449"/>
                  </a:lnTo>
                  <a:lnTo>
                    <a:pt x="3650186" y="94899"/>
                  </a:lnTo>
                  <a:lnTo>
                    <a:pt x="3910914" y="142348"/>
                  </a:lnTo>
                  <a:lnTo>
                    <a:pt x="4171641" y="142348"/>
                  </a:lnTo>
                  <a:lnTo>
                    <a:pt x="4432369" y="189798"/>
                  </a:lnTo>
                  <a:lnTo>
                    <a:pt x="4693096" y="94899"/>
                  </a:lnTo>
                  <a:lnTo>
                    <a:pt x="4953824" y="94899"/>
                  </a:lnTo>
                  <a:lnTo>
                    <a:pt x="5214552" y="142348"/>
                  </a:lnTo>
                  <a:lnTo>
                    <a:pt x="5475279" y="237248"/>
                  </a:lnTo>
                  <a:lnTo>
                    <a:pt x="5736007" y="189798"/>
                  </a:lnTo>
                  <a:lnTo>
                    <a:pt x="5996734" y="189798"/>
                  </a:lnTo>
                  <a:lnTo>
                    <a:pt x="6257462" y="142348"/>
                  </a:lnTo>
                  <a:lnTo>
                    <a:pt x="6518190" y="142348"/>
                  </a:lnTo>
                </a:path>
              </a:pathLst>
            </a:custGeom>
            <a:ln w="27101" cap="flat">
              <a:solidFill>
                <a:srgbClr val="836FFF">
                  <a:alpha val="100000"/>
                </a:srgbClr>
              </a:solidFill>
              <a:prstDash val="solid"/>
              <a:round/>
            </a:ln>
          </p:spPr>
          <p:txBody>
            <a:bodyPr/>
            <a:lstStyle/>
            <a:p/>
          </p:txBody>
        </p:sp>
        <p:sp>
          <p:nvSpPr>
            <p:cNvPr id="48" name="pl48"/>
            <p:cNvSpPr/>
            <p:nvPr/>
          </p:nvSpPr>
          <p:spPr>
            <a:xfrm>
              <a:off x="7670385" y="792776"/>
              <a:ext cx="754641" cy="181400"/>
            </a:xfrm>
            <a:custGeom>
              <a:avLst/>
              <a:pathLst>
                <a:path w="754641" h="181400">
                  <a:moveTo>
                    <a:pt x="754641" y="0"/>
                  </a:moveTo>
                  <a:lnTo>
                    <a:pt x="0" y="181400"/>
                  </a:lnTo>
                </a:path>
              </a:pathLst>
            </a:custGeom>
          </p:spPr>
          <p:txBody>
            <a:bodyPr/>
            <a:lstStyle/>
            <a:p/>
          </p:txBody>
        </p:sp>
        <p:sp>
          <p:nvSpPr>
            <p:cNvPr id="49" name="pl49"/>
            <p:cNvSpPr/>
            <p:nvPr/>
          </p:nvSpPr>
          <p:spPr>
            <a:xfrm>
              <a:off x="7671365" y="1050887"/>
              <a:ext cx="687496" cy="67939"/>
            </a:xfrm>
            <a:custGeom>
              <a:avLst/>
              <a:pathLst>
                <a:path w="687496" h="67939">
                  <a:moveTo>
                    <a:pt x="687496" y="0"/>
                  </a:moveTo>
                  <a:lnTo>
                    <a:pt x="0" y="67939"/>
                  </a:lnTo>
                </a:path>
              </a:pathLst>
            </a:custGeom>
          </p:spPr>
          <p:txBody>
            <a:bodyPr/>
            <a:lstStyle/>
            <a:p/>
          </p:txBody>
        </p:sp>
        <p:sp>
          <p:nvSpPr>
            <p:cNvPr id="50" name="pl50"/>
            <p:cNvSpPr/>
            <p:nvPr/>
          </p:nvSpPr>
          <p:spPr>
            <a:xfrm>
              <a:off x="7669922" y="1125359"/>
              <a:ext cx="622508" cy="179883"/>
            </a:xfrm>
            <a:custGeom>
              <a:avLst/>
              <a:pathLst>
                <a:path w="622508" h="179883">
                  <a:moveTo>
                    <a:pt x="622508" y="179883"/>
                  </a:moveTo>
                  <a:lnTo>
                    <a:pt x="0" y="0"/>
                  </a:lnTo>
                </a:path>
              </a:pathLst>
            </a:custGeom>
          </p:spPr>
          <p:txBody>
            <a:bodyPr/>
            <a:lstStyle/>
            <a:p/>
          </p:txBody>
        </p:sp>
        <p:sp>
          <p:nvSpPr>
            <p:cNvPr id="51" name="pl51"/>
            <p:cNvSpPr/>
            <p:nvPr/>
          </p:nvSpPr>
          <p:spPr>
            <a:xfrm>
              <a:off x="7660469" y="1273442"/>
              <a:ext cx="722476" cy="1079575"/>
            </a:xfrm>
            <a:custGeom>
              <a:avLst/>
              <a:pathLst>
                <a:path w="722476" h="1079575">
                  <a:moveTo>
                    <a:pt x="722476" y="1079575"/>
                  </a:moveTo>
                  <a:lnTo>
                    <a:pt x="0" y="0"/>
                  </a:lnTo>
                </a:path>
              </a:pathLst>
            </a:custGeom>
          </p:spPr>
          <p:txBody>
            <a:bodyPr/>
            <a:lstStyle/>
            <a:p/>
          </p:txBody>
        </p:sp>
        <p:sp>
          <p:nvSpPr>
            <p:cNvPr id="52" name="pl52"/>
            <p:cNvSpPr/>
            <p:nvPr/>
          </p:nvSpPr>
          <p:spPr>
            <a:xfrm>
              <a:off x="7668888" y="1268919"/>
              <a:ext cx="768206" cy="297109"/>
            </a:xfrm>
            <a:custGeom>
              <a:avLst/>
              <a:pathLst>
                <a:path w="768206" h="297109">
                  <a:moveTo>
                    <a:pt x="768206" y="297109"/>
                  </a:moveTo>
                  <a:lnTo>
                    <a:pt x="0" y="0"/>
                  </a:lnTo>
                </a:path>
              </a:pathLst>
            </a:custGeom>
          </p:spPr>
          <p:txBody>
            <a:bodyPr/>
            <a:lstStyle/>
            <a:p/>
          </p:txBody>
        </p:sp>
        <p:sp>
          <p:nvSpPr>
            <p:cNvPr id="53" name="pl53"/>
            <p:cNvSpPr/>
            <p:nvPr/>
          </p:nvSpPr>
          <p:spPr>
            <a:xfrm>
              <a:off x="7665118" y="1271660"/>
              <a:ext cx="741911" cy="553858"/>
            </a:xfrm>
            <a:custGeom>
              <a:avLst/>
              <a:pathLst>
                <a:path w="741911" h="553858">
                  <a:moveTo>
                    <a:pt x="741911" y="553858"/>
                  </a:moveTo>
                  <a:lnTo>
                    <a:pt x="0" y="0"/>
                  </a:lnTo>
                </a:path>
              </a:pathLst>
            </a:custGeom>
          </p:spPr>
          <p:txBody>
            <a:bodyPr/>
            <a:lstStyle/>
            <a:p/>
          </p:txBody>
        </p:sp>
        <p:sp>
          <p:nvSpPr>
            <p:cNvPr id="54" name="pl54"/>
            <p:cNvSpPr/>
            <p:nvPr/>
          </p:nvSpPr>
          <p:spPr>
            <a:xfrm>
              <a:off x="7662047" y="1272969"/>
              <a:ext cx="696813" cy="811863"/>
            </a:xfrm>
            <a:custGeom>
              <a:avLst/>
              <a:pathLst>
                <a:path w="696813" h="811863">
                  <a:moveTo>
                    <a:pt x="696813" y="811863"/>
                  </a:moveTo>
                  <a:lnTo>
                    <a:pt x="0" y="0"/>
                  </a:lnTo>
                </a:path>
              </a:pathLst>
            </a:custGeom>
          </p:spPr>
          <p:txBody>
            <a:bodyPr/>
            <a:lstStyle/>
            <a:p/>
          </p:txBody>
        </p:sp>
        <p:sp>
          <p:nvSpPr>
            <p:cNvPr id="55" name="pl55"/>
            <p:cNvSpPr/>
            <p:nvPr/>
          </p:nvSpPr>
          <p:spPr>
            <a:xfrm>
              <a:off x="7659458" y="1321136"/>
              <a:ext cx="723487" cy="1292297"/>
            </a:xfrm>
            <a:custGeom>
              <a:avLst/>
              <a:pathLst>
                <a:path w="723487" h="1292297">
                  <a:moveTo>
                    <a:pt x="723487" y="1292297"/>
                  </a:moveTo>
                  <a:lnTo>
                    <a:pt x="0" y="0"/>
                  </a:lnTo>
                </a:path>
              </a:pathLst>
            </a:custGeom>
          </p:spPr>
          <p:txBody>
            <a:bodyPr/>
            <a:lstStyle/>
            <a:p/>
          </p:txBody>
        </p:sp>
        <p:sp>
          <p:nvSpPr>
            <p:cNvPr id="56" name="pl56"/>
            <p:cNvSpPr/>
            <p:nvPr/>
          </p:nvSpPr>
          <p:spPr>
            <a:xfrm>
              <a:off x="7659136" y="1558453"/>
              <a:ext cx="693637" cy="1317471"/>
            </a:xfrm>
            <a:custGeom>
              <a:avLst/>
              <a:pathLst>
                <a:path w="693637" h="1317471">
                  <a:moveTo>
                    <a:pt x="693637" y="1317471"/>
                  </a:moveTo>
                  <a:lnTo>
                    <a:pt x="0" y="0"/>
                  </a:lnTo>
                </a:path>
              </a:pathLst>
            </a:custGeom>
          </p:spPr>
          <p:txBody>
            <a:bodyPr/>
            <a:lstStyle/>
            <a:p/>
          </p:txBody>
        </p:sp>
        <p:sp>
          <p:nvSpPr>
            <p:cNvPr id="57" name="pl57"/>
            <p:cNvSpPr/>
            <p:nvPr/>
          </p:nvSpPr>
          <p:spPr>
            <a:xfrm>
              <a:off x="7664503" y="2553110"/>
              <a:ext cx="718442" cy="586314"/>
            </a:xfrm>
            <a:custGeom>
              <a:avLst/>
              <a:pathLst>
                <a:path w="718442" h="586314">
                  <a:moveTo>
                    <a:pt x="718442" y="586314"/>
                  </a:moveTo>
                  <a:lnTo>
                    <a:pt x="0" y="0"/>
                  </a:lnTo>
                </a:path>
              </a:pathLst>
            </a:custGeom>
          </p:spPr>
          <p:txBody>
            <a:bodyPr/>
            <a:lstStyle/>
            <a:p/>
          </p:txBody>
        </p:sp>
        <p:sp>
          <p:nvSpPr>
            <p:cNvPr id="58" name="pg58"/>
            <p:cNvSpPr/>
            <p:nvPr/>
          </p:nvSpPr>
          <p:spPr>
            <a:xfrm>
              <a:off x="8356446" y="70427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9" name="tx59"/>
            <p:cNvSpPr/>
            <p:nvPr/>
          </p:nvSpPr>
          <p:spPr>
            <a:xfrm>
              <a:off x="8379306" y="74581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98%</a:t>
              </a:r>
            </a:p>
          </p:txBody>
        </p:sp>
        <p:sp>
          <p:nvSpPr>
            <p:cNvPr id="60" name="pg60"/>
            <p:cNvSpPr/>
            <p:nvPr/>
          </p:nvSpPr>
          <p:spPr>
            <a:xfrm>
              <a:off x="8290281" y="96548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1" name="tx61"/>
            <p:cNvSpPr/>
            <p:nvPr/>
          </p:nvSpPr>
          <p:spPr>
            <a:xfrm>
              <a:off x="8313141" y="100702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95%</a:t>
              </a:r>
            </a:p>
          </p:txBody>
        </p:sp>
        <p:sp>
          <p:nvSpPr>
            <p:cNvPr id="62" name="pg62"/>
            <p:cNvSpPr/>
            <p:nvPr/>
          </p:nvSpPr>
          <p:spPr>
            <a:xfrm>
              <a:off x="8223851" y="122627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3" name="tx63"/>
            <p:cNvSpPr/>
            <p:nvPr/>
          </p:nvSpPr>
          <p:spPr>
            <a:xfrm>
              <a:off x="8246711" y="126780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95%</a:t>
              </a:r>
            </a:p>
          </p:txBody>
        </p:sp>
        <p:sp>
          <p:nvSpPr>
            <p:cNvPr id="64" name="pg64"/>
            <p:cNvSpPr/>
            <p:nvPr/>
          </p:nvSpPr>
          <p:spPr>
            <a:xfrm>
              <a:off x="8314365" y="227401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231555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92%</a:t>
              </a:r>
            </a:p>
          </p:txBody>
        </p:sp>
        <p:sp>
          <p:nvSpPr>
            <p:cNvPr id="66" name="pg66"/>
            <p:cNvSpPr/>
            <p:nvPr/>
          </p:nvSpPr>
          <p:spPr>
            <a:xfrm>
              <a:off x="8368515" y="148736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391375" y="152889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Hib3: 92%</a:t>
              </a:r>
            </a:p>
          </p:txBody>
        </p:sp>
        <p:sp>
          <p:nvSpPr>
            <p:cNvPr id="68" name="pg68"/>
            <p:cNvSpPr/>
            <p:nvPr/>
          </p:nvSpPr>
          <p:spPr>
            <a:xfrm>
              <a:off x="8338449" y="1748177"/>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61309" y="1789715"/>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92%</a:t>
              </a:r>
            </a:p>
          </p:txBody>
        </p:sp>
        <p:sp>
          <p:nvSpPr>
            <p:cNvPr id="70" name="pg70"/>
            <p:cNvSpPr/>
            <p:nvPr/>
          </p:nvSpPr>
          <p:spPr>
            <a:xfrm>
              <a:off x="8290281" y="200693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04847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92%</a:t>
              </a:r>
            </a:p>
          </p:txBody>
        </p:sp>
        <p:sp>
          <p:nvSpPr>
            <p:cNvPr id="72" name="pg72"/>
            <p:cNvSpPr/>
            <p:nvPr/>
          </p:nvSpPr>
          <p:spPr>
            <a:xfrm>
              <a:off x="8314365" y="253376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3" name="tx73"/>
            <p:cNvSpPr/>
            <p:nvPr/>
          </p:nvSpPr>
          <p:spPr>
            <a:xfrm>
              <a:off x="8337225" y="257530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91%</a:t>
              </a:r>
            </a:p>
          </p:txBody>
        </p:sp>
        <p:sp>
          <p:nvSpPr>
            <p:cNvPr id="74" name="pg74"/>
            <p:cNvSpPr/>
            <p:nvPr/>
          </p:nvSpPr>
          <p:spPr>
            <a:xfrm>
              <a:off x="8284194" y="279622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07054" y="283776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86%</a:t>
              </a:r>
            </a:p>
          </p:txBody>
        </p:sp>
        <p:sp>
          <p:nvSpPr>
            <p:cNvPr id="76" name="pg76"/>
            <p:cNvSpPr/>
            <p:nvPr/>
          </p:nvSpPr>
          <p:spPr>
            <a:xfrm>
              <a:off x="8314365" y="306221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7" name="tx77"/>
            <p:cNvSpPr/>
            <p:nvPr/>
          </p:nvSpPr>
          <p:spPr>
            <a:xfrm>
              <a:off x="8337225" y="310374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HPVc: 65%</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71391" y="401416"/>
              <a:ext cx="288882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Finland,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(65%), followed by RotaC (86%).
Coverage of 4 vaccines increased (DTP3, HIB3, HPVC and ROTAC), 1 vaccine was the same (IPV1), and 3 vaccines decreased (MCV1, MCV2 and RUBELLA) compared to respective coverage in 2019.
Coverage of 6 vaccines increased (DTP3, HIB3, HPVC, IPVC, MCV2 and ROTAC) and 3 vaccines were the same (IPV1, MCV1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496679" y="961781"/>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19" name="pl19"/>
            <p:cNvSpPr/>
            <p:nvPr/>
          </p:nvSpPr>
          <p:spPr>
            <a:xfrm>
              <a:off x="7918948" y="1464387"/>
              <a:ext cx="216649" cy="0"/>
            </a:xfrm>
            <a:custGeom>
              <a:avLst/>
              <a:pathLst>
                <a:path w="216649" h="0">
                  <a:moveTo>
                    <a:pt x="0" y="0"/>
                  </a:moveTo>
                  <a:lnTo>
                    <a:pt x="0" y="0"/>
                  </a:lnTo>
                  <a:lnTo>
                    <a:pt x="144432"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0" name="pl20"/>
            <p:cNvSpPr/>
            <p:nvPr/>
          </p:nvSpPr>
          <p:spPr>
            <a:xfrm>
              <a:off x="7918948" y="1966994"/>
              <a:ext cx="216649" cy="0"/>
            </a:xfrm>
            <a:custGeom>
              <a:avLst/>
              <a:pathLst>
                <a:path w="216649" h="0">
                  <a:moveTo>
                    <a:pt x="0" y="0"/>
                  </a:moveTo>
                  <a:lnTo>
                    <a:pt x="0" y="0"/>
                  </a:lnTo>
                  <a:lnTo>
                    <a:pt x="144432"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1" name="pl21"/>
            <p:cNvSpPr/>
            <p:nvPr/>
          </p:nvSpPr>
          <p:spPr>
            <a:xfrm>
              <a:off x="8496679" y="2469600"/>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207814" y="2972206"/>
              <a:ext cx="216649" cy="0"/>
            </a:xfrm>
            <a:custGeom>
              <a:avLst/>
              <a:pathLst>
                <a:path w="216649" h="0">
                  <a:moveTo>
                    <a:pt x="0" y="0"/>
                  </a:moveTo>
                  <a:lnTo>
                    <a:pt x="72216" y="0"/>
                  </a:ln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063381" y="3474813"/>
              <a:ext cx="216649" cy="0"/>
            </a:xfrm>
            <a:custGeom>
              <a:avLst/>
              <a:pathLst>
                <a:path w="216649" h="0">
                  <a:moveTo>
                    <a:pt x="0" y="0"/>
                  </a:moveTo>
                  <a:lnTo>
                    <a:pt x="72216" y="0"/>
                  </a:lnTo>
                  <a:lnTo>
                    <a:pt x="72216"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7413433" y="3977419"/>
              <a:ext cx="649947" cy="0"/>
            </a:xfrm>
            <a:custGeom>
              <a:avLst/>
              <a:pathLst>
                <a:path w="649947" h="0">
                  <a:moveTo>
                    <a:pt x="0" y="0"/>
                  </a:moveTo>
                  <a:lnTo>
                    <a:pt x="288865" y="0"/>
                  </a:lnTo>
                  <a:lnTo>
                    <a:pt x="361082" y="0"/>
                  </a:lnTo>
                  <a:lnTo>
                    <a:pt x="361082" y="0"/>
                  </a:lnTo>
                  <a:lnTo>
                    <a:pt x="505514" y="0"/>
                  </a:lnTo>
                  <a:lnTo>
                    <a:pt x="649947"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8207814" y="4480025"/>
              <a:ext cx="216649" cy="0"/>
            </a:xfrm>
            <a:custGeom>
              <a:avLst/>
              <a:pathLst>
                <a:path w="216649" h="0">
                  <a:moveTo>
                    <a:pt x="0" y="0"/>
                  </a:moveTo>
                  <a:lnTo>
                    <a:pt x="72216" y="0"/>
                  </a:ln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7269000" y="4982632"/>
              <a:ext cx="433298" cy="0"/>
            </a:xfrm>
            <a:custGeom>
              <a:avLst/>
              <a:pathLst>
                <a:path w="433298" h="0">
                  <a:moveTo>
                    <a:pt x="0" y="0"/>
                  </a:moveTo>
                  <a:lnTo>
                    <a:pt x="144432" y="0"/>
                  </a:lnTo>
                  <a:lnTo>
                    <a:pt x="216649" y="0"/>
                  </a:lnTo>
                  <a:lnTo>
                    <a:pt x="361082"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27" name="pt27"/>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49217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49217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058881"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914448"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14448"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058881"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058881"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058881"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3109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058881"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14448"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058881"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8881"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58881"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3109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56439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03314"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7553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03314"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13109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13109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058881"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13109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14448"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9779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0893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7001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77001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058881"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058881"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1996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03314"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7553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7553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774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48115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08933"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26450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2558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2558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2558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9779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06128"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506128"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506128"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000613"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000613"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072830"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000613"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8000613"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072830"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506128"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06128"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06128"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36169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28947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28947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145046"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000613"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072830"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856180"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000613"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000613"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361695"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289479"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289479"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422882"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567315"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639531"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600004" y="4902137"/>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18" name="tx118"/>
            <p:cNvSpPr/>
            <p:nvPr/>
          </p:nvSpPr>
          <p:spPr>
            <a:xfrm>
              <a:off x="508103" y="440162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19" name="tx119"/>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20" name="tx120"/>
            <p:cNvSpPr/>
            <p:nvPr/>
          </p:nvSpPr>
          <p:spPr>
            <a:xfrm>
              <a:off x="609275" y="339431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21" name="tx121"/>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2" name="tx122"/>
            <p:cNvSpPr/>
            <p:nvPr/>
          </p:nvSpPr>
          <p:spPr>
            <a:xfrm>
              <a:off x="710044" y="2392653"/>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23" name="tx123"/>
            <p:cNvSpPr/>
            <p:nvPr/>
          </p:nvSpPr>
          <p:spPr>
            <a:xfrm>
              <a:off x="728424" y="188795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24" name="tx124"/>
            <p:cNvSpPr/>
            <p:nvPr/>
          </p:nvSpPr>
          <p:spPr>
            <a:xfrm>
              <a:off x="645955" y="13853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25" name="tx125"/>
            <p:cNvSpPr/>
            <p:nvPr/>
          </p:nvSpPr>
          <p:spPr>
            <a:xfrm>
              <a:off x="645955" y="88483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26" name="tx126"/>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130606" y="398022"/>
              <a:ext cx="31777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Finland,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(98%) and 2024 (98%). DTP1 coverage remained the same in 2025 (98%) compared to 2024, and was the same as in 2019. In 2019-2025, DTP1 coverage was at it's lowest level in 2022 and 2023 (97%).
In 2024, 3 vaccines had lower coverage than in 2019.
In 2025, 3 vaccines had lower coverage than in 2019.
In 2025, 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5705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69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818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06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131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3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687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8115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257056" y="2817891"/>
              <a:ext cx="3124099" cy="382761"/>
            </a:xfrm>
            <a:custGeom>
              <a:avLst/>
              <a:pathLst>
                <a:path w="3124099" h="382761">
                  <a:moveTo>
                    <a:pt x="0" y="300740"/>
                  </a:moveTo>
                  <a:lnTo>
                    <a:pt x="312409" y="382761"/>
                  </a:lnTo>
                  <a:lnTo>
                    <a:pt x="624819" y="273400"/>
                  </a:lnTo>
                  <a:lnTo>
                    <a:pt x="937229" y="300740"/>
                  </a:lnTo>
                  <a:lnTo>
                    <a:pt x="1249639" y="273400"/>
                  </a:lnTo>
                  <a:lnTo>
                    <a:pt x="1562049" y="27340"/>
                  </a:lnTo>
                  <a:lnTo>
                    <a:pt x="1874459" y="246060"/>
                  </a:lnTo>
                  <a:lnTo>
                    <a:pt x="2186869" y="191380"/>
                  </a:lnTo>
                  <a:lnTo>
                    <a:pt x="2499279" y="82020"/>
                  </a:lnTo>
                  <a:lnTo>
                    <a:pt x="2811689" y="246060"/>
                  </a:lnTo>
                  <a:lnTo>
                    <a:pt x="3124099" y="0"/>
                  </a:lnTo>
                </a:path>
              </a:pathLst>
            </a:custGeom>
            <a:ln w="29811" cap="flat">
              <a:solidFill>
                <a:srgbClr val="FF0000">
                  <a:alpha val="100000"/>
                </a:srgbClr>
              </a:solidFill>
              <a:prstDash val="solid"/>
              <a:round/>
            </a:ln>
          </p:spPr>
          <p:txBody>
            <a:bodyPr/>
            <a:lstStyle/>
            <a:p/>
          </p:txBody>
        </p:sp>
        <p:sp>
          <p:nvSpPr>
            <p:cNvPr id="29" name="pl29"/>
            <p:cNvSpPr/>
            <p:nvPr/>
          </p:nvSpPr>
          <p:spPr>
            <a:xfrm>
              <a:off x="1257056" y="3091292"/>
              <a:ext cx="3124099" cy="410101"/>
            </a:xfrm>
            <a:custGeom>
              <a:avLst/>
              <a:pathLst>
                <a:path w="3124099" h="410101">
                  <a:moveTo>
                    <a:pt x="0" y="410101"/>
                  </a:moveTo>
                  <a:lnTo>
                    <a:pt x="312409" y="164040"/>
                  </a:lnTo>
                  <a:lnTo>
                    <a:pt x="624819" y="218720"/>
                  </a:lnTo>
                  <a:lnTo>
                    <a:pt x="937229" y="273400"/>
                  </a:lnTo>
                  <a:lnTo>
                    <a:pt x="1249639" y="246060"/>
                  </a:lnTo>
                  <a:lnTo>
                    <a:pt x="1562049" y="191380"/>
                  </a:lnTo>
                  <a:lnTo>
                    <a:pt x="1874459" y="109360"/>
                  </a:lnTo>
                  <a:lnTo>
                    <a:pt x="2186869" y="27340"/>
                  </a:lnTo>
                  <a:lnTo>
                    <a:pt x="2499279" y="0"/>
                  </a:lnTo>
                  <a:lnTo>
                    <a:pt x="2811689" y="218720"/>
                  </a:lnTo>
                  <a:lnTo>
                    <a:pt x="3124099" y="136700"/>
                  </a:lnTo>
                </a:path>
              </a:pathLst>
            </a:custGeom>
            <a:ln w="29811" cap="flat">
              <a:solidFill>
                <a:srgbClr val="0058AB">
                  <a:alpha val="100000"/>
                </a:srgbClr>
              </a:solidFill>
              <a:prstDash val="solid"/>
              <a:round/>
            </a:ln>
          </p:spPr>
          <p:txBody>
            <a:bodyPr/>
            <a:lstStyle/>
            <a:p/>
          </p:txBody>
        </p:sp>
        <p:sp>
          <p:nvSpPr>
            <p:cNvPr id="30" name="pt30"/>
            <p:cNvSpPr/>
            <p:nvPr/>
          </p:nvSpPr>
          <p:spPr>
            <a:xfrm>
              <a:off x="1232230"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544640"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857050"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169459"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481869"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794279"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106689"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419099"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731509"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043919"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4356329"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1232230"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1544640" y="32305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1857050" y="3285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169459" y="3339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481869"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794279" y="32578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3106689"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3419099" y="30938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3731509"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4043919" y="3285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4356329" y="32031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tx52"/>
            <p:cNvSpPr/>
            <p:nvPr/>
          </p:nvSpPr>
          <p:spPr>
            <a:xfrm>
              <a:off x="1257056"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53" name="tx53"/>
            <p:cNvSpPr/>
            <p:nvPr/>
          </p:nvSpPr>
          <p:spPr>
            <a:xfrm>
              <a:off x="1569466" y="33249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54" name="tx54"/>
            <p:cNvSpPr/>
            <p:nvPr/>
          </p:nvSpPr>
          <p:spPr>
            <a:xfrm>
              <a:off x="1881875" y="33796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55" name="tx55"/>
            <p:cNvSpPr/>
            <p:nvPr/>
          </p:nvSpPr>
          <p:spPr>
            <a:xfrm>
              <a:off x="2194285" y="34343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56" name="tx56"/>
            <p:cNvSpPr/>
            <p:nvPr/>
          </p:nvSpPr>
          <p:spPr>
            <a:xfrm>
              <a:off x="2506695"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57" name="tx57"/>
            <p:cNvSpPr/>
            <p:nvPr/>
          </p:nvSpPr>
          <p:spPr>
            <a:xfrm>
              <a:off x="2819105" y="33522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58" name="tx58"/>
            <p:cNvSpPr/>
            <p:nvPr/>
          </p:nvSpPr>
          <p:spPr>
            <a:xfrm>
              <a:off x="3131515"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59" name="tx59"/>
            <p:cNvSpPr/>
            <p:nvPr/>
          </p:nvSpPr>
          <p:spPr>
            <a:xfrm>
              <a:off x="3443925" y="31882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60" name="tx60"/>
            <p:cNvSpPr/>
            <p:nvPr/>
          </p:nvSpPr>
          <p:spPr>
            <a:xfrm>
              <a:off x="3756335"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61" name="tx61"/>
            <p:cNvSpPr/>
            <p:nvPr/>
          </p:nvSpPr>
          <p:spPr>
            <a:xfrm>
              <a:off x="4068745" y="33796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62" name="tx62"/>
            <p:cNvSpPr/>
            <p:nvPr/>
          </p:nvSpPr>
          <p:spPr>
            <a:xfrm>
              <a:off x="4381155" y="32976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63" name="tx63"/>
            <p:cNvSpPr/>
            <p:nvPr/>
          </p:nvSpPr>
          <p:spPr>
            <a:xfrm>
              <a:off x="1257056"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64" name="tx64"/>
            <p:cNvSpPr/>
            <p:nvPr/>
          </p:nvSpPr>
          <p:spPr>
            <a:xfrm>
              <a:off x="1569466"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65" name="tx65"/>
            <p:cNvSpPr/>
            <p:nvPr/>
          </p:nvSpPr>
          <p:spPr>
            <a:xfrm>
              <a:off x="1881875"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66" name="tx66"/>
            <p:cNvSpPr/>
            <p:nvPr/>
          </p:nvSpPr>
          <p:spPr>
            <a:xfrm>
              <a:off x="2194285"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67" name="tx67"/>
            <p:cNvSpPr/>
            <p:nvPr/>
          </p:nvSpPr>
          <p:spPr>
            <a:xfrm>
              <a:off x="2506695"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68" name="tx68"/>
            <p:cNvSpPr/>
            <p:nvPr/>
          </p:nvSpPr>
          <p:spPr>
            <a:xfrm>
              <a:off x="2819105"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69" name="tx69"/>
            <p:cNvSpPr/>
            <p:nvPr/>
          </p:nvSpPr>
          <p:spPr>
            <a:xfrm>
              <a:off x="3131515"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70" name="tx70"/>
            <p:cNvSpPr/>
            <p:nvPr/>
          </p:nvSpPr>
          <p:spPr>
            <a:xfrm>
              <a:off x="3443925"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71" name="tx71"/>
            <p:cNvSpPr/>
            <p:nvPr/>
          </p:nvSpPr>
          <p:spPr>
            <a:xfrm>
              <a:off x="3756335"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72" name="tx72"/>
            <p:cNvSpPr/>
            <p:nvPr/>
          </p:nvSpPr>
          <p:spPr>
            <a:xfrm>
              <a:off x="4068745"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73" name="tx73"/>
            <p:cNvSpPr/>
            <p:nvPr/>
          </p:nvSpPr>
          <p:spPr>
            <a:xfrm>
              <a:off x="4381155"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74" name="pl7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5" name="rc75"/>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76" name="pl76"/>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7" name="pl77"/>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8" name="pl78"/>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9" name="pl79"/>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0" name="pl80"/>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1" name="pl81"/>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2" name="pl82"/>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3" name="pl83"/>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4" name="pl84"/>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5" name="pl85"/>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6" name="pl86"/>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7" name="pl87"/>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8" name="pl88"/>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9" name="pl89"/>
            <p:cNvSpPr/>
            <p:nvPr/>
          </p:nvSpPr>
          <p:spPr>
            <a:xfrm>
              <a:off x="545045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7628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60752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6700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7324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79497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82621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857455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7012505" y="2981931"/>
              <a:ext cx="1562049" cy="328081"/>
            </a:xfrm>
            <a:custGeom>
              <a:avLst/>
              <a:pathLst>
                <a:path w="1562049" h="328081">
                  <a:moveTo>
                    <a:pt x="0" y="218720"/>
                  </a:moveTo>
                  <a:lnTo>
                    <a:pt x="312409" y="328081"/>
                  </a:lnTo>
                  <a:lnTo>
                    <a:pt x="624819" y="300740"/>
                  </a:lnTo>
                  <a:lnTo>
                    <a:pt x="937229" y="136700"/>
                  </a:lnTo>
                  <a:lnTo>
                    <a:pt x="1249639" y="300740"/>
                  </a:lnTo>
                  <a:lnTo>
                    <a:pt x="1562049" y="0"/>
                  </a:lnTo>
                </a:path>
              </a:pathLst>
            </a:custGeom>
            <a:ln w="29811" cap="flat">
              <a:solidFill>
                <a:srgbClr val="FF0000">
                  <a:alpha val="100000"/>
                </a:srgbClr>
              </a:solidFill>
              <a:prstDash val="solid"/>
              <a:round/>
            </a:ln>
          </p:spPr>
          <p:txBody>
            <a:bodyPr/>
            <a:lstStyle/>
            <a:p/>
          </p:txBody>
        </p:sp>
        <p:sp>
          <p:nvSpPr>
            <p:cNvPr id="101" name="pl101"/>
            <p:cNvSpPr/>
            <p:nvPr/>
          </p:nvSpPr>
          <p:spPr>
            <a:xfrm>
              <a:off x="7012505" y="3200652"/>
              <a:ext cx="1562049" cy="355421"/>
            </a:xfrm>
            <a:custGeom>
              <a:avLst/>
              <a:pathLst>
                <a:path w="1562049" h="355421">
                  <a:moveTo>
                    <a:pt x="0" y="0"/>
                  </a:moveTo>
                  <a:lnTo>
                    <a:pt x="312409" y="109360"/>
                  </a:lnTo>
                  <a:lnTo>
                    <a:pt x="624819" y="54680"/>
                  </a:lnTo>
                  <a:lnTo>
                    <a:pt x="937229" y="164040"/>
                  </a:lnTo>
                  <a:lnTo>
                    <a:pt x="1249639" y="355421"/>
                  </a:lnTo>
                  <a:lnTo>
                    <a:pt x="1562049" y="246060"/>
                  </a:lnTo>
                </a:path>
              </a:pathLst>
            </a:custGeom>
            <a:ln w="29811" cap="flat">
              <a:solidFill>
                <a:srgbClr val="0058AB">
                  <a:alpha val="100000"/>
                </a:srgbClr>
              </a:solidFill>
              <a:prstDash val="solid"/>
              <a:round/>
            </a:ln>
          </p:spPr>
          <p:txBody>
            <a:bodyPr/>
            <a:lstStyle/>
            <a:p/>
          </p:txBody>
        </p:sp>
        <p:sp>
          <p:nvSpPr>
            <p:cNvPr id="102" name="pt102"/>
            <p:cNvSpPr/>
            <p:nvPr/>
          </p:nvSpPr>
          <p:spPr>
            <a:xfrm>
              <a:off x="6987679"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3" name="pt103"/>
            <p:cNvSpPr/>
            <p:nvPr/>
          </p:nvSpPr>
          <p:spPr>
            <a:xfrm>
              <a:off x="7300089" y="3285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4" name="pt104"/>
            <p:cNvSpPr/>
            <p:nvPr/>
          </p:nvSpPr>
          <p:spPr>
            <a:xfrm>
              <a:off x="7612499"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5" name="pt105"/>
            <p:cNvSpPr/>
            <p:nvPr/>
          </p:nvSpPr>
          <p:spPr>
            <a:xfrm>
              <a:off x="7924909"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6" name="pt106"/>
            <p:cNvSpPr/>
            <p:nvPr/>
          </p:nvSpPr>
          <p:spPr>
            <a:xfrm>
              <a:off x="8237319"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7" name="pt107"/>
            <p:cNvSpPr/>
            <p:nvPr/>
          </p:nvSpPr>
          <p:spPr>
            <a:xfrm>
              <a:off x="8549729"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8" name="pt108"/>
            <p:cNvSpPr/>
            <p:nvPr/>
          </p:nvSpPr>
          <p:spPr>
            <a:xfrm>
              <a:off x="6987679"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9" name="pt109"/>
            <p:cNvSpPr/>
            <p:nvPr/>
          </p:nvSpPr>
          <p:spPr>
            <a:xfrm>
              <a:off x="7300089" y="3285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0" name="pt110"/>
            <p:cNvSpPr/>
            <p:nvPr/>
          </p:nvSpPr>
          <p:spPr>
            <a:xfrm>
              <a:off x="7612499" y="32305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1" name="pt111"/>
            <p:cNvSpPr/>
            <p:nvPr/>
          </p:nvSpPr>
          <p:spPr>
            <a:xfrm>
              <a:off x="7924909" y="3339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2" name="pt112"/>
            <p:cNvSpPr/>
            <p:nvPr/>
          </p:nvSpPr>
          <p:spPr>
            <a:xfrm>
              <a:off x="8237319"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3" name="pt113"/>
            <p:cNvSpPr/>
            <p:nvPr/>
          </p:nvSpPr>
          <p:spPr>
            <a:xfrm>
              <a:off x="8549729"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4" name="tx114"/>
            <p:cNvSpPr/>
            <p:nvPr/>
          </p:nvSpPr>
          <p:spPr>
            <a:xfrm>
              <a:off x="7012505"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115" name="tx115"/>
            <p:cNvSpPr/>
            <p:nvPr/>
          </p:nvSpPr>
          <p:spPr>
            <a:xfrm>
              <a:off x="7324915" y="33796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116" name="tx116"/>
            <p:cNvSpPr/>
            <p:nvPr/>
          </p:nvSpPr>
          <p:spPr>
            <a:xfrm>
              <a:off x="7637325" y="33249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117" name="tx117"/>
            <p:cNvSpPr/>
            <p:nvPr/>
          </p:nvSpPr>
          <p:spPr>
            <a:xfrm>
              <a:off x="7949735" y="34343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118" name="tx118"/>
            <p:cNvSpPr/>
            <p:nvPr/>
          </p:nvSpPr>
          <p:spPr>
            <a:xfrm>
              <a:off x="8262145"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119" name="tx119"/>
            <p:cNvSpPr/>
            <p:nvPr/>
          </p:nvSpPr>
          <p:spPr>
            <a:xfrm>
              <a:off x="8574555"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120" name="tx120"/>
            <p:cNvSpPr/>
            <p:nvPr/>
          </p:nvSpPr>
          <p:spPr>
            <a:xfrm>
              <a:off x="7012505"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121" name="tx121"/>
            <p:cNvSpPr/>
            <p:nvPr/>
          </p:nvSpPr>
          <p:spPr>
            <a:xfrm>
              <a:off x="7324915" y="31377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122" name="tx122"/>
            <p:cNvSpPr/>
            <p:nvPr/>
          </p:nvSpPr>
          <p:spPr>
            <a:xfrm>
              <a:off x="7637325"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123" name="tx123"/>
            <p:cNvSpPr/>
            <p:nvPr/>
          </p:nvSpPr>
          <p:spPr>
            <a:xfrm>
              <a:off x="7949735"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124" name="tx124"/>
            <p:cNvSpPr/>
            <p:nvPr/>
          </p:nvSpPr>
          <p:spPr>
            <a:xfrm>
              <a:off x="8262145"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125" name="tx125"/>
            <p:cNvSpPr/>
            <p:nvPr/>
          </p:nvSpPr>
          <p:spPr>
            <a:xfrm>
              <a:off x="8574555"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126" name="pl126"/>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27" name="rc12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28" name="tx12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29" name="tx12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30" name="tx130"/>
            <p:cNvSpPr/>
            <p:nvPr/>
          </p:nvSpPr>
          <p:spPr>
            <a:xfrm rot="-5400000">
              <a:off x="112905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1" name="tx131"/>
            <p:cNvSpPr/>
            <p:nvPr/>
          </p:nvSpPr>
          <p:spPr>
            <a:xfrm rot="-5400000">
              <a:off x="14414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2" name="tx132"/>
            <p:cNvSpPr/>
            <p:nvPr/>
          </p:nvSpPr>
          <p:spPr>
            <a:xfrm rot="-5400000">
              <a:off x="17538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3" name="tx133"/>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4" name="tx134"/>
            <p:cNvSpPr/>
            <p:nvPr/>
          </p:nvSpPr>
          <p:spPr>
            <a:xfrm rot="-5400000">
              <a:off x="2378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5" name="tx135"/>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6" name="tx136"/>
            <p:cNvSpPr/>
            <p:nvPr/>
          </p:nvSpPr>
          <p:spPr>
            <a:xfrm rot="-5400000">
              <a:off x="3003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7" name="tx137"/>
            <p:cNvSpPr/>
            <p:nvPr/>
          </p:nvSpPr>
          <p:spPr>
            <a:xfrm rot="-5400000">
              <a:off x="33159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8" name="tx138"/>
            <p:cNvSpPr/>
            <p:nvPr/>
          </p:nvSpPr>
          <p:spPr>
            <a:xfrm rot="-5400000">
              <a:off x="362830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9" name="tx139"/>
            <p:cNvSpPr/>
            <p:nvPr/>
          </p:nvSpPr>
          <p:spPr>
            <a:xfrm rot="-5400000">
              <a:off x="39407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0" name="tx140"/>
            <p:cNvSpPr/>
            <p:nvPr/>
          </p:nvSpPr>
          <p:spPr>
            <a:xfrm rot="-5400000">
              <a:off x="425315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1" name="tx141"/>
            <p:cNvSpPr/>
            <p:nvPr/>
          </p:nvSpPr>
          <p:spPr>
            <a:xfrm rot="-5400000">
              <a:off x="532245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2" name="tx142"/>
            <p:cNvSpPr/>
            <p:nvPr/>
          </p:nvSpPr>
          <p:spPr>
            <a:xfrm rot="-5400000">
              <a:off x="5634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3" name="tx143"/>
            <p:cNvSpPr/>
            <p:nvPr/>
          </p:nvSpPr>
          <p:spPr>
            <a:xfrm rot="-5400000">
              <a:off x="59472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4" name="tx144"/>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5" name="tx145"/>
            <p:cNvSpPr/>
            <p:nvPr/>
          </p:nvSpPr>
          <p:spPr>
            <a:xfrm rot="-5400000">
              <a:off x="65720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6" name="tx146"/>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719691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8" name="tx148"/>
            <p:cNvSpPr/>
            <p:nvPr/>
          </p:nvSpPr>
          <p:spPr>
            <a:xfrm rot="-5400000">
              <a:off x="75093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9" name="tx149"/>
            <p:cNvSpPr/>
            <p:nvPr/>
          </p:nvSpPr>
          <p:spPr>
            <a:xfrm rot="-5400000">
              <a:off x="782170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0" name="tx150"/>
            <p:cNvSpPr/>
            <p:nvPr/>
          </p:nvSpPr>
          <p:spPr>
            <a:xfrm rot="-5400000">
              <a:off x="81341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1" name="tx151"/>
            <p:cNvSpPr/>
            <p:nvPr/>
          </p:nvSpPr>
          <p:spPr>
            <a:xfrm rot="-5400000">
              <a:off x="844655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53" name="tx15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54" name="tx15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55" name="tx15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56" name="tx15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57" name="tx15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58" name="tx15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60" name="pl16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61" name="tx16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62" name="tx16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63" name="tx163"/>
            <p:cNvSpPr/>
            <p:nvPr/>
          </p:nvSpPr>
          <p:spPr>
            <a:xfrm>
              <a:off x="757200" y="1330710"/>
              <a:ext cx="53576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Finland, 2015-2025</a:t>
              </a:r>
            </a:p>
          </p:txBody>
        </p:sp>
        <p:sp>
          <p:nvSpPr>
            <p:cNvPr id="164" name="tx16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5" name="tx16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Finland was 2015.
In 2025, first dose (HPV1) programme coverage among girls was 80%. In 2025, last dose (HPVc) programme coverage among girls was 65%.</a:t>
            </a:r>
          </a:p>
        </p:txBody>
      </p:sp>
      <p:sp>
        <p:nvSpPr>
          <p:cNvPr id="1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65% and coverage among boys increased to 57%.</a:t>
            </a:r>
          </a:p>
        </p:txBody>
      </p:sp>
      <p:grpSp xmlns:pic="http://schemas.openxmlformats.org/drawingml/2006/picture">
        <p:nvGrpSpPr>
          <p:cNvPr id="168" name=""/>
          <p:cNvGrpSpPr/>
          <p:nvPr/>
        </p:nvGrpSpPr>
        <p:grpSpPr>
          <a:xfrm>
            <a:off x="292608" y="1005840"/>
            <a:ext cx="8595360" cy="28575"/>
            <a:chOff x="292608" y="1005840"/>
            <a:chExt cx="8595360" cy="28575"/>
          </a:xfrm>
        </p:grpSpPr>
        <p:sp>
          <p:nvSpPr>
            <p:cNvPr id="16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300938"/>
            </a:xfrm>
            <a:custGeom>
              <a:avLst/>
              <a:pathLst>
                <a:path w="6481656" h="300938">
                  <a:moveTo>
                    <a:pt x="0" y="0"/>
                  </a:moveTo>
                  <a:lnTo>
                    <a:pt x="259266" y="30093"/>
                  </a:lnTo>
                  <a:lnTo>
                    <a:pt x="518532" y="30093"/>
                  </a:lnTo>
                  <a:lnTo>
                    <a:pt x="777798" y="30093"/>
                  </a:lnTo>
                  <a:lnTo>
                    <a:pt x="1037065" y="30093"/>
                  </a:lnTo>
                  <a:lnTo>
                    <a:pt x="1296331" y="60187"/>
                  </a:lnTo>
                  <a:lnTo>
                    <a:pt x="1555597" y="60187"/>
                  </a:lnTo>
                  <a:lnTo>
                    <a:pt x="1814863" y="0"/>
                  </a:lnTo>
                  <a:lnTo>
                    <a:pt x="2074130" y="0"/>
                  </a:lnTo>
                  <a:lnTo>
                    <a:pt x="2333396" y="0"/>
                  </a:lnTo>
                  <a:lnTo>
                    <a:pt x="2592662" y="0"/>
                  </a:lnTo>
                  <a:lnTo>
                    <a:pt x="2851928" y="0"/>
                  </a:lnTo>
                  <a:lnTo>
                    <a:pt x="3111195" y="0"/>
                  </a:lnTo>
                  <a:lnTo>
                    <a:pt x="3370461" y="30093"/>
                  </a:lnTo>
                  <a:lnTo>
                    <a:pt x="3629727" y="30093"/>
                  </a:lnTo>
                  <a:lnTo>
                    <a:pt x="3888994" y="60187"/>
                  </a:lnTo>
                  <a:lnTo>
                    <a:pt x="4148260" y="210657"/>
                  </a:lnTo>
                  <a:lnTo>
                    <a:pt x="4407526" y="300938"/>
                  </a:lnTo>
                  <a:lnTo>
                    <a:pt x="4666792" y="240750"/>
                  </a:lnTo>
                  <a:lnTo>
                    <a:pt x="4926059" y="240750"/>
                  </a:lnTo>
                  <a:lnTo>
                    <a:pt x="5185325" y="300938"/>
                  </a:lnTo>
                  <a:lnTo>
                    <a:pt x="5444591" y="300938"/>
                  </a:lnTo>
                  <a:lnTo>
                    <a:pt x="5703857" y="240750"/>
                  </a:lnTo>
                  <a:lnTo>
                    <a:pt x="5963124" y="240750"/>
                  </a:lnTo>
                  <a:lnTo>
                    <a:pt x="6222390" y="240750"/>
                  </a:lnTo>
                  <a:lnTo>
                    <a:pt x="6481656" y="210657"/>
                  </a:lnTo>
                </a:path>
              </a:pathLst>
            </a:custGeom>
            <a:ln w="27101" cap="flat">
              <a:solidFill>
                <a:srgbClr val="F8766D">
                  <a:alpha val="100000"/>
                </a:srgbClr>
              </a:solidFill>
              <a:prstDash val="solid"/>
              <a:round/>
            </a:ln>
          </p:spPr>
          <p:txBody>
            <a:bodyPr/>
            <a:lstStyle/>
            <a:p/>
          </p:txBody>
        </p:sp>
        <p:sp>
          <p:nvSpPr>
            <p:cNvPr id="28" name="pl28"/>
            <p:cNvSpPr/>
            <p:nvPr/>
          </p:nvSpPr>
          <p:spPr>
            <a:xfrm>
              <a:off x="5587279" y="2286040"/>
              <a:ext cx="2333396" cy="270844"/>
            </a:xfrm>
            <a:custGeom>
              <a:avLst/>
              <a:pathLst>
                <a:path w="2333396" h="270844">
                  <a:moveTo>
                    <a:pt x="0" y="270844"/>
                  </a:moveTo>
                  <a:lnTo>
                    <a:pt x="259266" y="60187"/>
                  </a:lnTo>
                  <a:lnTo>
                    <a:pt x="518532" y="30093"/>
                  </a:lnTo>
                  <a:lnTo>
                    <a:pt x="777798" y="30093"/>
                  </a:lnTo>
                  <a:lnTo>
                    <a:pt x="1037065" y="0"/>
                  </a:lnTo>
                  <a:lnTo>
                    <a:pt x="1296331" y="30093"/>
                  </a:lnTo>
                  <a:lnTo>
                    <a:pt x="1555597" y="60187"/>
                  </a:lnTo>
                  <a:lnTo>
                    <a:pt x="1814863" y="60187"/>
                  </a:lnTo>
                  <a:lnTo>
                    <a:pt x="2074130" y="90281"/>
                  </a:lnTo>
                  <a:lnTo>
                    <a:pt x="2333396" y="60187"/>
                  </a:lnTo>
                </a:path>
              </a:pathLst>
            </a:custGeom>
            <a:ln w="27101" cap="flat">
              <a:solidFill>
                <a:srgbClr val="7CAE00">
                  <a:alpha val="100000"/>
                </a:srgbClr>
              </a:solidFill>
              <a:prstDash val="solid"/>
              <a:round/>
            </a:ln>
          </p:spPr>
          <p:txBody>
            <a:bodyPr/>
            <a:lstStyle/>
            <a:p/>
          </p:txBody>
        </p:sp>
        <p:sp>
          <p:nvSpPr>
            <p:cNvPr id="29" name="pl29"/>
            <p:cNvSpPr/>
            <p:nvPr/>
          </p:nvSpPr>
          <p:spPr>
            <a:xfrm>
              <a:off x="4031682" y="2346228"/>
              <a:ext cx="3888994" cy="300938"/>
            </a:xfrm>
            <a:custGeom>
              <a:avLst/>
              <a:pathLst>
                <a:path w="3888994" h="300938">
                  <a:moveTo>
                    <a:pt x="0" y="0"/>
                  </a:moveTo>
                  <a:lnTo>
                    <a:pt x="259266" y="0"/>
                  </a:lnTo>
                  <a:lnTo>
                    <a:pt x="518532" y="0"/>
                  </a:lnTo>
                  <a:lnTo>
                    <a:pt x="777798" y="0"/>
                  </a:lnTo>
                  <a:lnTo>
                    <a:pt x="1037065" y="0"/>
                  </a:lnTo>
                  <a:lnTo>
                    <a:pt x="1296331" y="0"/>
                  </a:lnTo>
                  <a:lnTo>
                    <a:pt x="1555597" y="150469"/>
                  </a:lnTo>
                  <a:lnTo>
                    <a:pt x="1814863" y="210657"/>
                  </a:lnTo>
                  <a:lnTo>
                    <a:pt x="2074130" y="120375"/>
                  </a:lnTo>
                  <a:lnTo>
                    <a:pt x="2333396" y="90281"/>
                  </a:lnTo>
                  <a:lnTo>
                    <a:pt x="2592662" y="180563"/>
                  </a:lnTo>
                  <a:lnTo>
                    <a:pt x="2851928" y="300938"/>
                  </a:lnTo>
                  <a:lnTo>
                    <a:pt x="3111195" y="150469"/>
                  </a:lnTo>
                  <a:lnTo>
                    <a:pt x="3370461" y="150469"/>
                  </a:lnTo>
                  <a:lnTo>
                    <a:pt x="3629727" y="30093"/>
                  </a:lnTo>
                  <a:lnTo>
                    <a:pt x="3888994" y="30093"/>
                  </a:lnTo>
                </a:path>
              </a:pathLst>
            </a:custGeom>
            <a:ln w="27101" cap="flat">
              <a:solidFill>
                <a:srgbClr val="00BFC4">
                  <a:alpha val="100000"/>
                </a:srgbClr>
              </a:solidFill>
              <a:prstDash val="solid"/>
              <a:round/>
            </a:ln>
          </p:spPr>
          <p:txBody>
            <a:bodyPr/>
            <a:lstStyle/>
            <a:p/>
          </p:txBody>
        </p:sp>
        <p:sp>
          <p:nvSpPr>
            <p:cNvPr id="30" name="pl30"/>
            <p:cNvSpPr/>
            <p:nvPr/>
          </p:nvSpPr>
          <p:spPr>
            <a:xfrm>
              <a:off x="5328013" y="3008293"/>
              <a:ext cx="2592662" cy="451408"/>
            </a:xfrm>
            <a:custGeom>
              <a:avLst/>
              <a:pathLst>
                <a:path w="2592662" h="451408">
                  <a:moveTo>
                    <a:pt x="0" y="451408"/>
                  </a:moveTo>
                  <a:lnTo>
                    <a:pt x="259266" y="180563"/>
                  </a:lnTo>
                  <a:lnTo>
                    <a:pt x="518532" y="240750"/>
                  </a:lnTo>
                  <a:lnTo>
                    <a:pt x="777798" y="300938"/>
                  </a:lnTo>
                  <a:lnTo>
                    <a:pt x="1037065" y="270844"/>
                  </a:lnTo>
                  <a:lnTo>
                    <a:pt x="1296331" y="210657"/>
                  </a:lnTo>
                  <a:lnTo>
                    <a:pt x="1555597" y="120375"/>
                  </a:lnTo>
                  <a:lnTo>
                    <a:pt x="1814863" y="30093"/>
                  </a:lnTo>
                  <a:lnTo>
                    <a:pt x="2074130" y="0"/>
                  </a:lnTo>
                  <a:lnTo>
                    <a:pt x="2333396" y="240750"/>
                  </a:lnTo>
                  <a:lnTo>
                    <a:pt x="2592662" y="150469"/>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078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3078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3794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12038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548903" y="251850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993305" y="23078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289636" y="342132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9614" y="2347812"/>
              <a:ext cx="240327" cy="20100"/>
            </a:xfrm>
            <a:custGeom>
              <a:avLst/>
              <a:pathLst>
                <a:path w="240327" h="20100">
                  <a:moveTo>
                    <a:pt x="240327" y="20100"/>
                  </a:moveTo>
                  <a:lnTo>
                    <a:pt x="0" y="0"/>
                  </a:lnTo>
                </a:path>
              </a:pathLst>
            </a:custGeom>
          </p:spPr>
          <p:txBody>
            <a:bodyPr/>
            <a:lstStyle/>
            <a:p/>
          </p:txBody>
        </p:sp>
        <p:sp>
          <p:nvSpPr>
            <p:cNvPr id="41" name="pl41"/>
            <p:cNvSpPr/>
            <p:nvPr/>
          </p:nvSpPr>
          <p:spPr>
            <a:xfrm>
              <a:off x="7928879" y="2124559"/>
              <a:ext cx="251063" cy="214655"/>
            </a:xfrm>
            <a:custGeom>
              <a:avLst/>
              <a:pathLst>
                <a:path w="251063" h="214655">
                  <a:moveTo>
                    <a:pt x="251063" y="0"/>
                  </a:moveTo>
                  <a:lnTo>
                    <a:pt x="0" y="214655"/>
                  </a:lnTo>
                </a:path>
              </a:pathLst>
            </a:custGeom>
          </p:spPr>
          <p:txBody>
            <a:bodyPr/>
            <a:lstStyle/>
            <a:p/>
          </p:txBody>
        </p:sp>
        <p:sp>
          <p:nvSpPr>
            <p:cNvPr id="42" name="pl42"/>
            <p:cNvSpPr/>
            <p:nvPr/>
          </p:nvSpPr>
          <p:spPr>
            <a:xfrm>
              <a:off x="7928415" y="2383419"/>
              <a:ext cx="251526" cy="230657"/>
            </a:xfrm>
            <a:custGeom>
              <a:avLst/>
              <a:pathLst>
                <a:path w="251526" h="230657">
                  <a:moveTo>
                    <a:pt x="251526" y="230657"/>
                  </a:moveTo>
                  <a:lnTo>
                    <a:pt x="0" y="0"/>
                  </a:lnTo>
                </a:path>
              </a:pathLst>
            </a:custGeom>
          </p:spPr>
          <p:txBody>
            <a:bodyPr/>
            <a:lstStyle/>
            <a:p/>
          </p:txBody>
        </p:sp>
        <p:sp>
          <p:nvSpPr>
            <p:cNvPr id="43" name="pl43"/>
            <p:cNvSpPr/>
            <p:nvPr/>
          </p:nvSpPr>
          <p:spPr>
            <a:xfrm>
              <a:off x="7940023" y="3158759"/>
              <a:ext cx="239918" cy="3"/>
            </a:xfrm>
            <a:custGeom>
              <a:avLst/>
              <a:pathLst>
                <a:path w="239918" h="3">
                  <a:moveTo>
                    <a:pt x="239918" y="0"/>
                  </a:moveTo>
                  <a:lnTo>
                    <a:pt x="0" y="3"/>
                  </a:lnTo>
                </a:path>
              </a:pathLst>
            </a:custGeom>
          </p:spPr>
          <p:txBody>
            <a:bodyPr/>
            <a:lstStyle/>
            <a:p/>
          </p:txBody>
        </p:sp>
        <p:sp>
          <p:nvSpPr>
            <p:cNvPr id="44" name="pg44"/>
            <p:cNvSpPr/>
            <p:nvPr/>
          </p:nvSpPr>
          <p:spPr>
            <a:xfrm>
              <a:off x="8111362" y="227741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31825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92%</a:t>
              </a:r>
            </a:p>
          </p:txBody>
        </p:sp>
        <p:sp>
          <p:nvSpPr>
            <p:cNvPr id="46" name="pg46"/>
            <p:cNvSpPr/>
            <p:nvPr/>
          </p:nvSpPr>
          <p:spPr>
            <a:xfrm>
              <a:off x="8111362" y="200634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04718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92%</a:t>
              </a:r>
            </a:p>
          </p:txBody>
        </p:sp>
        <p:sp>
          <p:nvSpPr>
            <p:cNvPr id="48" name="pg48"/>
            <p:cNvSpPr/>
            <p:nvPr/>
          </p:nvSpPr>
          <p:spPr>
            <a:xfrm>
              <a:off x="8111362" y="254936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59020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91%</a:t>
              </a:r>
            </a:p>
          </p:txBody>
        </p:sp>
        <p:sp>
          <p:nvSpPr>
            <p:cNvPr id="50" name="pg50"/>
            <p:cNvSpPr/>
            <p:nvPr/>
          </p:nvSpPr>
          <p:spPr>
            <a:xfrm>
              <a:off x="8111362" y="306777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10861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65%</a:t>
              </a:r>
            </a:p>
          </p:txBody>
        </p:sp>
        <p:sp>
          <p:nvSpPr>
            <p:cNvPr id="52" name="pg52"/>
            <p:cNvSpPr/>
            <p:nvPr/>
          </p:nvSpPr>
          <p:spPr>
            <a:xfrm>
              <a:off x="1503236" y="200115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956" y="20449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4" name="pg54"/>
            <p:cNvSpPr/>
            <p:nvPr/>
          </p:nvSpPr>
          <p:spPr>
            <a:xfrm>
              <a:off x="5651513" y="239427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697233" y="2438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85</a:t>
              </a:r>
            </a:p>
          </p:txBody>
        </p:sp>
        <p:sp>
          <p:nvSpPr>
            <p:cNvPr id="56" name="pg56"/>
            <p:cNvSpPr/>
            <p:nvPr/>
          </p:nvSpPr>
          <p:spPr>
            <a:xfrm>
              <a:off x="3734818" y="232706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780538" y="237086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92</a:t>
              </a:r>
            </a:p>
          </p:txBody>
        </p:sp>
        <p:sp>
          <p:nvSpPr>
            <p:cNvPr id="58" name="pg58"/>
            <p:cNvSpPr/>
            <p:nvPr/>
          </p:nvSpPr>
          <p:spPr>
            <a:xfrm>
              <a:off x="5393757" y="329644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439477" y="3341859"/>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55</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16780" y="1705910"/>
              <a:ext cx="144466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Finland,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Finland has all 4 of the  SDG vaccines.
In 2025, Finland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Finland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2024 and 2025.
• DTP3 coverage increased 1 percentage point from 91% in 2024 to 92% in 2025.
• There were there were approximately the same number of zero-dose children in 2025. This leaves &lt;1,000 children without vaccination, vulnerable to vaccine-preventable diseases and a further 3,000 with incomplete protection.
• Finland accounted for 0.2% of zero-dose children in Non-programme and &lt;0.1% of zero-dose children globally.
• MCV1 coverage remained constant at 95% between 2024 and 2025. There were 2,000 children who missed out on the first measles vaccination.
• MCV2 coverage increased 1 percentage point from 91% in 2024 to 92% in 2025.
• Last dose coverage of HPV vaccination (HPVc) among girls increased from 62% to 65%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Finland,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1957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Finland.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18761" y="1953632"/>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31238" y="1953632"/>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43715" y="1953632"/>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56192" y="1953632"/>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 name="rc8"/>
            <p:cNvSpPr/>
            <p:nvPr/>
          </p:nvSpPr>
          <p:spPr>
            <a:xfrm>
              <a:off x="2168669" y="1953632"/>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481146" y="1953632"/>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793623" y="1953632"/>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918761" y="2257449"/>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1231238" y="2257449"/>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1543715" y="2257449"/>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1856192" y="2257449"/>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2168669" y="2257449"/>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2481146" y="2257449"/>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2793623" y="2257449"/>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3106100" y="2257449"/>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3418577" y="2257449"/>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3731054" y="2257449"/>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4043531" y="2257449"/>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4356008" y="2257449"/>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4668485" y="2257449"/>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4980962" y="2257449"/>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5293439" y="2257449"/>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5605916" y="2257449"/>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5918393" y="2257449"/>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6230870" y="2257449"/>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6543347" y="2257449"/>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6855824" y="2257449"/>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7168301" y="2257449"/>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 name="rc32"/>
            <p:cNvSpPr/>
            <p:nvPr/>
          </p:nvSpPr>
          <p:spPr>
            <a:xfrm>
              <a:off x="7480778" y="2257449"/>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7793255" y="2257449"/>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 name="rc34"/>
            <p:cNvSpPr/>
            <p:nvPr/>
          </p:nvSpPr>
          <p:spPr>
            <a:xfrm>
              <a:off x="8105732" y="2257449"/>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 name="rc35"/>
            <p:cNvSpPr/>
            <p:nvPr/>
          </p:nvSpPr>
          <p:spPr>
            <a:xfrm>
              <a:off x="8418209" y="2257449"/>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8730686" y="2257449"/>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918761" y="2561267"/>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1231238" y="2561267"/>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1543715" y="2561267"/>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1856192" y="2561267"/>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2168669" y="2561267"/>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2481146" y="2561267"/>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2793623" y="2561267"/>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3106100" y="2561267"/>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3418577" y="2561267"/>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3731054" y="2561267"/>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4043531" y="2561267"/>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4356008" y="2561267"/>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4668485" y="2561267"/>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4980962" y="2561267"/>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5293439" y="2561267"/>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5605916" y="2561267"/>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5918393" y="2561267"/>
              <a:ext cx="312476"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 name="rc54"/>
            <p:cNvSpPr/>
            <p:nvPr/>
          </p:nvSpPr>
          <p:spPr>
            <a:xfrm>
              <a:off x="6230870" y="2561267"/>
              <a:ext cx="312476"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5" name="rc55"/>
            <p:cNvSpPr/>
            <p:nvPr/>
          </p:nvSpPr>
          <p:spPr>
            <a:xfrm>
              <a:off x="6543347" y="2561267"/>
              <a:ext cx="312476"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6" name="rc56"/>
            <p:cNvSpPr/>
            <p:nvPr/>
          </p:nvSpPr>
          <p:spPr>
            <a:xfrm>
              <a:off x="6855824" y="2561267"/>
              <a:ext cx="312476"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7" name="rc57"/>
            <p:cNvSpPr/>
            <p:nvPr/>
          </p:nvSpPr>
          <p:spPr>
            <a:xfrm>
              <a:off x="7168301" y="2561267"/>
              <a:ext cx="312476"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8" name="rc58"/>
            <p:cNvSpPr/>
            <p:nvPr/>
          </p:nvSpPr>
          <p:spPr>
            <a:xfrm>
              <a:off x="7480778" y="2561267"/>
              <a:ext cx="312476"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9" name="rc59"/>
            <p:cNvSpPr/>
            <p:nvPr/>
          </p:nvSpPr>
          <p:spPr>
            <a:xfrm>
              <a:off x="7793255" y="2561267"/>
              <a:ext cx="312476"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0" name="rc60"/>
            <p:cNvSpPr/>
            <p:nvPr/>
          </p:nvSpPr>
          <p:spPr>
            <a:xfrm>
              <a:off x="8105732" y="2561267"/>
              <a:ext cx="312476"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1" name="rc61"/>
            <p:cNvSpPr/>
            <p:nvPr/>
          </p:nvSpPr>
          <p:spPr>
            <a:xfrm>
              <a:off x="8418209" y="2561267"/>
              <a:ext cx="312476"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2" name="rc62"/>
            <p:cNvSpPr/>
            <p:nvPr/>
          </p:nvSpPr>
          <p:spPr>
            <a:xfrm>
              <a:off x="8730686" y="2561267"/>
              <a:ext cx="312476"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3" name="rc63"/>
            <p:cNvSpPr/>
            <p:nvPr/>
          </p:nvSpPr>
          <p:spPr>
            <a:xfrm>
              <a:off x="918761" y="2865085"/>
              <a:ext cx="312476"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1231238" y="2865085"/>
              <a:ext cx="312476"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1543715" y="2865085"/>
              <a:ext cx="312476"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 name="rc66"/>
            <p:cNvSpPr/>
            <p:nvPr/>
          </p:nvSpPr>
          <p:spPr>
            <a:xfrm>
              <a:off x="1856192" y="2865085"/>
              <a:ext cx="312476"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2168669" y="2865085"/>
              <a:ext cx="312476"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2481146" y="2865085"/>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2793623" y="2865085"/>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3106100" y="2865085"/>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 name="rc71"/>
            <p:cNvSpPr/>
            <p:nvPr/>
          </p:nvSpPr>
          <p:spPr>
            <a:xfrm>
              <a:off x="3418577" y="2865085"/>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 name="rc72"/>
            <p:cNvSpPr/>
            <p:nvPr/>
          </p:nvSpPr>
          <p:spPr>
            <a:xfrm>
              <a:off x="3731054" y="2865085"/>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4043531" y="2865085"/>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4356008" y="2865085"/>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4668485" y="2865085"/>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4980962" y="2865085"/>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7" name="rc77"/>
            <p:cNvSpPr/>
            <p:nvPr/>
          </p:nvSpPr>
          <p:spPr>
            <a:xfrm>
              <a:off x="5293439" y="2865085"/>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8" name="rc78"/>
            <p:cNvSpPr/>
            <p:nvPr/>
          </p:nvSpPr>
          <p:spPr>
            <a:xfrm>
              <a:off x="5605916" y="2865085"/>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 name="rc79"/>
            <p:cNvSpPr/>
            <p:nvPr/>
          </p:nvSpPr>
          <p:spPr>
            <a:xfrm>
              <a:off x="5918393" y="2865085"/>
              <a:ext cx="312476"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0" name="rc80"/>
            <p:cNvSpPr/>
            <p:nvPr/>
          </p:nvSpPr>
          <p:spPr>
            <a:xfrm>
              <a:off x="6230870" y="2865085"/>
              <a:ext cx="312476"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1" name="rc81"/>
            <p:cNvSpPr/>
            <p:nvPr/>
          </p:nvSpPr>
          <p:spPr>
            <a:xfrm>
              <a:off x="6543347" y="2865085"/>
              <a:ext cx="312476"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2" name="rc82"/>
            <p:cNvSpPr/>
            <p:nvPr/>
          </p:nvSpPr>
          <p:spPr>
            <a:xfrm>
              <a:off x="6855824" y="2865085"/>
              <a:ext cx="312476"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3" name="rc83"/>
            <p:cNvSpPr/>
            <p:nvPr/>
          </p:nvSpPr>
          <p:spPr>
            <a:xfrm>
              <a:off x="7168301" y="2865085"/>
              <a:ext cx="312476"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4" name="rc84"/>
            <p:cNvSpPr/>
            <p:nvPr/>
          </p:nvSpPr>
          <p:spPr>
            <a:xfrm>
              <a:off x="7480778" y="2865085"/>
              <a:ext cx="312476"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5" name="rc85"/>
            <p:cNvSpPr/>
            <p:nvPr/>
          </p:nvSpPr>
          <p:spPr>
            <a:xfrm>
              <a:off x="7793255" y="2865085"/>
              <a:ext cx="312476"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6" name="rc86"/>
            <p:cNvSpPr/>
            <p:nvPr/>
          </p:nvSpPr>
          <p:spPr>
            <a:xfrm>
              <a:off x="8105732" y="2865085"/>
              <a:ext cx="312476"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7" name="rc87"/>
            <p:cNvSpPr/>
            <p:nvPr/>
          </p:nvSpPr>
          <p:spPr>
            <a:xfrm>
              <a:off x="8418209" y="2865085"/>
              <a:ext cx="312476"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8" name="rc88"/>
            <p:cNvSpPr/>
            <p:nvPr/>
          </p:nvSpPr>
          <p:spPr>
            <a:xfrm>
              <a:off x="8730686" y="2865085"/>
              <a:ext cx="312476"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9" name="rc89"/>
            <p:cNvSpPr/>
            <p:nvPr/>
          </p:nvSpPr>
          <p:spPr>
            <a:xfrm>
              <a:off x="5605916" y="3776538"/>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5918393" y="3776538"/>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6230870" y="3776538"/>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6543347" y="3776538"/>
              <a:ext cx="312476"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6855824" y="3776538"/>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7168301" y="3776538"/>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7480778" y="3776538"/>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7793255" y="3776538"/>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7" name="rc97"/>
            <p:cNvSpPr/>
            <p:nvPr/>
          </p:nvSpPr>
          <p:spPr>
            <a:xfrm>
              <a:off x="8105732" y="3776538"/>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8" name="rc98"/>
            <p:cNvSpPr/>
            <p:nvPr/>
          </p:nvSpPr>
          <p:spPr>
            <a:xfrm>
              <a:off x="8418209" y="3776538"/>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8730686" y="3776538"/>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0" name="rc100"/>
            <p:cNvSpPr/>
            <p:nvPr/>
          </p:nvSpPr>
          <p:spPr>
            <a:xfrm>
              <a:off x="7480778" y="4080356"/>
              <a:ext cx="312476"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1" name="rc101"/>
            <p:cNvSpPr/>
            <p:nvPr/>
          </p:nvSpPr>
          <p:spPr>
            <a:xfrm>
              <a:off x="7793255" y="4080356"/>
              <a:ext cx="312476"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2" name="rc102"/>
            <p:cNvSpPr/>
            <p:nvPr/>
          </p:nvSpPr>
          <p:spPr>
            <a:xfrm>
              <a:off x="8105732" y="4080356"/>
              <a:ext cx="312476"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3" name="rc103"/>
            <p:cNvSpPr/>
            <p:nvPr/>
          </p:nvSpPr>
          <p:spPr>
            <a:xfrm>
              <a:off x="8418209" y="4080356"/>
              <a:ext cx="312476"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4" name="rc104"/>
            <p:cNvSpPr/>
            <p:nvPr/>
          </p:nvSpPr>
          <p:spPr>
            <a:xfrm>
              <a:off x="8730686" y="4080356"/>
              <a:ext cx="312476"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5" name="rc105"/>
            <p:cNvSpPr/>
            <p:nvPr/>
          </p:nvSpPr>
          <p:spPr>
            <a:xfrm>
              <a:off x="918761" y="4384174"/>
              <a:ext cx="312476"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6" name="rc106"/>
            <p:cNvSpPr/>
            <p:nvPr/>
          </p:nvSpPr>
          <p:spPr>
            <a:xfrm>
              <a:off x="1231238" y="4384174"/>
              <a:ext cx="312476"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7" name="rc107"/>
            <p:cNvSpPr/>
            <p:nvPr/>
          </p:nvSpPr>
          <p:spPr>
            <a:xfrm>
              <a:off x="1543715" y="4384174"/>
              <a:ext cx="312476"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8" name="rc108"/>
            <p:cNvSpPr/>
            <p:nvPr/>
          </p:nvSpPr>
          <p:spPr>
            <a:xfrm>
              <a:off x="1856192" y="4384174"/>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9" name="rc109"/>
            <p:cNvSpPr/>
            <p:nvPr/>
          </p:nvSpPr>
          <p:spPr>
            <a:xfrm>
              <a:off x="2168669" y="4384174"/>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0" name="rc110"/>
            <p:cNvSpPr/>
            <p:nvPr/>
          </p:nvSpPr>
          <p:spPr>
            <a:xfrm>
              <a:off x="2481146" y="4384174"/>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1" name="rc111"/>
            <p:cNvSpPr/>
            <p:nvPr/>
          </p:nvSpPr>
          <p:spPr>
            <a:xfrm>
              <a:off x="2793623" y="4384174"/>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2" name="rc112"/>
            <p:cNvSpPr/>
            <p:nvPr/>
          </p:nvSpPr>
          <p:spPr>
            <a:xfrm>
              <a:off x="3106100" y="4384174"/>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3418577" y="4384174"/>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4" name="rc114"/>
            <p:cNvSpPr/>
            <p:nvPr/>
          </p:nvSpPr>
          <p:spPr>
            <a:xfrm>
              <a:off x="3731054" y="4384174"/>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4043531" y="4384174"/>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4356008" y="4384174"/>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7" name="rc117"/>
            <p:cNvSpPr/>
            <p:nvPr/>
          </p:nvSpPr>
          <p:spPr>
            <a:xfrm>
              <a:off x="4668485" y="4384174"/>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8" name="rc118"/>
            <p:cNvSpPr/>
            <p:nvPr/>
          </p:nvSpPr>
          <p:spPr>
            <a:xfrm>
              <a:off x="4980962" y="4384174"/>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9" name="rc119"/>
            <p:cNvSpPr/>
            <p:nvPr/>
          </p:nvSpPr>
          <p:spPr>
            <a:xfrm>
              <a:off x="5293439" y="4384174"/>
              <a:ext cx="312476"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0" name="rc120"/>
            <p:cNvSpPr/>
            <p:nvPr/>
          </p:nvSpPr>
          <p:spPr>
            <a:xfrm>
              <a:off x="5605916" y="4384174"/>
              <a:ext cx="312476"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5918393" y="4384174"/>
              <a:ext cx="312476"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6230870" y="4384174"/>
              <a:ext cx="312476"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3" name="rc123"/>
            <p:cNvSpPr/>
            <p:nvPr/>
          </p:nvSpPr>
          <p:spPr>
            <a:xfrm>
              <a:off x="6543347" y="4384174"/>
              <a:ext cx="312476"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4" name="rc124"/>
            <p:cNvSpPr/>
            <p:nvPr/>
          </p:nvSpPr>
          <p:spPr>
            <a:xfrm>
              <a:off x="6855824" y="4384174"/>
              <a:ext cx="312476"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5" name="rc125"/>
            <p:cNvSpPr/>
            <p:nvPr/>
          </p:nvSpPr>
          <p:spPr>
            <a:xfrm>
              <a:off x="7168301" y="4384174"/>
              <a:ext cx="312476"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6" name="rc126"/>
            <p:cNvSpPr/>
            <p:nvPr/>
          </p:nvSpPr>
          <p:spPr>
            <a:xfrm>
              <a:off x="7480778" y="4384174"/>
              <a:ext cx="312476"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7" name="rc127"/>
            <p:cNvSpPr/>
            <p:nvPr/>
          </p:nvSpPr>
          <p:spPr>
            <a:xfrm>
              <a:off x="7793255" y="4384174"/>
              <a:ext cx="312476"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8" name="rc128"/>
            <p:cNvSpPr/>
            <p:nvPr/>
          </p:nvSpPr>
          <p:spPr>
            <a:xfrm>
              <a:off x="8105732" y="4384174"/>
              <a:ext cx="312476"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9" name="rc129"/>
            <p:cNvSpPr/>
            <p:nvPr/>
          </p:nvSpPr>
          <p:spPr>
            <a:xfrm>
              <a:off x="8418209" y="4384174"/>
              <a:ext cx="312476"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0" name="rc130"/>
            <p:cNvSpPr/>
            <p:nvPr/>
          </p:nvSpPr>
          <p:spPr>
            <a:xfrm>
              <a:off x="8730686" y="4384174"/>
              <a:ext cx="312476"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5918393" y="4991809"/>
              <a:ext cx="312476"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2" name="rc132"/>
            <p:cNvSpPr/>
            <p:nvPr/>
          </p:nvSpPr>
          <p:spPr>
            <a:xfrm>
              <a:off x="6230870" y="4991809"/>
              <a:ext cx="312476"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3" name="rc133"/>
            <p:cNvSpPr/>
            <p:nvPr/>
          </p:nvSpPr>
          <p:spPr>
            <a:xfrm>
              <a:off x="6543347" y="4991809"/>
              <a:ext cx="312476"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4" name="rc134"/>
            <p:cNvSpPr/>
            <p:nvPr/>
          </p:nvSpPr>
          <p:spPr>
            <a:xfrm>
              <a:off x="6855824" y="4991809"/>
              <a:ext cx="312476"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5" name="rc135"/>
            <p:cNvSpPr/>
            <p:nvPr/>
          </p:nvSpPr>
          <p:spPr>
            <a:xfrm>
              <a:off x="7168301" y="4991809"/>
              <a:ext cx="312476"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6" name="rc136"/>
            <p:cNvSpPr/>
            <p:nvPr/>
          </p:nvSpPr>
          <p:spPr>
            <a:xfrm>
              <a:off x="7480778" y="4991809"/>
              <a:ext cx="312476"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7" name="rc137"/>
            <p:cNvSpPr/>
            <p:nvPr/>
          </p:nvSpPr>
          <p:spPr>
            <a:xfrm>
              <a:off x="7793255" y="4991809"/>
              <a:ext cx="312476"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8" name="rc138"/>
            <p:cNvSpPr/>
            <p:nvPr/>
          </p:nvSpPr>
          <p:spPr>
            <a:xfrm>
              <a:off x="8105732" y="4991809"/>
              <a:ext cx="312476"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9" name="rc139"/>
            <p:cNvSpPr/>
            <p:nvPr/>
          </p:nvSpPr>
          <p:spPr>
            <a:xfrm>
              <a:off x="8418209" y="4991809"/>
              <a:ext cx="312476"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0" name="rc140"/>
            <p:cNvSpPr/>
            <p:nvPr/>
          </p:nvSpPr>
          <p:spPr>
            <a:xfrm>
              <a:off x="8730686" y="4991809"/>
              <a:ext cx="312476"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1" name="rc141"/>
            <p:cNvSpPr/>
            <p:nvPr/>
          </p:nvSpPr>
          <p:spPr>
            <a:xfrm>
              <a:off x="4043531" y="3168903"/>
              <a:ext cx="312476"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2" name="rc142"/>
            <p:cNvSpPr/>
            <p:nvPr/>
          </p:nvSpPr>
          <p:spPr>
            <a:xfrm>
              <a:off x="4356008" y="3168903"/>
              <a:ext cx="312476"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3" name="rc143"/>
            <p:cNvSpPr/>
            <p:nvPr/>
          </p:nvSpPr>
          <p:spPr>
            <a:xfrm>
              <a:off x="4668485" y="3168903"/>
              <a:ext cx="312476"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4" name="rc144"/>
            <p:cNvSpPr/>
            <p:nvPr/>
          </p:nvSpPr>
          <p:spPr>
            <a:xfrm>
              <a:off x="4980962" y="3168903"/>
              <a:ext cx="312476"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5" name="rc145"/>
            <p:cNvSpPr/>
            <p:nvPr/>
          </p:nvSpPr>
          <p:spPr>
            <a:xfrm>
              <a:off x="5293439" y="3168903"/>
              <a:ext cx="312476"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6" name="rc146"/>
            <p:cNvSpPr/>
            <p:nvPr/>
          </p:nvSpPr>
          <p:spPr>
            <a:xfrm>
              <a:off x="5605916" y="3168903"/>
              <a:ext cx="312476"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7" name="rc147"/>
            <p:cNvSpPr/>
            <p:nvPr/>
          </p:nvSpPr>
          <p:spPr>
            <a:xfrm>
              <a:off x="5918393" y="3168903"/>
              <a:ext cx="312476"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8" name="rc148"/>
            <p:cNvSpPr/>
            <p:nvPr/>
          </p:nvSpPr>
          <p:spPr>
            <a:xfrm>
              <a:off x="6230870" y="3168903"/>
              <a:ext cx="312476"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9" name="rc149"/>
            <p:cNvSpPr/>
            <p:nvPr/>
          </p:nvSpPr>
          <p:spPr>
            <a:xfrm>
              <a:off x="6543347" y="3168903"/>
              <a:ext cx="312476"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0" name="rc150"/>
            <p:cNvSpPr/>
            <p:nvPr/>
          </p:nvSpPr>
          <p:spPr>
            <a:xfrm>
              <a:off x="6855824" y="3168903"/>
              <a:ext cx="312476"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1" name="rc151"/>
            <p:cNvSpPr/>
            <p:nvPr/>
          </p:nvSpPr>
          <p:spPr>
            <a:xfrm>
              <a:off x="7168301" y="3168903"/>
              <a:ext cx="312476"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2" name="rc152"/>
            <p:cNvSpPr/>
            <p:nvPr/>
          </p:nvSpPr>
          <p:spPr>
            <a:xfrm>
              <a:off x="7480778" y="3168903"/>
              <a:ext cx="312476"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3" name="rc153"/>
            <p:cNvSpPr/>
            <p:nvPr/>
          </p:nvSpPr>
          <p:spPr>
            <a:xfrm>
              <a:off x="7793255" y="3168903"/>
              <a:ext cx="312476"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4" name="rc154"/>
            <p:cNvSpPr/>
            <p:nvPr/>
          </p:nvSpPr>
          <p:spPr>
            <a:xfrm>
              <a:off x="8105732" y="3168903"/>
              <a:ext cx="312476"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5" name="rc155"/>
            <p:cNvSpPr/>
            <p:nvPr/>
          </p:nvSpPr>
          <p:spPr>
            <a:xfrm>
              <a:off x="8418209" y="3168903"/>
              <a:ext cx="312476"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6" name="rc156"/>
            <p:cNvSpPr/>
            <p:nvPr/>
          </p:nvSpPr>
          <p:spPr>
            <a:xfrm>
              <a:off x="8730686" y="3168903"/>
              <a:ext cx="312476"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7" name="rc157"/>
            <p:cNvSpPr/>
            <p:nvPr/>
          </p:nvSpPr>
          <p:spPr>
            <a:xfrm>
              <a:off x="918761" y="4687992"/>
              <a:ext cx="312476"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8" name="rc158"/>
            <p:cNvSpPr/>
            <p:nvPr/>
          </p:nvSpPr>
          <p:spPr>
            <a:xfrm>
              <a:off x="1231238" y="4687992"/>
              <a:ext cx="312476"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9" name="rc159"/>
            <p:cNvSpPr/>
            <p:nvPr/>
          </p:nvSpPr>
          <p:spPr>
            <a:xfrm>
              <a:off x="1543715" y="4687992"/>
              <a:ext cx="312476"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0" name="rc160"/>
            <p:cNvSpPr/>
            <p:nvPr/>
          </p:nvSpPr>
          <p:spPr>
            <a:xfrm>
              <a:off x="1856192" y="4687992"/>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1" name="rc161"/>
            <p:cNvSpPr/>
            <p:nvPr/>
          </p:nvSpPr>
          <p:spPr>
            <a:xfrm>
              <a:off x="2168669" y="4687992"/>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2" name="rc162"/>
            <p:cNvSpPr/>
            <p:nvPr/>
          </p:nvSpPr>
          <p:spPr>
            <a:xfrm>
              <a:off x="2481146" y="4687992"/>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3" name="rc163"/>
            <p:cNvSpPr/>
            <p:nvPr/>
          </p:nvSpPr>
          <p:spPr>
            <a:xfrm>
              <a:off x="2793623" y="4687992"/>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4" name="rc164"/>
            <p:cNvSpPr/>
            <p:nvPr/>
          </p:nvSpPr>
          <p:spPr>
            <a:xfrm>
              <a:off x="3106100" y="4687992"/>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5" name="rc165"/>
            <p:cNvSpPr/>
            <p:nvPr/>
          </p:nvSpPr>
          <p:spPr>
            <a:xfrm>
              <a:off x="3418577" y="4687992"/>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6" name="rc166"/>
            <p:cNvSpPr/>
            <p:nvPr/>
          </p:nvSpPr>
          <p:spPr>
            <a:xfrm>
              <a:off x="3731054" y="4687992"/>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7" name="rc167"/>
            <p:cNvSpPr/>
            <p:nvPr/>
          </p:nvSpPr>
          <p:spPr>
            <a:xfrm>
              <a:off x="4043531" y="4687992"/>
              <a:ext cx="312476"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8" name="rc168"/>
            <p:cNvSpPr/>
            <p:nvPr/>
          </p:nvSpPr>
          <p:spPr>
            <a:xfrm>
              <a:off x="4356008" y="4687992"/>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9" name="rc169"/>
            <p:cNvSpPr/>
            <p:nvPr/>
          </p:nvSpPr>
          <p:spPr>
            <a:xfrm>
              <a:off x="4668485" y="4687992"/>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0" name="rc170"/>
            <p:cNvSpPr/>
            <p:nvPr/>
          </p:nvSpPr>
          <p:spPr>
            <a:xfrm>
              <a:off x="4980962" y="4687992"/>
              <a:ext cx="312476"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1" name="rc171"/>
            <p:cNvSpPr/>
            <p:nvPr/>
          </p:nvSpPr>
          <p:spPr>
            <a:xfrm>
              <a:off x="5293439" y="4687992"/>
              <a:ext cx="312476"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2" name="rc172"/>
            <p:cNvSpPr/>
            <p:nvPr/>
          </p:nvSpPr>
          <p:spPr>
            <a:xfrm>
              <a:off x="5605916" y="4687992"/>
              <a:ext cx="312476"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3" name="rc173"/>
            <p:cNvSpPr/>
            <p:nvPr/>
          </p:nvSpPr>
          <p:spPr>
            <a:xfrm>
              <a:off x="5918393" y="4687992"/>
              <a:ext cx="312476"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6230870" y="4687992"/>
              <a:ext cx="312476"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5" name="rc175"/>
            <p:cNvSpPr/>
            <p:nvPr/>
          </p:nvSpPr>
          <p:spPr>
            <a:xfrm>
              <a:off x="6543347" y="4687992"/>
              <a:ext cx="312476"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6" name="rc176"/>
            <p:cNvSpPr/>
            <p:nvPr/>
          </p:nvSpPr>
          <p:spPr>
            <a:xfrm>
              <a:off x="6855824" y="4687992"/>
              <a:ext cx="312476"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7" name="rc177"/>
            <p:cNvSpPr/>
            <p:nvPr/>
          </p:nvSpPr>
          <p:spPr>
            <a:xfrm>
              <a:off x="7168301" y="4687992"/>
              <a:ext cx="312476"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8" name="rc178"/>
            <p:cNvSpPr/>
            <p:nvPr/>
          </p:nvSpPr>
          <p:spPr>
            <a:xfrm>
              <a:off x="7480778" y="4687992"/>
              <a:ext cx="312476"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9" name="rc179"/>
            <p:cNvSpPr/>
            <p:nvPr/>
          </p:nvSpPr>
          <p:spPr>
            <a:xfrm>
              <a:off x="7793255" y="4687992"/>
              <a:ext cx="312476"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0" name="rc180"/>
            <p:cNvSpPr/>
            <p:nvPr/>
          </p:nvSpPr>
          <p:spPr>
            <a:xfrm>
              <a:off x="8105732" y="4687992"/>
              <a:ext cx="312476"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1" name="rc181"/>
            <p:cNvSpPr/>
            <p:nvPr/>
          </p:nvSpPr>
          <p:spPr>
            <a:xfrm>
              <a:off x="8418209" y="4687992"/>
              <a:ext cx="312476"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8730686" y="4687992"/>
              <a:ext cx="312476"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4043531" y="3472721"/>
              <a:ext cx="312476"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4" name="rc184"/>
            <p:cNvSpPr/>
            <p:nvPr/>
          </p:nvSpPr>
          <p:spPr>
            <a:xfrm>
              <a:off x="4356008" y="3472721"/>
              <a:ext cx="312476"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5" name="rc185"/>
            <p:cNvSpPr/>
            <p:nvPr/>
          </p:nvSpPr>
          <p:spPr>
            <a:xfrm>
              <a:off x="4668485" y="3472721"/>
              <a:ext cx="312476"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6" name="rc186"/>
            <p:cNvSpPr/>
            <p:nvPr/>
          </p:nvSpPr>
          <p:spPr>
            <a:xfrm>
              <a:off x="4980962" y="3472721"/>
              <a:ext cx="312476"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7" name="rc187"/>
            <p:cNvSpPr/>
            <p:nvPr/>
          </p:nvSpPr>
          <p:spPr>
            <a:xfrm>
              <a:off x="5293439" y="3472721"/>
              <a:ext cx="312476"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8" name="rc188"/>
            <p:cNvSpPr/>
            <p:nvPr/>
          </p:nvSpPr>
          <p:spPr>
            <a:xfrm>
              <a:off x="5605916" y="3472721"/>
              <a:ext cx="312476"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9" name="rc189"/>
            <p:cNvSpPr/>
            <p:nvPr/>
          </p:nvSpPr>
          <p:spPr>
            <a:xfrm>
              <a:off x="5918393" y="3472721"/>
              <a:ext cx="312476"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0" name="rc190"/>
            <p:cNvSpPr/>
            <p:nvPr/>
          </p:nvSpPr>
          <p:spPr>
            <a:xfrm>
              <a:off x="6230870" y="3472721"/>
              <a:ext cx="312476"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1" name="rc191"/>
            <p:cNvSpPr/>
            <p:nvPr/>
          </p:nvSpPr>
          <p:spPr>
            <a:xfrm>
              <a:off x="6543347" y="3472721"/>
              <a:ext cx="312476"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2" name="rc192"/>
            <p:cNvSpPr/>
            <p:nvPr/>
          </p:nvSpPr>
          <p:spPr>
            <a:xfrm>
              <a:off x="6855824" y="3472721"/>
              <a:ext cx="312476"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3" name="rc193"/>
            <p:cNvSpPr/>
            <p:nvPr/>
          </p:nvSpPr>
          <p:spPr>
            <a:xfrm>
              <a:off x="7168301" y="3472721"/>
              <a:ext cx="312476"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4" name="rc194"/>
            <p:cNvSpPr/>
            <p:nvPr/>
          </p:nvSpPr>
          <p:spPr>
            <a:xfrm>
              <a:off x="7480778" y="3472721"/>
              <a:ext cx="312476"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5" name="rc195"/>
            <p:cNvSpPr/>
            <p:nvPr/>
          </p:nvSpPr>
          <p:spPr>
            <a:xfrm>
              <a:off x="7793255" y="3472721"/>
              <a:ext cx="312476"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6" name="rc196"/>
            <p:cNvSpPr/>
            <p:nvPr/>
          </p:nvSpPr>
          <p:spPr>
            <a:xfrm>
              <a:off x="8105732" y="3472721"/>
              <a:ext cx="312476"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7" name="rc197"/>
            <p:cNvSpPr/>
            <p:nvPr/>
          </p:nvSpPr>
          <p:spPr>
            <a:xfrm>
              <a:off x="8418209" y="3472721"/>
              <a:ext cx="312476"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8" name="rc198"/>
            <p:cNvSpPr/>
            <p:nvPr/>
          </p:nvSpPr>
          <p:spPr>
            <a:xfrm>
              <a:off x="8730686" y="3472721"/>
              <a:ext cx="312476"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9" name="rc199"/>
            <p:cNvSpPr/>
            <p:nvPr/>
          </p:nvSpPr>
          <p:spPr>
            <a:xfrm>
              <a:off x="5605916" y="5295627"/>
              <a:ext cx="312476"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0" name="rc200"/>
            <p:cNvSpPr/>
            <p:nvPr/>
          </p:nvSpPr>
          <p:spPr>
            <a:xfrm>
              <a:off x="5918393" y="5295627"/>
              <a:ext cx="312476"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1" name="rc201"/>
            <p:cNvSpPr/>
            <p:nvPr/>
          </p:nvSpPr>
          <p:spPr>
            <a:xfrm>
              <a:off x="6230870" y="5295627"/>
              <a:ext cx="312476"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2" name="rc202"/>
            <p:cNvSpPr/>
            <p:nvPr/>
          </p:nvSpPr>
          <p:spPr>
            <a:xfrm>
              <a:off x="6543347" y="5295627"/>
              <a:ext cx="312476"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3" name="rc203"/>
            <p:cNvSpPr/>
            <p:nvPr/>
          </p:nvSpPr>
          <p:spPr>
            <a:xfrm>
              <a:off x="6855824" y="5295627"/>
              <a:ext cx="312476"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4" name="rc204"/>
            <p:cNvSpPr/>
            <p:nvPr/>
          </p:nvSpPr>
          <p:spPr>
            <a:xfrm>
              <a:off x="7168301" y="5295627"/>
              <a:ext cx="312476"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5" name="rc205"/>
            <p:cNvSpPr/>
            <p:nvPr/>
          </p:nvSpPr>
          <p:spPr>
            <a:xfrm>
              <a:off x="7480778" y="5295627"/>
              <a:ext cx="312476"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6" name="rc206"/>
            <p:cNvSpPr/>
            <p:nvPr/>
          </p:nvSpPr>
          <p:spPr>
            <a:xfrm>
              <a:off x="7793255" y="5295627"/>
              <a:ext cx="312476"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7" name="rc207"/>
            <p:cNvSpPr/>
            <p:nvPr/>
          </p:nvSpPr>
          <p:spPr>
            <a:xfrm>
              <a:off x="8105732" y="5295627"/>
              <a:ext cx="312476"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8" name="rc208"/>
            <p:cNvSpPr/>
            <p:nvPr/>
          </p:nvSpPr>
          <p:spPr>
            <a:xfrm>
              <a:off x="8418209" y="5295627"/>
              <a:ext cx="312476"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9" name="rc209"/>
            <p:cNvSpPr/>
            <p:nvPr/>
          </p:nvSpPr>
          <p:spPr>
            <a:xfrm>
              <a:off x="8730686" y="5295627"/>
              <a:ext cx="312476"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0" name="tx210"/>
            <p:cNvSpPr/>
            <p:nvPr/>
          </p:nvSpPr>
          <p:spPr>
            <a:xfrm>
              <a:off x="101471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1" name="tx211"/>
            <p:cNvSpPr/>
            <p:nvPr/>
          </p:nvSpPr>
          <p:spPr>
            <a:xfrm>
              <a:off x="132718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2" name="tx212"/>
            <p:cNvSpPr/>
            <p:nvPr/>
          </p:nvSpPr>
          <p:spPr>
            <a:xfrm>
              <a:off x="163966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3" name="tx213"/>
            <p:cNvSpPr/>
            <p:nvPr/>
          </p:nvSpPr>
          <p:spPr>
            <a:xfrm>
              <a:off x="195214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4" name="tx214"/>
            <p:cNvSpPr/>
            <p:nvPr/>
          </p:nvSpPr>
          <p:spPr>
            <a:xfrm>
              <a:off x="226461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5" name="tx215"/>
            <p:cNvSpPr/>
            <p:nvPr/>
          </p:nvSpPr>
          <p:spPr>
            <a:xfrm>
              <a:off x="257709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6" name="tx216"/>
            <p:cNvSpPr/>
            <p:nvPr/>
          </p:nvSpPr>
          <p:spPr>
            <a:xfrm>
              <a:off x="288957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7" name="tx217"/>
            <p:cNvSpPr/>
            <p:nvPr/>
          </p:nvSpPr>
          <p:spPr>
            <a:xfrm>
              <a:off x="101471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8" name="tx218"/>
            <p:cNvSpPr/>
            <p:nvPr/>
          </p:nvSpPr>
          <p:spPr>
            <a:xfrm>
              <a:off x="132718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9" name="tx219"/>
            <p:cNvSpPr/>
            <p:nvPr/>
          </p:nvSpPr>
          <p:spPr>
            <a:xfrm>
              <a:off x="163966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0" name="tx220"/>
            <p:cNvSpPr/>
            <p:nvPr/>
          </p:nvSpPr>
          <p:spPr>
            <a:xfrm>
              <a:off x="195214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1" name="tx221"/>
            <p:cNvSpPr/>
            <p:nvPr/>
          </p:nvSpPr>
          <p:spPr>
            <a:xfrm>
              <a:off x="226461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2" name="tx222"/>
            <p:cNvSpPr/>
            <p:nvPr/>
          </p:nvSpPr>
          <p:spPr>
            <a:xfrm>
              <a:off x="257709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3" name="tx223"/>
            <p:cNvSpPr/>
            <p:nvPr/>
          </p:nvSpPr>
          <p:spPr>
            <a:xfrm>
              <a:off x="288957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4" name="tx224"/>
            <p:cNvSpPr/>
            <p:nvPr/>
          </p:nvSpPr>
          <p:spPr>
            <a:xfrm>
              <a:off x="320204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5" name="tx225"/>
            <p:cNvSpPr/>
            <p:nvPr/>
          </p:nvSpPr>
          <p:spPr>
            <a:xfrm>
              <a:off x="351452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6" name="tx226"/>
            <p:cNvSpPr/>
            <p:nvPr/>
          </p:nvSpPr>
          <p:spPr>
            <a:xfrm>
              <a:off x="38270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7" name="tx227"/>
            <p:cNvSpPr/>
            <p:nvPr/>
          </p:nvSpPr>
          <p:spPr>
            <a:xfrm>
              <a:off x="41394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8" name="tx228"/>
            <p:cNvSpPr/>
            <p:nvPr/>
          </p:nvSpPr>
          <p:spPr>
            <a:xfrm>
              <a:off x="445195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9" name="tx229"/>
            <p:cNvSpPr/>
            <p:nvPr/>
          </p:nvSpPr>
          <p:spPr>
            <a:xfrm>
              <a:off x="476443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0" name="tx230"/>
            <p:cNvSpPr/>
            <p:nvPr/>
          </p:nvSpPr>
          <p:spPr>
            <a:xfrm>
              <a:off x="507691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1" name="tx231"/>
            <p:cNvSpPr/>
            <p:nvPr/>
          </p:nvSpPr>
          <p:spPr>
            <a:xfrm>
              <a:off x="538938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2" name="tx232"/>
            <p:cNvSpPr/>
            <p:nvPr/>
          </p:nvSpPr>
          <p:spPr>
            <a:xfrm>
              <a:off x="570186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3" name="tx233"/>
            <p:cNvSpPr/>
            <p:nvPr/>
          </p:nvSpPr>
          <p:spPr>
            <a:xfrm>
              <a:off x="601434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4" name="tx234"/>
            <p:cNvSpPr/>
            <p:nvPr/>
          </p:nvSpPr>
          <p:spPr>
            <a:xfrm>
              <a:off x="632681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5" name="tx235"/>
            <p:cNvSpPr/>
            <p:nvPr/>
          </p:nvSpPr>
          <p:spPr>
            <a:xfrm>
              <a:off x="663929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695177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7" name="tx237"/>
            <p:cNvSpPr/>
            <p:nvPr/>
          </p:nvSpPr>
          <p:spPr>
            <a:xfrm>
              <a:off x="726425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8" name="tx238"/>
            <p:cNvSpPr/>
            <p:nvPr/>
          </p:nvSpPr>
          <p:spPr>
            <a:xfrm>
              <a:off x="757672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9" name="tx239"/>
            <p:cNvSpPr/>
            <p:nvPr/>
          </p:nvSpPr>
          <p:spPr>
            <a:xfrm>
              <a:off x="78892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0" name="tx240"/>
            <p:cNvSpPr/>
            <p:nvPr/>
          </p:nvSpPr>
          <p:spPr>
            <a:xfrm>
              <a:off x="820168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1" name="tx241"/>
            <p:cNvSpPr/>
            <p:nvPr/>
          </p:nvSpPr>
          <p:spPr>
            <a:xfrm>
              <a:off x="851415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2" name="tx242"/>
            <p:cNvSpPr/>
            <p:nvPr/>
          </p:nvSpPr>
          <p:spPr>
            <a:xfrm>
              <a:off x="882663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3" name="tx243"/>
            <p:cNvSpPr/>
            <p:nvPr/>
          </p:nvSpPr>
          <p:spPr>
            <a:xfrm>
              <a:off x="101471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132718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5" name="tx245"/>
            <p:cNvSpPr/>
            <p:nvPr/>
          </p:nvSpPr>
          <p:spPr>
            <a:xfrm>
              <a:off x="163966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6" name="tx246"/>
            <p:cNvSpPr/>
            <p:nvPr/>
          </p:nvSpPr>
          <p:spPr>
            <a:xfrm>
              <a:off x="195214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7" name="tx247"/>
            <p:cNvSpPr/>
            <p:nvPr/>
          </p:nvSpPr>
          <p:spPr>
            <a:xfrm>
              <a:off x="226461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8" name="tx248"/>
            <p:cNvSpPr/>
            <p:nvPr/>
          </p:nvSpPr>
          <p:spPr>
            <a:xfrm>
              <a:off x="257709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9" name="tx249"/>
            <p:cNvSpPr/>
            <p:nvPr/>
          </p:nvSpPr>
          <p:spPr>
            <a:xfrm>
              <a:off x="288957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0" name="tx250"/>
            <p:cNvSpPr/>
            <p:nvPr/>
          </p:nvSpPr>
          <p:spPr>
            <a:xfrm>
              <a:off x="320204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351452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38270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41394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445195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476443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507691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7" name="tx257"/>
            <p:cNvSpPr/>
            <p:nvPr/>
          </p:nvSpPr>
          <p:spPr>
            <a:xfrm>
              <a:off x="538938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8" name="tx258"/>
            <p:cNvSpPr/>
            <p:nvPr/>
          </p:nvSpPr>
          <p:spPr>
            <a:xfrm>
              <a:off x="570186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9" name="tx259"/>
            <p:cNvSpPr/>
            <p:nvPr/>
          </p:nvSpPr>
          <p:spPr>
            <a:xfrm>
              <a:off x="601434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0" name="tx260"/>
            <p:cNvSpPr/>
            <p:nvPr/>
          </p:nvSpPr>
          <p:spPr>
            <a:xfrm>
              <a:off x="632681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1" name="tx261"/>
            <p:cNvSpPr/>
            <p:nvPr/>
          </p:nvSpPr>
          <p:spPr>
            <a:xfrm>
              <a:off x="663929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2" name="tx262"/>
            <p:cNvSpPr/>
            <p:nvPr/>
          </p:nvSpPr>
          <p:spPr>
            <a:xfrm>
              <a:off x="695177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3" name="tx263"/>
            <p:cNvSpPr/>
            <p:nvPr/>
          </p:nvSpPr>
          <p:spPr>
            <a:xfrm>
              <a:off x="726425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4" name="tx264"/>
            <p:cNvSpPr/>
            <p:nvPr/>
          </p:nvSpPr>
          <p:spPr>
            <a:xfrm>
              <a:off x="757672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5" name="tx265"/>
            <p:cNvSpPr/>
            <p:nvPr/>
          </p:nvSpPr>
          <p:spPr>
            <a:xfrm>
              <a:off x="78892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6" name="tx266"/>
            <p:cNvSpPr/>
            <p:nvPr/>
          </p:nvSpPr>
          <p:spPr>
            <a:xfrm>
              <a:off x="820168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7" name="tx267"/>
            <p:cNvSpPr/>
            <p:nvPr/>
          </p:nvSpPr>
          <p:spPr>
            <a:xfrm>
              <a:off x="851415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8" name="tx268"/>
            <p:cNvSpPr/>
            <p:nvPr/>
          </p:nvSpPr>
          <p:spPr>
            <a:xfrm>
              <a:off x="882663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9" name="tx269"/>
            <p:cNvSpPr/>
            <p:nvPr/>
          </p:nvSpPr>
          <p:spPr>
            <a:xfrm>
              <a:off x="101471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0" name="tx270"/>
            <p:cNvSpPr/>
            <p:nvPr/>
          </p:nvSpPr>
          <p:spPr>
            <a:xfrm>
              <a:off x="132718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1" name="tx271"/>
            <p:cNvSpPr/>
            <p:nvPr/>
          </p:nvSpPr>
          <p:spPr>
            <a:xfrm>
              <a:off x="163966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2" name="tx272"/>
            <p:cNvSpPr/>
            <p:nvPr/>
          </p:nvSpPr>
          <p:spPr>
            <a:xfrm>
              <a:off x="195214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3" name="tx273"/>
            <p:cNvSpPr/>
            <p:nvPr/>
          </p:nvSpPr>
          <p:spPr>
            <a:xfrm>
              <a:off x="226461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4" name="tx274"/>
            <p:cNvSpPr/>
            <p:nvPr/>
          </p:nvSpPr>
          <p:spPr>
            <a:xfrm>
              <a:off x="257709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5" name="tx275"/>
            <p:cNvSpPr/>
            <p:nvPr/>
          </p:nvSpPr>
          <p:spPr>
            <a:xfrm>
              <a:off x="288957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6" name="tx276"/>
            <p:cNvSpPr/>
            <p:nvPr/>
          </p:nvSpPr>
          <p:spPr>
            <a:xfrm>
              <a:off x="320204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7" name="tx277"/>
            <p:cNvSpPr/>
            <p:nvPr/>
          </p:nvSpPr>
          <p:spPr>
            <a:xfrm>
              <a:off x="351452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8" name="tx278"/>
            <p:cNvSpPr/>
            <p:nvPr/>
          </p:nvSpPr>
          <p:spPr>
            <a:xfrm>
              <a:off x="382700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41394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445195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476443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507691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3" name="tx283"/>
            <p:cNvSpPr/>
            <p:nvPr/>
          </p:nvSpPr>
          <p:spPr>
            <a:xfrm>
              <a:off x="538938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570186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601434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6" name="tx286"/>
            <p:cNvSpPr/>
            <p:nvPr/>
          </p:nvSpPr>
          <p:spPr>
            <a:xfrm>
              <a:off x="632681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7" name="tx287"/>
            <p:cNvSpPr/>
            <p:nvPr/>
          </p:nvSpPr>
          <p:spPr>
            <a:xfrm>
              <a:off x="663929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8" name="tx288"/>
            <p:cNvSpPr/>
            <p:nvPr/>
          </p:nvSpPr>
          <p:spPr>
            <a:xfrm>
              <a:off x="695177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9" name="tx289"/>
            <p:cNvSpPr/>
            <p:nvPr/>
          </p:nvSpPr>
          <p:spPr>
            <a:xfrm>
              <a:off x="726425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0" name="tx290"/>
            <p:cNvSpPr/>
            <p:nvPr/>
          </p:nvSpPr>
          <p:spPr>
            <a:xfrm>
              <a:off x="757672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1" name="tx291"/>
            <p:cNvSpPr/>
            <p:nvPr/>
          </p:nvSpPr>
          <p:spPr>
            <a:xfrm>
              <a:off x="78892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2" name="tx292"/>
            <p:cNvSpPr/>
            <p:nvPr/>
          </p:nvSpPr>
          <p:spPr>
            <a:xfrm>
              <a:off x="820168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3" name="tx293"/>
            <p:cNvSpPr/>
            <p:nvPr/>
          </p:nvSpPr>
          <p:spPr>
            <a:xfrm>
              <a:off x="851415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4" name="tx294"/>
            <p:cNvSpPr/>
            <p:nvPr/>
          </p:nvSpPr>
          <p:spPr>
            <a:xfrm>
              <a:off x="882663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5" name="tx295"/>
            <p:cNvSpPr/>
            <p:nvPr/>
          </p:nvSpPr>
          <p:spPr>
            <a:xfrm>
              <a:off x="570186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6014342"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632681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663929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6951773"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0" name="tx300"/>
            <p:cNvSpPr/>
            <p:nvPr/>
          </p:nvSpPr>
          <p:spPr>
            <a:xfrm>
              <a:off x="726425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7576727"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7889204"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3" name="tx303"/>
            <p:cNvSpPr/>
            <p:nvPr/>
          </p:nvSpPr>
          <p:spPr>
            <a:xfrm>
              <a:off x="820168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4" name="tx304"/>
            <p:cNvSpPr/>
            <p:nvPr/>
          </p:nvSpPr>
          <p:spPr>
            <a:xfrm>
              <a:off x="8514158"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5" name="tx305"/>
            <p:cNvSpPr/>
            <p:nvPr/>
          </p:nvSpPr>
          <p:spPr>
            <a:xfrm>
              <a:off x="882663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6" name="tx306"/>
            <p:cNvSpPr/>
            <p:nvPr/>
          </p:nvSpPr>
          <p:spPr>
            <a:xfrm>
              <a:off x="7576727"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7" name="tx307"/>
            <p:cNvSpPr/>
            <p:nvPr/>
          </p:nvSpPr>
          <p:spPr>
            <a:xfrm>
              <a:off x="7889204"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8" name="tx308"/>
            <p:cNvSpPr/>
            <p:nvPr/>
          </p:nvSpPr>
          <p:spPr>
            <a:xfrm>
              <a:off x="820168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9" name="tx309"/>
            <p:cNvSpPr/>
            <p:nvPr/>
          </p:nvSpPr>
          <p:spPr>
            <a:xfrm>
              <a:off x="8514158"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0" name="tx310"/>
            <p:cNvSpPr/>
            <p:nvPr/>
          </p:nvSpPr>
          <p:spPr>
            <a:xfrm>
              <a:off x="882663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1" name="tx311"/>
            <p:cNvSpPr/>
            <p:nvPr/>
          </p:nvSpPr>
          <p:spPr>
            <a:xfrm>
              <a:off x="101471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2" name="tx312"/>
            <p:cNvSpPr/>
            <p:nvPr/>
          </p:nvSpPr>
          <p:spPr>
            <a:xfrm>
              <a:off x="132718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3" name="tx313"/>
            <p:cNvSpPr/>
            <p:nvPr/>
          </p:nvSpPr>
          <p:spPr>
            <a:xfrm>
              <a:off x="163966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4" name="tx314"/>
            <p:cNvSpPr/>
            <p:nvPr/>
          </p:nvSpPr>
          <p:spPr>
            <a:xfrm>
              <a:off x="195214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5" name="tx315"/>
            <p:cNvSpPr/>
            <p:nvPr/>
          </p:nvSpPr>
          <p:spPr>
            <a:xfrm>
              <a:off x="226461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257709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7" name="tx317"/>
            <p:cNvSpPr/>
            <p:nvPr/>
          </p:nvSpPr>
          <p:spPr>
            <a:xfrm>
              <a:off x="288957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8" name="tx318"/>
            <p:cNvSpPr/>
            <p:nvPr/>
          </p:nvSpPr>
          <p:spPr>
            <a:xfrm>
              <a:off x="320204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9" name="tx319"/>
            <p:cNvSpPr/>
            <p:nvPr/>
          </p:nvSpPr>
          <p:spPr>
            <a:xfrm>
              <a:off x="351452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0" name="tx320"/>
            <p:cNvSpPr/>
            <p:nvPr/>
          </p:nvSpPr>
          <p:spPr>
            <a:xfrm>
              <a:off x="38270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1" name="tx321"/>
            <p:cNvSpPr/>
            <p:nvPr/>
          </p:nvSpPr>
          <p:spPr>
            <a:xfrm>
              <a:off x="41394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2" name="tx322"/>
            <p:cNvSpPr/>
            <p:nvPr/>
          </p:nvSpPr>
          <p:spPr>
            <a:xfrm>
              <a:off x="445195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3" name="tx323"/>
            <p:cNvSpPr/>
            <p:nvPr/>
          </p:nvSpPr>
          <p:spPr>
            <a:xfrm>
              <a:off x="476443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4" name="tx324"/>
            <p:cNvSpPr/>
            <p:nvPr/>
          </p:nvSpPr>
          <p:spPr>
            <a:xfrm>
              <a:off x="507691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5" name="tx325"/>
            <p:cNvSpPr/>
            <p:nvPr/>
          </p:nvSpPr>
          <p:spPr>
            <a:xfrm>
              <a:off x="538938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6" name="tx326"/>
            <p:cNvSpPr/>
            <p:nvPr/>
          </p:nvSpPr>
          <p:spPr>
            <a:xfrm>
              <a:off x="570186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7" name="tx327"/>
            <p:cNvSpPr/>
            <p:nvPr/>
          </p:nvSpPr>
          <p:spPr>
            <a:xfrm>
              <a:off x="601434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8" name="tx328"/>
            <p:cNvSpPr/>
            <p:nvPr/>
          </p:nvSpPr>
          <p:spPr>
            <a:xfrm>
              <a:off x="632681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663929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0" name="tx330"/>
            <p:cNvSpPr/>
            <p:nvPr/>
          </p:nvSpPr>
          <p:spPr>
            <a:xfrm>
              <a:off x="695177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1" name="tx331"/>
            <p:cNvSpPr/>
            <p:nvPr/>
          </p:nvSpPr>
          <p:spPr>
            <a:xfrm>
              <a:off x="726425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2" name="tx332"/>
            <p:cNvSpPr/>
            <p:nvPr/>
          </p:nvSpPr>
          <p:spPr>
            <a:xfrm>
              <a:off x="7576727"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3" name="tx333"/>
            <p:cNvSpPr/>
            <p:nvPr/>
          </p:nvSpPr>
          <p:spPr>
            <a:xfrm>
              <a:off x="78892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4" name="tx334"/>
            <p:cNvSpPr/>
            <p:nvPr/>
          </p:nvSpPr>
          <p:spPr>
            <a:xfrm>
              <a:off x="820168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5" name="tx335"/>
            <p:cNvSpPr/>
            <p:nvPr/>
          </p:nvSpPr>
          <p:spPr>
            <a:xfrm>
              <a:off x="851415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6" name="tx336"/>
            <p:cNvSpPr/>
            <p:nvPr/>
          </p:nvSpPr>
          <p:spPr>
            <a:xfrm>
              <a:off x="882663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601434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8" name="tx338"/>
            <p:cNvSpPr/>
            <p:nvPr/>
          </p:nvSpPr>
          <p:spPr>
            <a:xfrm>
              <a:off x="632681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9" name="tx339"/>
            <p:cNvSpPr/>
            <p:nvPr/>
          </p:nvSpPr>
          <p:spPr>
            <a:xfrm>
              <a:off x="6639296"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0" name="tx340"/>
            <p:cNvSpPr/>
            <p:nvPr/>
          </p:nvSpPr>
          <p:spPr>
            <a:xfrm>
              <a:off x="6951773"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1" name="tx341"/>
            <p:cNvSpPr/>
            <p:nvPr/>
          </p:nvSpPr>
          <p:spPr>
            <a:xfrm>
              <a:off x="726425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2" name="tx342"/>
            <p:cNvSpPr/>
            <p:nvPr/>
          </p:nvSpPr>
          <p:spPr>
            <a:xfrm>
              <a:off x="7576727"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3" name="tx343"/>
            <p:cNvSpPr/>
            <p:nvPr/>
          </p:nvSpPr>
          <p:spPr>
            <a:xfrm>
              <a:off x="78892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4" name="tx344"/>
            <p:cNvSpPr/>
            <p:nvPr/>
          </p:nvSpPr>
          <p:spPr>
            <a:xfrm>
              <a:off x="820168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5" name="tx345"/>
            <p:cNvSpPr/>
            <p:nvPr/>
          </p:nvSpPr>
          <p:spPr>
            <a:xfrm>
              <a:off x="851415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6" name="tx346"/>
            <p:cNvSpPr/>
            <p:nvPr/>
          </p:nvSpPr>
          <p:spPr>
            <a:xfrm>
              <a:off x="882663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7" name="tx347"/>
            <p:cNvSpPr/>
            <p:nvPr/>
          </p:nvSpPr>
          <p:spPr>
            <a:xfrm>
              <a:off x="41394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8" name="tx348"/>
            <p:cNvSpPr/>
            <p:nvPr/>
          </p:nvSpPr>
          <p:spPr>
            <a:xfrm>
              <a:off x="445195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9" name="tx349"/>
            <p:cNvSpPr/>
            <p:nvPr/>
          </p:nvSpPr>
          <p:spPr>
            <a:xfrm>
              <a:off x="476443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0" name="tx350"/>
            <p:cNvSpPr/>
            <p:nvPr/>
          </p:nvSpPr>
          <p:spPr>
            <a:xfrm>
              <a:off x="507691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1" name="tx351"/>
            <p:cNvSpPr/>
            <p:nvPr/>
          </p:nvSpPr>
          <p:spPr>
            <a:xfrm>
              <a:off x="538938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2" name="tx352"/>
            <p:cNvSpPr/>
            <p:nvPr/>
          </p:nvSpPr>
          <p:spPr>
            <a:xfrm>
              <a:off x="570186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3" name="tx353"/>
            <p:cNvSpPr/>
            <p:nvPr/>
          </p:nvSpPr>
          <p:spPr>
            <a:xfrm>
              <a:off x="601434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4" name="tx354"/>
            <p:cNvSpPr/>
            <p:nvPr/>
          </p:nvSpPr>
          <p:spPr>
            <a:xfrm>
              <a:off x="632681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5" name="tx355"/>
            <p:cNvSpPr/>
            <p:nvPr/>
          </p:nvSpPr>
          <p:spPr>
            <a:xfrm>
              <a:off x="663929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6" name="tx356"/>
            <p:cNvSpPr/>
            <p:nvPr/>
          </p:nvSpPr>
          <p:spPr>
            <a:xfrm>
              <a:off x="695177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7" name="tx357"/>
            <p:cNvSpPr/>
            <p:nvPr/>
          </p:nvSpPr>
          <p:spPr>
            <a:xfrm>
              <a:off x="726425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8" name="tx358"/>
            <p:cNvSpPr/>
            <p:nvPr/>
          </p:nvSpPr>
          <p:spPr>
            <a:xfrm>
              <a:off x="757672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9" name="tx359"/>
            <p:cNvSpPr/>
            <p:nvPr/>
          </p:nvSpPr>
          <p:spPr>
            <a:xfrm>
              <a:off x="78892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0" name="tx360"/>
            <p:cNvSpPr/>
            <p:nvPr/>
          </p:nvSpPr>
          <p:spPr>
            <a:xfrm>
              <a:off x="820168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1" name="tx361"/>
            <p:cNvSpPr/>
            <p:nvPr/>
          </p:nvSpPr>
          <p:spPr>
            <a:xfrm>
              <a:off x="851415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2" name="tx362"/>
            <p:cNvSpPr/>
            <p:nvPr/>
          </p:nvSpPr>
          <p:spPr>
            <a:xfrm>
              <a:off x="882663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3" name="tx363"/>
            <p:cNvSpPr/>
            <p:nvPr/>
          </p:nvSpPr>
          <p:spPr>
            <a:xfrm>
              <a:off x="101471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4" name="tx364"/>
            <p:cNvSpPr/>
            <p:nvPr/>
          </p:nvSpPr>
          <p:spPr>
            <a:xfrm>
              <a:off x="132718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5" name="tx365"/>
            <p:cNvSpPr/>
            <p:nvPr/>
          </p:nvSpPr>
          <p:spPr>
            <a:xfrm>
              <a:off x="163966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6" name="tx366"/>
            <p:cNvSpPr/>
            <p:nvPr/>
          </p:nvSpPr>
          <p:spPr>
            <a:xfrm>
              <a:off x="195214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7" name="tx367"/>
            <p:cNvSpPr/>
            <p:nvPr/>
          </p:nvSpPr>
          <p:spPr>
            <a:xfrm>
              <a:off x="226461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8" name="tx368"/>
            <p:cNvSpPr/>
            <p:nvPr/>
          </p:nvSpPr>
          <p:spPr>
            <a:xfrm>
              <a:off x="257709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9" name="tx369"/>
            <p:cNvSpPr/>
            <p:nvPr/>
          </p:nvSpPr>
          <p:spPr>
            <a:xfrm>
              <a:off x="288957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0" name="tx370"/>
            <p:cNvSpPr/>
            <p:nvPr/>
          </p:nvSpPr>
          <p:spPr>
            <a:xfrm>
              <a:off x="320204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1" name="tx371"/>
            <p:cNvSpPr/>
            <p:nvPr/>
          </p:nvSpPr>
          <p:spPr>
            <a:xfrm>
              <a:off x="351452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2" name="tx372"/>
            <p:cNvSpPr/>
            <p:nvPr/>
          </p:nvSpPr>
          <p:spPr>
            <a:xfrm>
              <a:off x="38270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3" name="tx373"/>
            <p:cNvSpPr/>
            <p:nvPr/>
          </p:nvSpPr>
          <p:spPr>
            <a:xfrm>
              <a:off x="41394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4" name="tx374"/>
            <p:cNvSpPr/>
            <p:nvPr/>
          </p:nvSpPr>
          <p:spPr>
            <a:xfrm>
              <a:off x="445195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476443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6" name="tx376"/>
            <p:cNvSpPr/>
            <p:nvPr/>
          </p:nvSpPr>
          <p:spPr>
            <a:xfrm>
              <a:off x="507691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7" name="tx377"/>
            <p:cNvSpPr/>
            <p:nvPr/>
          </p:nvSpPr>
          <p:spPr>
            <a:xfrm>
              <a:off x="538938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8" name="tx378"/>
            <p:cNvSpPr/>
            <p:nvPr/>
          </p:nvSpPr>
          <p:spPr>
            <a:xfrm>
              <a:off x="570186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9" name="tx379"/>
            <p:cNvSpPr/>
            <p:nvPr/>
          </p:nvSpPr>
          <p:spPr>
            <a:xfrm>
              <a:off x="601434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0" name="tx380"/>
            <p:cNvSpPr/>
            <p:nvPr/>
          </p:nvSpPr>
          <p:spPr>
            <a:xfrm>
              <a:off x="632681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1" name="tx381"/>
            <p:cNvSpPr/>
            <p:nvPr/>
          </p:nvSpPr>
          <p:spPr>
            <a:xfrm>
              <a:off x="663929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2" name="tx382"/>
            <p:cNvSpPr/>
            <p:nvPr/>
          </p:nvSpPr>
          <p:spPr>
            <a:xfrm>
              <a:off x="695177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3" name="tx383"/>
            <p:cNvSpPr/>
            <p:nvPr/>
          </p:nvSpPr>
          <p:spPr>
            <a:xfrm>
              <a:off x="726425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4" name="tx384"/>
            <p:cNvSpPr/>
            <p:nvPr/>
          </p:nvSpPr>
          <p:spPr>
            <a:xfrm>
              <a:off x="7576727"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5" name="tx385"/>
            <p:cNvSpPr/>
            <p:nvPr/>
          </p:nvSpPr>
          <p:spPr>
            <a:xfrm>
              <a:off x="78892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6" name="tx386"/>
            <p:cNvSpPr/>
            <p:nvPr/>
          </p:nvSpPr>
          <p:spPr>
            <a:xfrm>
              <a:off x="820168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7" name="tx387"/>
            <p:cNvSpPr/>
            <p:nvPr/>
          </p:nvSpPr>
          <p:spPr>
            <a:xfrm>
              <a:off x="851415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8" name="tx388"/>
            <p:cNvSpPr/>
            <p:nvPr/>
          </p:nvSpPr>
          <p:spPr>
            <a:xfrm>
              <a:off x="882663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9" name="tx389"/>
            <p:cNvSpPr/>
            <p:nvPr/>
          </p:nvSpPr>
          <p:spPr>
            <a:xfrm>
              <a:off x="4139480"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0" name="tx390"/>
            <p:cNvSpPr/>
            <p:nvPr/>
          </p:nvSpPr>
          <p:spPr>
            <a:xfrm>
              <a:off x="4451957"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1" name="tx391"/>
            <p:cNvSpPr/>
            <p:nvPr/>
          </p:nvSpPr>
          <p:spPr>
            <a:xfrm>
              <a:off x="4764434"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2" name="tx392"/>
            <p:cNvSpPr/>
            <p:nvPr/>
          </p:nvSpPr>
          <p:spPr>
            <a:xfrm>
              <a:off x="5076911"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3" name="tx393"/>
            <p:cNvSpPr/>
            <p:nvPr/>
          </p:nvSpPr>
          <p:spPr>
            <a:xfrm>
              <a:off x="538938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4" name="tx394"/>
            <p:cNvSpPr/>
            <p:nvPr/>
          </p:nvSpPr>
          <p:spPr>
            <a:xfrm>
              <a:off x="570186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5" name="tx395"/>
            <p:cNvSpPr/>
            <p:nvPr/>
          </p:nvSpPr>
          <p:spPr>
            <a:xfrm>
              <a:off x="601434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6" name="tx396"/>
            <p:cNvSpPr/>
            <p:nvPr/>
          </p:nvSpPr>
          <p:spPr>
            <a:xfrm>
              <a:off x="632681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7" name="tx397"/>
            <p:cNvSpPr/>
            <p:nvPr/>
          </p:nvSpPr>
          <p:spPr>
            <a:xfrm>
              <a:off x="663929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8" name="tx398"/>
            <p:cNvSpPr/>
            <p:nvPr/>
          </p:nvSpPr>
          <p:spPr>
            <a:xfrm>
              <a:off x="6951773"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9" name="tx399"/>
            <p:cNvSpPr/>
            <p:nvPr/>
          </p:nvSpPr>
          <p:spPr>
            <a:xfrm>
              <a:off x="726425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0" name="tx400"/>
            <p:cNvSpPr/>
            <p:nvPr/>
          </p:nvSpPr>
          <p:spPr>
            <a:xfrm>
              <a:off x="757672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1" name="tx401"/>
            <p:cNvSpPr/>
            <p:nvPr/>
          </p:nvSpPr>
          <p:spPr>
            <a:xfrm>
              <a:off x="788920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2" name="tx402"/>
            <p:cNvSpPr/>
            <p:nvPr/>
          </p:nvSpPr>
          <p:spPr>
            <a:xfrm>
              <a:off x="820168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3" name="tx403"/>
            <p:cNvSpPr/>
            <p:nvPr/>
          </p:nvSpPr>
          <p:spPr>
            <a:xfrm>
              <a:off x="851415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4" name="tx404"/>
            <p:cNvSpPr/>
            <p:nvPr/>
          </p:nvSpPr>
          <p:spPr>
            <a:xfrm>
              <a:off x="882663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5" name="tx405"/>
            <p:cNvSpPr/>
            <p:nvPr/>
          </p:nvSpPr>
          <p:spPr>
            <a:xfrm>
              <a:off x="6014342"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06" name="tx406"/>
            <p:cNvSpPr/>
            <p:nvPr/>
          </p:nvSpPr>
          <p:spPr>
            <a:xfrm>
              <a:off x="632681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07" name="tx407"/>
            <p:cNvSpPr/>
            <p:nvPr/>
          </p:nvSpPr>
          <p:spPr>
            <a:xfrm>
              <a:off x="6639296"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08" name="tx408"/>
            <p:cNvSpPr/>
            <p:nvPr/>
          </p:nvSpPr>
          <p:spPr>
            <a:xfrm>
              <a:off x="6951773"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09" name="tx409"/>
            <p:cNvSpPr/>
            <p:nvPr/>
          </p:nvSpPr>
          <p:spPr>
            <a:xfrm>
              <a:off x="726425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10" name="tx410"/>
            <p:cNvSpPr/>
            <p:nvPr/>
          </p:nvSpPr>
          <p:spPr>
            <a:xfrm>
              <a:off x="7576727"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11" name="tx411"/>
            <p:cNvSpPr/>
            <p:nvPr/>
          </p:nvSpPr>
          <p:spPr>
            <a:xfrm>
              <a:off x="788920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12" name="tx412"/>
            <p:cNvSpPr/>
            <p:nvPr/>
          </p:nvSpPr>
          <p:spPr>
            <a:xfrm>
              <a:off x="8201681"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13" name="tx413"/>
            <p:cNvSpPr/>
            <p:nvPr/>
          </p:nvSpPr>
          <p:spPr>
            <a:xfrm>
              <a:off x="8514158"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14" name="tx414"/>
            <p:cNvSpPr/>
            <p:nvPr/>
          </p:nvSpPr>
          <p:spPr>
            <a:xfrm>
              <a:off x="882663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15" name="tx415"/>
            <p:cNvSpPr/>
            <p:nvPr/>
          </p:nvSpPr>
          <p:spPr>
            <a:xfrm>
              <a:off x="5701865" y="540847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16" name="tx416"/>
            <p:cNvSpPr/>
            <p:nvPr/>
          </p:nvSpPr>
          <p:spPr>
            <a:xfrm>
              <a:off x="95068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17" name="tx417"/>
            <p:cNvSpPr/>
            <p:nvPr/>
          </p:nvSpPr>
          <p:spPr>
            <a:xfrm>
              <a:off x="126316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18" name="tx418"/>
            <p:cNvSpPr/>
            <p:nvPr/>
          </p:nvSpPr>
          <p:spPr>
            <a:xfrm>
              <a:off x="157564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19" name="tx419"/>
            <p:cNvSpPr/>
            <p:nvPr/>
          </p:nvSpPr>
          <p:spPr>
            <a:xfrm>
              <a:off x="188812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20" name="tx420"/>
            <p:cNvSpPr/>
            <p:nvPr/>
          </p:nvSpPr>
          <p:spPr>
            <a:xfrm>
              <a:off x="22005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21" name="tx421"/>
            <p:cNvSpPr/>
            <p:nvPr/>
          </p:nvSpPr>
          <p:spPr>
            <a:xfrm>
              <a:off x="25130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22" name="tx422"/>
            <p:cNvSpPr/>
            <p:nvPr/>
          </p:nvSpPr>
          <p:spPr>
            <a:xfrm>
              <a:off x="282555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23" name="tx423"/>
            <p:cNvSpPr/>
            <p:nvPr/>
          </p:nvSpPr>
          <p:spPr>
            <a:xfrm>
              <a:off x="313802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24" name="tx424"/>
            <p:cNvSpPr/>
            <p:nvPr/>
          </p:nvSpPr>
          <p:spPr>
            <a:xfrm>
              <a:off x="345050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25" name="tx425"/>
            <p:cNvSpPr/>
            <p:nvPr/>
          </p:nvSpPr>
          <p:spPr>
            <a:xfrm>
              <a:off x="37629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26" name="tx426"/>
            <p:cNvSpPr/>
            <p:nvPr/>
          </p:nvSpPr>
          <p:spPr>
            <a:xfrm>
              <a:off x="4075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27" name="tx427"/>
            <p:cNvSpPr/>
            <p:nvPr/>
          </p:nvSpPr>
          <p:spPr>
            <a:xfrm>
              <a:off x="43879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28" name="tx428"/>
            <p:cNvSpPr/>
            <p:nvPr/>
          </p:nvSpPr>
          <p:spPr>
            <a:xfrm>
              <a:off x="47004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29" name="tx429"/>
            <p:cNvSpPr/>
            <p:nvPr/>
          </p:nvSpPr>
          <p:spPr>
            <a:xfrm>
              <a:off x="5012889"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30" name="tx430"/>
            <p:cNvSpPr/>
            <p:nvPr/>
          </p:nvSpPr>
          <p:spPr>
            <a:xfrm>
              <a:off x="532536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31" name="tx431"/>
            <p:cNvSpPr/>
            <p:nvPr/>
          </p:nvSpPr>
          <p:spPr>
            <a:xfrm>
              <a:off x="563784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32" name="tx432"/>
            <p:cNvSpPr/>
            <p:nvPr/>
          </p:nvSpPr>
          <p:spPr>
            <a:xfrm>
              <a:off x="595032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33" name="tx433"/>
            <p:cNvSpPr/>
            <p:nvPr/>
          </p:nvSpPr>
          <p:spPr>
            <a:xfrm>
              <a:off x="62627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34" name="tx434"/>
            <p:cNvSpPr/>
            <p:nvPr/>
          </p:nvSpPr>
          <p:spPr>
            <a:xfrm>
              <a:off x="65752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35" name="tx435"/>
            <p:cNvSpPr/>
            <p:nvPr/>
          </p:nvSpPr>
          <p:spPr>
            <a:xfrm>
              <a:off x="688775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36" name="tx436"/>
            <p:cNvSpPr/>
            <p:nvPr/>
          </p:nvSpPr>
          <p:spPr>
            <a:xfrm>
              <a:off x="720022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37" name="tx437"/>
            <p:cNvSpPr/>
            <p:nvPr/>
          </p:nvSpPr>
          <p:spPr>
            <a:xfrm>
              <a:off x="751270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38" name="tx438"/>
            <p:cNvSpPr/>
            <p:nvPr/>
          </p:nvSpPr>
          <p:spPr>
            <a:xfrm>
              <a:off x="78251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39" name="tx439"/>
            <p:cNvSpPr/>
            <p:nvPr/>
          </p:nvSpPr>
          <p:spPr>
            <a:xfrm>
              <a:off x="8137659"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40" name="tx440"/>
            <p:cNvSpPr/>
            <p:nvPr/>
          </p:nvSpPr>
          <p:spPr>
            <a:xfrm>
              <a:off x="845013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41" name="tx441"/>
            <p:cNvSpPr/>
            <p:nvPr/>
          </p:nvSpPr>
          <p:spPr>
            <a:xfrm>
              <a:off x="876261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42" name="tx442"/>
            <p:cNvSpPr/>
            <p:nvPr/>
          </p:nvSpPr>
          <p:spPr>
            <a:xfrm>
              <a:off x="539208"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43" name="tx443"/>
            <p:cNvSpPr/>
            <p:nvPr/>
          </p:nvSpPr>
          <p:spPr>
            <a:xfrm>
              <a:off x="514379"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44" name="tx444"/>
            <p:cNvSpPr/>
            <p:nvPr/>
          </p:nvSpPr>
          <p:spPr>
            <a:xfrm>
              <a:off x="526766"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45" name="tx445"/>
            <p:cNvSpPr/>
            <p:nvPr/>
          </p:nvSpPr>
          <p:spPr>
            <a:xfrm>
              <a:off x="514379"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46" name="tx446"/>
            <p:cNvSpPr/>
            <p:nvPr/>
          </p:nvSpPr>
          <p:spPr>
            <a:xfrm>
              <a:off x="564037"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47" name="tx447"/>
            <p:cNvSpPr/>
            <p:nvPr/>
          </p:nvSpPr>
          <p:spPr>
            <a:xfrm>
              <a:off x="582591"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48" name="tx448"/>
            <p:cNvSpPr/>
            <p:nvPr/>
          </p:nvSpPr>
          <p:spPr>
            <a:xfrm>
              <a:off x="508103" y="358190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49" name="tx449"/>
            <p:cNvSpPr/>
            <p:nvPr/>
          </p:nvSpPr>
          <p:spPr>
            <a:xfrm>
              <a:off x="514379" y="32780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50" name="tx450"/>
            <p:cNvSpPr/>
            <p:nvPr/>
          </p:nvSpPr>
          <p:spPr>
            <a:xfrm>
              <a:off x="595033" y="297524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51" name="tx451"/>
            <p:cNvSpPr/>
            <p:nvPr/>
          </p:nvSpPr>
          <p:spPr>
            <a:xfrm>
              <a:off x="539208" y="267143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52" name="tx452"/>
            <p:cNvSpPr/>
            <p:nvPr/>
          </p:nvSpPr>
          <p:spPr>
            <a:xfrm>
              <a:off x="539208" y="236903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53" name="tx453"/>
            <p:cNvSpPr/>
            <p:nvPr/>
          </p:nvSpPr>
          <p:spPr>
            <a:xfrm>
              <a:off x="582701"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54" name="tx454"/>
            <p:cNvSpPr/>
            <p:nvPr/>
          </p:nvSpPr>
          <p:spPr>
            <a:xfrm>
              <a:off x="3167361"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55" name="pic455"/>
            <p:cNvPicPr/>
            <p:nvPr/>
          </p:nvPicPr>
          <p:blipFill>
            <a:blip r:embed="rId2" cstate="print"/>
            <a:stretch>
              <a:fillRect/>
            </a:stretch>
          </p:blipFill>
          <p:spPr>
            <a:xfrm>
              <a:off x="4634564" y="5838594"/>
              <a:ext cx="2160000" cy="219455"/>
            </a:xfrm>
            <a:prstGeom prst="rect">
              <a:avLst/>
            </a:prstGeom>
          </p:spPr>
        </p:pic>
        <p:sp>
          <p:nvSpPr>
            <p:cNvPr id="456" name="pl456"/>
            <p:cNvSpPr/>
            <p:nvPr/>
          </p:nvSpPr>
          <p:spPr>
            <a:xfrm>
              <a:off x="463816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7" name="pl457"/>
            <p:cNvSpPr/>
            <p:nvPr/>
          </p:nvSpPr>
          <p:spPr>
            <a:xfrm>
              <a:off x="592984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8" name="pl458"/>
            <p:cNvSpPr/>
            <p:nvPr/>
          </p:nvSpPr>
          <p:spPr>
            <a:xfrm>
              <a:off x="614512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9" name="pl459"/>
            <p:cNvSpPr/>
            <p:nvPr/>
          </p:nvSpPr>
          <p:spPr>
            <a:xfrm>
              <a:off x="636040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0" name="pl460"/>
            <p:cNvSpPr/>
            <p:nvPr/>
          </p:nvSpPr>
          <p:spPr>
            <a:xfrm>
              <a:off x="657568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1" name="pl461"/>
            <p:cNvSpPr/>
            <p:nvPr/>
          </p:nvSpPr>
          <p:spPr>
            <a:xfrm>
              <a:off x="679096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2" name="pl462"/>
            <p:cNvSpPr/>
            <p:nvPr/>
          </p:nvSpPr>
          <p:spPr>
            <a:xfrm>
              <a:off x="463816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3" name="pl463"/>
            <p:cNvSpPr/>
            <p:nvPr/>
          </p:nvSpPr>
          <p:spPr>
            <a:xfrm>
              <a:off x="592984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4" name="pl464"/>
            <p:cNvSpPr/>
            <p:nvPr/>
          </p:nvSpPr>
          <p:spPr>
            <a:xfrm>
              <a:off x="614512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5" name="pl465"/>
            <p:cNvSpPr/>
            <p:nvPr/>
          </p:nvSpPr>
          <p:spPr>
            <a:xfrm>
              <a:off x="636040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6" name="pl466"/>
            <p:cNvSpPr/>
            <p:nvPr/>
          </p:nvSpPr>
          <p:spPr>
            <a:xfrm>
              <a:off x="657568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7" name="pl467"/>
            <p:cNvSpPr/>
            <p:nvPr/>
          </p:nvSpPr>
          <p:spPr>
            <a:xfrm>
              <a:off x="679096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8" name="tx468"/>
            <p:cNvSpPr/>
            <p:nvPr/>
          </p:nvSpPr>
          <p:spPr>
            <a:xfrm>
              <a:off x="4607086"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69" name="tx469"/>
            <p:cNvSpPr/>
            <p:nvPr/>
          </p:nvSpPr>
          <p:spPr>
            <a:xfrm>
              <a:off x="586768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70" name="tx470"/>
            <p:cNvSpPr/>
            <p:nvPr/>
          </p:nvSpPr>
          <p:spPr>
            <a:xfrm>
              <a:off x="608296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71" name="tx471"/>
            <p:cNvSpPr/>
            <p:nvPr/>
          </p:nvSpPr>
          <p:spPr>
            <a:xfrm>
              <a:off x="629824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72" name="tx472"/>
            <p:cNvSpPr/>
            <p:nvPr/>
          </p:nvSpPr>
          <p:spPr>
            <a:xfrm>
              <a:off x="651352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73" name="tx473"/>
            <p:cNvSpPr/>
            <p:nvPr/>
          </p:nvSpPr>
          <p:spPr>
            <a:xfrm>
              <a:off x="669773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74" name="tx474"/>
            <p:cNvSpPr/>
            <p:nvPr/>
          </p:nvSpPr>
          <p:spPr>
            <a:xfrm>
              <a:off x="887514" y="1332266"/>
              <a:ext cx="287042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Finland, 2000-2025</a:t>
              </a:r>
            </a:p>
          </p:txBody>
        </p:sp>
        <p:sp>
          <p:nvSpPr>
            <p:cNvPr id="475" name="tx475"/>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76" name="tx476"/>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77" name="tx477"/>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9 out of 12 (82%) vaccines in the schedule achieved coverage of 90% or more. Vaccine coverage ranged from 86% to 98%.
Since 2010, estimates have been made for 7 new vaccines. IPVC is the newest vaccine reported (2021), which achieved 92% coverage in 2025.
In 2025, Finland did not report any stockouts of vaccines or supplies.</a:t>
            </a:r>
          </a:p>
        </p:txBody>
      </p:sp>
      <p:sp>
        <p:nvSpPr>
          <p:cNvPr id="4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six antigens, remained unchanged for five, and declined for none, indicating overall progress in routine immunization performance; nine achieved at least 90% coverage.</a:t>
            </a:r>
          </a:p>
        </p:txBody>
      </p:sp>
      <p:grpSp xmlns:pic="http://schemas.openxmlformats.org/drawingml/2006/picture">
        <p:nvGrpSpPr>
          <p:cNvPr id="480" name=""/>
          <p:cNvGrpSpPr/>
          <p:nvPr/>
        </p:nvGrpSpPr>
        <p:grpSpPr>
          <a:xfrm>
            <a:off x="292608" y="1005840"/>
            <a:ext cx="8595360" cy="28575"/>
            <a:chOff x="292608" y="1005840"/>
            <a:chExt cx="8595360" cy="28575"/>
          </a:xfrm>
        </p:grpSpPr>
        <p:sp>
          <p:nvSpPr>
            <p:cNvPr id="4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P7TF5XRZ5TZD-1674051314-8080</_dlc_DocId>
    <_dlc_DocIdUrl xmlns="5ce71423-0d49-4a04-8822-86064e799dcd">
      <Url>https://unicef.sharepoint.com/teams/DAPM-DataComm/_layouts/15/DocIdRedir.aspx?ID=P7TF5XRZ5TZD-1674051314-8080</Url>
      <Description>P7TF5XRZ5TZD-1674051314-8080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60A73035-170E-46D6-B90C-A2D8C61BC563}"/>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2026-07-10T22:59:44Z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5859091a-a0f6-4951-9ab7-a529ba12db56</vt:lpwstr>
  </property>
</Properties>
</file>