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2802587c030929685036dc25b9e2d072b88b784.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729454828c6e8a1861409237e5a0dea2f144c3e2.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924821513a588035c392802d10cac34148786a8.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ea03f7e57113e54a1682580e099fc2b067231d3.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b0e001b638a42cd672b0a51d1bb1997270a8f81.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72ba554e5b061603d0e0e30b3fd1ddab664adf2.png"/>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517eff12d97c5345b255cb9acd63c80342366cda.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690c52306ca31529c32569ee81e66ce32b02534.png"/>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ebae7caeebabe8ce9ddbb130a4d66d7949d8900b.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8961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01947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24933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40454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63440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186426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454" y="3742308"/>
              <a:ext cx="239877" cy="432370"/>
            </a:xfrm>
            <a:prstGeom prst="rect">
              <a:avLst/>
            </a:prstGeom>
            <a:solidFill>
              <a:srgbClr val="1CABE2">
                <a:alpha val="100000"/>
              </a:srgbClr>
            </a:solidFill>
          </p:spPr>
          <p:txBody>
            <a:bodyPr/>
            <a:lstStyle/>
            <a:p/>
          </p:txBody>
        </p:sp>
        <p:sp>
          <p:nvSpPr>
            <p:cNvPr id="24" name="rc24"/>
            <p:cNvSpPr/>
            <p:nvPr/>
          </p:nvSpPr>
          <p:spPr>
            <a:xfrm>
              <a:off x="1562984" y="3758801"/>
              <a:ext cx="239877" cy="415878"/>
            </a:xfrm>
            <a:prstGeom prst="rect">
              <a:avLst/>
            </a:prstGeom>
            <a:solidFill>
              <a:srgbClr val="1CABE2">
                <a:alpha val="100000"/>
              </a:srgbClr>
            </a:solidFill>
          </p:spPr>
          <p:txBody>
            <a:bodyPr/>
            <a:lstStyle/>
            <a:p/>
          </p:txBody>
        </p:sp>
        <p:sp>
          <p:nvSpPr>
            <p:cNvPr id="25" name="rc25"/>
            <p:cNvSpPr/>
            <p:nvPr/>
          </p:nvSpPr>
          <p:spPr>
            <a:xfrm>
              <a:off x="1829515" y="3763888"/>
              <a:ext cx="239877" cy="410791"/>
            </a:xfrm>
            <a:prstGeom prst="rect">
              <a:avLst/>
            </a:prstGeom>
            <a:solidFill>
              <a:srgbClr val="1CABE2">
                <a:alpha val="100000"/>
              </a:srgbClr>
            </a:solidFill>
          </p:spPr>
          <p:txBody>
            <a:bodyPr/>
            <a:lstStyle/>
            <a:p/>
          </p:txBody>
        </p:sp>
        <p:sp>
          <p:nvSpPr>
            <p:cNvPr id="26" name="rc26"/>
            <p:cNvSpPr/>
            <p:nvPr/>
          </p:nvSpPr>
          <p:spPr>
            <a:xfrm>
              <a:off x="2096045" y="3774562"/>
              <a:ext cx="239877" cy="400117"/>
            </a:xfrm>
            <a:prstGeom prst="rect">
              <a:avLst/>
            </a:prstGeom>
            <a:solidFill>
              <a:srgbClr val="1CABE2">
                <a:alpha val="100000"/>
              </a:srgbClr>
            </a:solidFill>
          </p:spPr>
          <p:txBody>
            <a:bodyPr/>
            <a:lstStyle/>
            <a:p/>
          </p:txBody>
        </p:sp>
        <p:sp>
          <p:nvSpPr>
            <p:cNvPr id="27" name="rc27"/>
            <p:cNvSpPr/>
            <p:nvPr/>
          </p:nvSpPr>
          <p:spPr>
            <a:xfrm>
              <a:off x="2362575" y="3769082"/>
              <a:ext cx="239877" cy="405596"/>
            </a:xfrm>
            <a:prstGeom prst="rect">
              <a:avLst/>
            </a:prstGeom>
            <a:solidFill>
              <a:srgbClr val="1CABE2">
                <a:alpha val="100000"/>
              </a:srgbClr>
            </a:solidFill>
          </p:spPr>
          <p:txBody>
            <a:bodyPr/>
            <a:lstStyle/>
            <a:p/>
          </p:txBody>
        </p:sp>
        <p:sp>
          <p:nvSpPr>
            <p:cNvPr id="28" name="rc28"/>
            <p:cNvSpPr/>
            <p:nvPr/>
          </p:nvSpPr>
          <p:spPr>
            <a:xfrm>
              <a:off x="2629106" y="3765744"/>
              <a:ext cx="239877" cy="408935"/>
            </a:xfrm>
            <a:prstGeom prst="rect">
              <a:avLst/>
            </a:prstGeom>
            <a:solidFill>
              <a:srgbClr val="1CABE2">
                <a:alpha val="100000"/>
              </a:srgbClr>
            </a:solidFill>
          </p:spPr>
          <p:txBody>
            <a:bodyPr/>
            <a:lstStyle/>
            <a:p/>
          </p:txBody>
        </p:sp>
        <p:sp>
          <p:nvSpPr>
            <p:cNvPr id="29" name="rc29"/>
            <p:cNvSpPr/>
            <p:nvPr/>
          </p:nvSpPr>
          <p:spPr>
            <a:xfrm>
              <a:off x="2895636" y="3804705"/>
              <a:ext cx="239877" cy="369974"/>
            </a:xfrm>
            <a:prstGeom prst="rect">
              <a:avLst/>
            </a:prstGeom>
            <a:solidFill>
              <a:srgbClr val="1CABE2">
                <a:alpha val="100000"/>
              </a:srgbClr>
            </a:solidFill>
          </p:spPr>
          <p:txBody>
            <a:bodyPr/>
            <a:lstStyle/>
            <a:p/>
          </p:txBody>
        </p:sp>
        <p:sp>
          <p:nvSpPr>
            <p:cNvPr id="30" name="rc30"/>
            <p:cNvSpPr/>
            <p:nvPr/>
          </p:nvSpPr>
          <p:spPr>
            <a:xfrm>
              <a:off x="3162166" y="3801929"/>
              <a:ext cx="239877" cy="372750"/>
            </a:xfrm>
            <a:prstGeom prst="rect">
              <a:avLst/>
            </a:prstGeom>
            <a:solidFill>
              <a:srgbClr val="1CABE2">
                <a:alpha val="100000"/>
              </a:srgbClr>
            </a:solidFill>
          </p:spPr>
          <p:txBody>
            <a:bodyPr/>
            <a:lstStyle/>
            <a:p/>
          </p:txBody>
        </p:sp>
        <p:sp>
          <p:nvSpPr>
            <p:cNvPr id="31" name="rc31"/>
            <p:cNvSpPr/>
            <p:nvPr/>
          </p:nvSpPr>
          <p:spPr>
            <a:xfrm>
              <a:off x="3428696" y="3758916"/>
              <a:ext cx="239877" cy="415762"/>
            </a:xfrm>
            <a:prstGeom prst="rect">
              <a:avLst/>
            </a:prstGeom>
            <a:solidFill>
              <a:srgbClr val="1CABE2">
                <a:alpha val="100000"/>
              </a:srgbClr>
            </a:solidFill>
          </p:spPr>
          <p:txBody>
            <a:bodyPr/>
            <a:lstStyle/>
            <a:p/>
          </p:txBody>
        </p:sp>
        <p:sp>
          <p:nvSpPr>
            <p:cNvPr id="32" name="rc32"/>
            <p:cNvSpPr/>
            <p:nvPr/>
          </p:nvSpPr>
          <p:spPr>
            <a:xfrm>
              <a:off x="3695227" y="3762794"/>
              <a:ext cx="239877" cy="411885"/>
            </a:xfrm>
            <a:prstGeom prst="rect">
              <a:avLst/>
            </a:prstGeom>
            <a:solidFill>
              <a:srgbClr val="1CABE2">
                <a:alpha val="100000"/>
              </a:srgbClr>
            </a:solidFill>
          </p:spPr>
          <p:txBody>
            <a:bodyPr/>
            <a:lstStyle/>
            <a:p/>
          </p:txBody>
        </p:sp>
        <p:sp>
          <p:nvSpPr>
            <p:cNvPr id="33" name="rc33"/>
            <p:cNvSpPr/>
            <p:nvPr/>
          </p:nvSpPr>
          <p:spPr>
            <a:xfrm>
              <a:off x="3961757" y="3790754"/>
              <a:ext cx="239877" cy="383925"/>
            </a:xfrm>
            <a:prstGeom prst="rect">
              <a:avLst/>
            </a:prstGeom>
            <a:solidFill>
              <a:srgbClr val="1CABE2">
                <a:alpha val="100000"/>
              </a:srgbClr>
            </a:solidFill>
          </p:spPr>
          <p:txBody>
            <a:bodyPr/>
            <a:lstStyle/>
            <a:p/>
          </p:txBody>
        </p:sp>
        <p:sp>
          <p:nvSpPr>
            <p:cNvPr id="34" name="rc34"/>
            <p:cNvSpPr/>
            <p:nvPr/>
          </p:nvSpPr>
          <p:spPr>
            <a:xfrm>
              <a:off x="4228287" y="3803893"/>
              <a:ext cx="239877" cy="370786"/>
            </a:xfrm>
            <a:prstGeom prst="rect">
              <a:avLst/>
            </a:prstGeom>
            <a:solidFill>
              <a:srgbClr val="1CABE2">
                <a:alpha val="100000"/>
              </a:srgbClr>
            </a:solidFill>
          </p:spPr>
          <p:txBody>
            <a:bodyPr/>
            <a:lstStyle/>
            <a:p/>
          </p:txBody>
        </p:sp>
        <p:sp>
          <p:nvSpPr>
            <p:cNvPr id="35" name="rc35"/>
            <p:cNvSpPr/>
            <p:nvPr/>
          </p:nvSpPr>
          <p:spPr>
            <a:xfrm>
              <a:off x="4494818" y="3887452"/>
              <a:ext cx="239877" cy="287226"/>
            </a:xfrm>
            <a:prstGeom prst="rect">
              <a:avLst/>
            </a:prstGeom>
            <a:solidFill>
              <a:srgbClr val="1CABE2">
                <a:alpha val="100000"/>
              </a:srgbClr>
            </a:solidFill>
          </p:spPr>
          <p:txBody>
            <a:bodyPr/>
            <a:lstStyle/>
            <a:p/>
          </p:txBody>
        </p:sp>
        <p:sp>
          <p:nvSpPr>
            <p:cNvPr id="36" name="rc36"/>
            <p:cNvSpPr/>
            <p:nvPr/>
          </p:nvSpPr>
          <p:spPr>
            <a:xfrm>
              <a:off x="4761348" y="3825314"/>
              <a:ext cx="239877" cy="349365"/>
            </a:xfrm>
            <a:prstGeom prst="rect">
              <a:avLst/>
            </a:prstGeom>
            <a:solidFill>
              <a:srgbClr val="1CABE2">
                <a:alpha val="100000"/>
              </a:srgbClr>
            </a:solidFill>
          </p:spPr>
          <p:txBody>
            <a:bodyPr/>
            <a:lstStyle/>
            <a:p/>
          </p:txBody>
        </p:sp>
        <p:sp>
          <p:nvSpPr>
            <p:cNvPr id="37" name="rc37"/>
            <p:cNvSpPr/>
            <p:nvPr/>
          </p:nvSpPr>
          <p:spPr>
            <a:xfrm>
              <a:off x="5027878" y="3803018"/>
              <a:ext cx="239877" cy="371660"/>
            </a:xfrm>
            <a:prstGeom prst="rect">
              <a:avLst/>
            </a:prstGeom>
            <a:solidFill>
              <a:srgbClr val="1CABE2">
                <a:alpha val="100000"/>
              </a:srgbClr>
            </a:solidFill>
          </p:spPr>
          <p:txBody>
            <a:bodyPr/>
            <a:lstStyle/>
            <a:p/>
          </p:txBody>
        </p:sp>
        <p:sp>
          <p:nvSpPr>
            <p:cNvPr id="38" name="rc38"/>
            <p:cNvSpPr/>
            <p:nvPr/>
          </p:nvSpPr>
          <p:spPr>
            <a:xfrm>
              <a:off x="5294409" y="3783911"/>
              <a:ext cx="239877" cy="390767"/>
            </a:xfrm>
            <a:prstGeom prst="rect">
              <a:avLst/>
            </a:prstGeom>
            <a:solidFill>
              <a:srgbClr val="1CABE2">
                <a:alpha val="100000"/>
              </a:srgbClr>
            </a:solidFill>
          </p:spPr>
          <p:txBody>
            <a:bodyPr/>
            <a:lstStyle/>
            <a:p/>
          </p:txBody>
        </p:sp>
        <p:sp>
          <p:nvSpPr>
            <p:cNvPr id="39" name="rc39"/>
            <p:cNvSpPr/>
            <p:nvPr/>
          </p:nvSpPr>
          <p:spPr>
            <a:xfrm>
              <a:off x="5560939" y="3772097"/>
              <a:ext cx="239877" cy="402581"/>
            </a:xfrm>
            <a:prstGeom prst="rect">
              <a:avLst/>
            </a:prstGeom>
            <a:solidFill>
              <a:srgbClr val="1CABE2">
                <a:alpha val="100000"/>
              </a:srgbClr>
            </a:solidFill>
          </p:spPr>
          <p:txBody>
            <a:bodyPr/>
            <a:lstStyle/>
            <a:p/>
          </p:txBody>
        </p:sp>
        <p:sp>
          <p:nvSpPr>
            <p:cNvPr id="40" name="rc40"/>
            <p:cNvSpPr/>
            <p:nvPr/>
          </p:nvSpPr>
          <p:spPr>
            <a:xfrm>
              <a:off x="5827469" y="3777916"/>
              <a:ext cx="239877" cy="396763"/>
            </a:xfrm>
            <a:prstGeom prst="rect">
              <a:avLst/>
            </a:prstGeom>
            <a:solidFill>
              <a:srgbClr val="1CABE2">
                <a:alpha val="100000"/>
              </a:srgbClr>
            </a:solidFill>
          </p:spPr>
          <p:txBody>
            <a:bodyPr/>
            <a:lstStyle/>
            <a:p/>
          </p:txBody>
        </p:sp>
        <p:sp>
          <p:nvSpPr>
            <p:cNvPr id="41" name="rc41"/>
            <p:cNvSpPr/>
            <p:nvPr/>
          </p:nvSpPr>
          <p:spPr>
            <a:xfrm>
              <a:off x="6094000" y="3764650"/>
              <a:ext cx="239877" cy="410029"/>
            </a:xfrm>
            <a:prstGeom prst="rect">
              <a:avLst/>
            </a:prstGeom>
            <a:solidFill>
              <a:srgbClr val="1CABE2">
                <a:alpha val="100000"/>
              </a:srgbClr>
            </a:solidFill>
          </p:spPr>
          <p:txBody>
            <a:bodyPr/>
            <a:lstStyle/>
            <a:p/>
          </p:txBody>
        </p:sp>
        <p:sp>
          <p:nvSpPr>
            <p:cNvPr id="42" name="rc42"/>
            <p:cNvSpPr/>
            <p:nvPr/>
          </p:nvSpPr>
          <p:spPr>
            <a:xfrm>
              <a:off x="6360530" y="3741896"/>
              <a:ext cx="239877" cy="432782"/>
            </a:xfrm>
            <a:prstGeom prst="rect">
              <a:avLst/>
            </a:prstGeom>
            <a:solidFill>
              <a:srgbClr val="1CABE2">
                <a:alpha val="100000"/>
              </a:srgbClr>
            </a:solidFill>
          </p:spPr>
          <p:txBody>
            <a:bodyPr/>
            <a:lstStyle/>
            <a:p/>
          </p:txBody>
        </p:sp>
        <p:sp>
          <p:nvSpPr>
            <p:cNvPr id="43" name="rc43"/>
            <p:cNvSpPr/>
            <p:nvPr/>
          </p:nvSpPr>
          <p:spPr>
            <a:xfrm>
              <a:off x="6627060" y="3709897"/>
              <a:ext cx="239877" cy="464781"/>
            </a:xfrm>
            <a:prstGeom prst="rect">
              <a:avLst/>
            </a:prstGeom>
            <a:solidFill>
              <a:srgbClr val="1CABE2">
                <a:alpha val="100000"/>
              </a:srgbClr>
            </a:solidFill>
          </p:spPr>
          <p:txBody>
            <a:bodyPr/>
            <a:lstStyle/>
            <a:p/>
          </p:txBody>
        </p:sp>
        <p:sp>
          <p:nvSpPr>
            <p:cNvPr id="44" name="rc44"/>
            <p:cNvSpPr/>
            <p:nvPr/>
          </p:nvSpPr>
          <p:spPr>
            <a:xfrm>
              <a:off x="6893590" y="3747056"/>
              <a:ext cx="239877" cy="427622"/>
            </a:xfrm>
            <a:prstGeom prst="rect">
              <a:avLst/>
            </a:prstGeom>
            <a:solidFill>
              <a:srgbClr val="1CABE2">
                <a:alpha val="100000"/>
              </a:srgbClr>
            </a:solidFill>
          </p:spPr>
          <p:txBody>
            <a:bodyPr/>
            <a:lstStyle/>
            <a:p/>
          </p:txBody>
        </p:sp>
        <p:sp>
          <p:nvSpPr>
            <p:cNvPr id="45" name="rc45"/>
            <p:cNvSpPr/>
            <p:nvPr/>
          </p:nvSpPr>
          <p:spPr>
            <a:xfrm>
              <a:off x="7160121" y="3702885"/>
              <a:ext cx="239877" cy="471794"/>
            </a:xfrm>
            <a:prstGeom prst="rect">
              <a:avLst/>
            </a:prstGeom>
            <a:solidFill>
              <a:srgbClr val="1CABE2">
                <a:alpha val="100000"/>
              </a:srgbClr>
            </a:solidFill>
          </p:spPr>
          <p:txBody>
            <a:bodyPr/>
            <a:lstStyle/>
            <a:p/>
          </p:txBody>
        </p:sp>
        <p:sp>
          <p:nvSpPr>
            <p:cNvPr id="46" name="rc46"/>
            <p:cNvSpPr/>
            <p:nvPr/>
          </p:nvSpPr>
          <p:spPr>
            <a:xfrm>
              <a:off x="7426651" y="3666373"/>
              <a:ext cx="239877" cy="508306"/>
            </a:xfrm>
            <a:prstGeom prst="rect">
              <a:avLst/>
            </a:prstGeom>
            <a:solidFill>
              <a:srgbClr val="1CABE2">
                <a:alpha val="100000"/>
              </a:srgbClr>
            </a:solidFill>
          </p:spPr>
          <p:txBody>
            <a:bodyPr/>
            <a:lstStyle/>
            <a:p/>
          </p:txBody>
        </p:sp>
        <p:sp>
          <p:nvSpPr>
            <p:cNvPr id="47" name="rc47"/>
            <p:cNvSpPr/>
            <p:nvPr/>
          </p:nvSpPr>
          <p:spPr>
            <a:xfrm>
              <a:off x="7693181" y="3648406"/>
              <a:ext cx="239877" cy="526273"/>
            </a:xfrm>
            <a:prstGeom prst="rect">
              <a:avLst/>
            </a:prstGeom>
            <a:solidFill>
              <a:srgbClr val="1CABE2">
                <a:alpha val="100000"/>
              </a:srgbClr>
            </a:solidFill>
          </p:spPr>
          <p:txBody>
            <a:bodyPr/>
            <a:lstStyle/>
            <a:p/>
          </p:txBody>
        </p:sp>
        <p:sp>
          <p:nvSpPr>
            <p:cNvPr id="48" name="rc48"/>
            <p:cNvSpPr/>
            <p:nvPr/>
          </p:nvSpPr>
          <p:spPr>
            <a:xfrm>
              <a:off x="7959712" y="3659688"/>
              <a:ext cx="239877" cy="514991"/>
            </a:xfrm>
            <a:prstGeom prst="rect">
              <a:avLst/>
            </a:prstGeom>
            <a:solidFill>
              <a:srgbClr val="1CABE2">
                <a:alpha val="100000"/>
              </a:srgbClr>
            </a:solidFill>
          </p:spPr>
          <p:txBody>
            <a:bodyPr/>
            <a:lstStyle/>
            <a:p/>
          </p:txBody>
        </p:sp>
        <p:sp>
          <p:nvSpPr>
            <p:cNvPr id="49" name="rc49"/>
            <p:cNvSpPr/>
            <p:nvPr/>
          </p:nvSpPr>
          <p:spPr>
            <a:xfrm>
              <a:off x="1296454" y="3132556"/>
              <a:ext cx="239877" cy="609752"/>
            </a:xfrm>
            <a:prstGeom prst="rect">
              <a:avLst/>
            </a:prstGeom>
            <a:solidFill>
              <a:srgbClr val="B3B3B3">
                <a:alpha val="100000"/>
              </a:srgbClr>
            </a:solidFill>
          </p:spPr>
          <p:txBody>
            <a:bodyPr/>
            <a:lstStyle/>
            <a:p/>
          </p:txBody>
        </p:sp>
        <p:sp>
          <p:nvSpPr>
            <p:cNvPr id="50" name="rc50"/>
            <p:cNvSpPr/>
            <p:nvPr/>
          </p:nvSpPr>
          <p:spPr>
            <a:xfrm>
              <a:off x="1562984" y="3397372"/>
              <a:ext cx="239877" cy="361429"/>
            </a:xfrm>
            <a:prstGeom prst="rect">
              <a:avLst/>
            </a:prstGeom>
            <a:solidFill>
              <a:srgbClr val="B3B3B3">
                <a:alpha val="100000"/>
              </a:srgbClr>
            </a:solidFill>
          </p:spPr>
          <p:txBody>
            <a:bodyPr/>
            <a:lstStyle/>
            <a:p/>
          </p:txBody>
        </p:sp>
        <p:sp>
          <p:nvSpPr>
            <p:cNvPr id="51" name="rc51"/>
            <p:cNvSpPr/>
            <p:nvPr/>
          </p:nvSpPr>
          <p:spPr>
            <a:xfrm>
              <a:off x="1829515" y="3442224"/>
              <a:ext cx="239877" cy="321663"/>
            </a:xfrm>
            <a:prstGeom prst="rect">
              <a:avLst/>
            </a:prstGeom>
            <a:solidFill>
              <a:srgbClr val="B3B3B3">
                <a:alpha val="100000"/>
              </a:srgbClr>
            </a:solidFill>
          </p:spPr>
          <p:txBody>
            <a:bodyPr/>
            <a:lstStyle/>
            <a:p/>
          </p:txBody>
        </p:sp>
        <p:sp>
          <p:nvSpPr>
            <p:cNvPr id="52" name="rc52"/>
            <p:cNvSpPr/>
            <p:nvPr/>
          </p:nvSpPr>
          <p:spPr>
            <a:xfrm>
              <a:off x="2096045" y="3633199"/>
              <a:ext cx="239877" cy="141362"/>
            </a:xfrm>
            <a:prstGeom prst="rect">
              <a:avLst/>
            </a:prstGeom>
            <a:solidFill>
              <a:srgbClr val="B3B3B3">
                <a:alpha val="100000"/>
              </a:srgbClr>
            </a:solidFill>
          </p:spPr>
          <p:txBody>
            <a:bodyPr/>
            <a:lstStyle/>
            <a:p/>
          </p:txBody>
        </p:sp>
        <p:sp>
          <p:nvSpPr>
            <p:cNvPr id="53" name="rc53"/>
            <p:cNvSpPr/>
            <p:nvPr/>
          </p:nvSpPr>
          <p:spPr>
            <a:xfrm>
              <a:off x="2362575" y="3559801"/>
              <a:ext cx="239877" cy="209281"/>
            </a:xfrm>
            <a:prstGeom prst="rect">
              <a:avLst/>
            </a:prstGeom>
            <a:solidFill>
              <a:srgbClr val="B3B3B3">
                <a:alpha val="100000"/>
              </a:srgbClr>
            </a:solidFill>
          </p:spPr>
          <p:txBody>
            <a:bodyPr/>
            <a:lstStyle/>
            <a:p/>
          </p:txBody>
        </p:sp>
        <p:sp>
          <p:nvSpPr>
            <p:cNvPr id="54" name="rc54"/>
            <p:cNvSpPr/>
            <p:nvPr/>
          </p:nvSpPr>
          <p:spPr>
            <a:xfrm>
              <a:off x="2629106" y="3555739"/>
              <a:ext cx="239877" cy="210004"/>
            </a:xfrm>
            <a:prstGeom prst="rect">
              <a:avLst/>
            </a:prstGeom>
            <a:solidFill>
              <a:srgbClr val="B3B3B3">
                <a:alpha val="100000"/>
              </a:srgbClr>
            </a:solidFill>
          </p:spPr>
          <p:txBody>
            <a:bodyPr/>
            <a:lstStyle/>
            <a:p/>
          </p:txBody>
        </p:sp>
        <p:sp>
          <p:nvSpPr>
            <p:cNvPr id="55" name="rc55"/>
            <p:cNvSpPr/>
            <p:nvPr/>
          </p:nvSpPr>
          <p:spPr>
            <a:xfrm>
              <a:off x="2895636" y="3658406"/>
              <a:ext cx="239877" cy="146299"/>
            </a:xfrm>
            <a:prstGeom prst="rect">
              <a:avLst/>
            </a:prstGeom>
            <a:solidFill>
              <a:srgbClr val="B3B3B3">
                <a:alpha val="100000"/>
              </a:srgbClr>
            </a:solidFill>
          </p:spPr>
          <p:txBody>
            <a:bodyPr/>
            <a:lstStyle/>
            <a:p/>
          </p:txBody>
        </p:sp>
        <p:sp>
          <p:nvSpPr>
            <p:cNvPr id="56" name="rc56"/>
            <p:cNvSpPr/>
            <p:nvPr/>
          </p:nvSpPr>
          <p:spPr>
            <a:xfrm>
              <a:off x="3162166" y="3644201"/>
              <a:ext cx="239877" cy="157728"/>
            </a:xfrm>
            <a:prstGeom prst="rect">
              <a:avLst/>
            </a:prstGeom>
            <a:solidFill>
              <a:srgbClr val="B3B3B3">
                <a:alpha val="100000"/>
              </a:srgbClr>
            </a:solidFill>
          </p:spPr>
          <p:txBody>
            <a:bodyPr/>
            <a:lstStyle/>
            <a:p/>
          </p:txBody>
        </p:sp>
        <p:sp>
          <p:nvSpPr>
            <p:cNvPr id="57" name="rc57"/>
            <p:cNvSpPr/>
            <p:nvPr/>
          </p:nvSpPr>
          <p:spPr>
            <a:xfrm>
              <a:off x="3428696" y="3632760"/>
              <a:ext cx="239877" cy="126156"/>
            </a:xfrm>
            <a:prstGeom prst="rect">
              <a:avLst/>
            </a:prstGeom>
            <a:solidFill>
              <a:srgbClr val="B3B3B3">
                <a:alpha val="100000"/>
              </a:srgbClr>
            </a:solidFill>
          </p:spPr>
          <p:txBody>
            <a:bodyPr/>
            <a:lstStyle/>
            <a:p/>
          </p:txBody>
        </p:sp>
        <p:sp>
          <p:nvSpPr>
            <p:cNvPr id="58" name="rc58"/>
            <p:cNvSpPr/>
            <p:nvPr/>
          </p:nvSpPr>
          <p:spPr>
            <a:xfrm>
              <a:off x="3695227" y="3576740"/>
              <a:ext cx="239877" cy="186053"/>
            </a:xfrm>
            <a:prstGeom prst="rect">
              <a:avLst/>
            </a:prstGeom>
            <a:solidFill>
              <a:srgbClr val="B3B3B3">
                <a:alpha val="100000"/>
              </a:srgbClr>
            </a:solidFill>
          </p:spPr>
          <p:txBody>
            <a:bodyPr/>
            <a:lstStyle/>
            <a:p/>
          </p:txBody>
        </p:sp>
        <p:sp>
          <p:nvSpPr>
            <p:cNvPr id="59" name="rc59"/>
            <p:cNvSpPr/>
            <p:nvPr/>
          </p:nvSpPr>
          <p:spPr>
            <a:xfrm>
              <a:off x="3961757" y="3632587"/>
              <a:ext cx="239877" cy="158167"/>
            </a:xfrm>
            <a:prstGeom prst="rect">
              <a:avLst/>
            </a:prstGeom>
            <a:solidFill>
              <a:srgbClr val="B3B3B3">
                <a:alpha val="100000"/>
              </a:srgbClr>
            </a:solidFill>
          </p:spPr>
          <p:txBody>
            <a:bodyPr/>
            <a:lstStyle/>
            <a:p/>
          </p:txBody>
        </p:sp>
        <p:sp>
          <p:nvSpPr>
            <p:cNvPr id="60" name="rc60"/>
            <p:cNvSpPr/>
            <p:nvPr/>
          </p:nvSpPr>
          <p:spPr>
            <a:xfrm>
              <a:off x="4228287" y="3595832"/>
              <a:ext cx="239877" cy="208060"/>
            </a:xfrm>
            <a:prstGeom prst="rect">
              <a:avLst/>
            </a:prstGeom>
            <a:solidFill>
              <a:srgbClr val="B3B3B3">
                <a:alpha val="100000"/>
              </a:srgbClr>
            </a:solidFill>
          </p:spPr>
          <p:txBody>
            <a:bodyPr/>
            <a:lstStyle/>
            <a:p/>
          </p:txBody>
        </p:sp>
        <p:sp>
          <p:nvSpPr>
            <p:cNvPr id="61" name="rc61"/>
            <p:cNvSpPr/>
            <p:nvPr/>
          </p:nvSpPr>
          <p:spPr>
            <a:xfrm>
              <a:off x="4494818" y="3641694"/>
              <a:ext cx="239877" cy="245758"/>
            </a:xfrm>
            <a:prstGeom prst="rect">
              <a:avLst/>
            </a:prstGeom>
            <a:solidFill>
              <a:srgbClr val="B3B3B3">
                <a:alpha val="100000"/>
              </a:srgbClr>
            </a:solidFill>
          </p:spPr>
          <p:txBody>
            <a:bodyPr/>
            <a:lstStyle/>
            <a:p/>
          </p:txBody>
        </p:sp>
        <p:sp>
          <p:nvSpPr>
            <p:cNvPr id="62" name="rc62"/>
            <p:cNvSpPr/>
            <p:nvPr/>
          </p:nvSpPr>
          <p:spPr>
            <a:xfrm>
              <a:off x="4761348" y="3266371"/>
              <a:ext cx="239877" cy="558942"/>
            </a:xfrm>
            <a:prstGeom prst="rect">
              <a:avLst/>
            </a:prstGeom>
            <a:solidFill>
              <a:srgbClr val="B3B3B3">
                <a:alpha val="100000"/>
              </a:srgbClr>
            </a:solidFill>
          </p:spPr>
          <p:txBody>
            <a:bodyPr/>
            <a:lstStyle/>
            <a:p/>
          </p:txBody>
        </p:sp>
        <p:sp>
          <p:nvSpPr>
            <p:cNvPr id="63" name="rc63"/>
            <p:cNvSpPr/>
            <p:nvPr/>
          </p:nvSpPr>
          <p:spPr>
            <a:xfrm>
              <a:off x="5027878" y="3345741"/>
              <a:ext cx="239877" cy="457276"/>
            </a:xfrm>
            <a:prstGeom prst="rect">
              <a:avLst/>
            </a:prstGeom>
            <a:solidFill>
              <a:srgbClr val="B3B3B3">
                <a:alpha val="100000"/>
              </a:srgbClr>
            </a:solidFill>
          </p:spPr>
          <p:txBody>
            <a:bodyPr/>
            <a:lstStyle/>
            <a:p/>
          </p:txBody>
        </p:sp>
        <p:sp>
          <p:nvSpPr>
            <p:cNvPr id="64" name="rc64"/>
            <p:cNvSpPr/>
            <p:nvPr/>
          </p:nvSpPr>
          <p:spPr>
            <a:xfrm>
              <a:off x="5294409" y="3382034"/>
              <a:ext cx="239877" cy="401877"/>
            </a:xfrm>
            <a:prstGeom prst="rect">
              <a:avLst/>
            </a:prstGeom>
            <a:solidFill>
              <a:srgbClr val="B3B3B3">
                <a:alpha val="100000"/>
              </a:srgbClr>
            </a:solidFill>
          </p:spPr>
          <p:txBody>
            <a:bodyPr/>
            <a:lstStyle/>
            <a:p/>
          </p:txBody>
        </p:sp>
        <p:sp>
          <p:nvSpPr>
            <p:cNvPr id="65" name="rc65"/>
            <p:cNvSpPr/>
            <p:nvPr/>
          </p:nvSpPr>
          <p:spPr>
            <a:xfrm>
              <a:off x="5560939" y="3286668"/>
              <a:ext cx="239877" cy="485429"/>
            </a:xfrm>
            <a:prstGeom prst="rect">
              <a:avLst/>
            </a:prstGeom>
            <a:solidFill>
              <a:srgbClr val="B3B3B3">
                <a:alpha val="100000"/>
              </a:srgbClr>
            </a:solidFill>
          </p:spPr>
          <p:txBody>
            <a:bodyPr/>
            <a:lstStyle/>
            <a:p/>
          </p:txBody>
        </p:sp>
        <p:sp>
          <p:nvSpPr>
            <p:cNvPr id="66" name="rc66"/>
            <p:cNvSpPr/>
            <p:nvPr/>
          </p:nvSpPr>
          <p:spPr>
            <a:xfrm>
              <a:off x="5827469" y="3160100"/>
              <a:ext cx="239877" cy="617815"/>
            </a:xfrm>
            <a:prstGeom prst="rect">
              <a:avLst/>
            </a:prstGeom>
            <a:solidFill>
              <a:srgbClr val="B3B3B3">
                <a:alpha val="100000"/>
              </a:srgbClr>
            </a:solidFill>
          </p:spPr>
          <p:txBody>
            <a:bodyPr/>
            <a:lstStyle/>
            <a:p/>
          </p:txBody>
        </p:sp>
        <p:sp>
          <p:nvSpPr>
            <p:cNvPr id="67" name="rc67"/>
            <p:cNvSpPr/>
            <p:nvPr/>
          </p:nvSpPr>
          <p:spPr>
            <a:xfrm>
              <a:off x="6094000" y="3192503"/>
              <a:ext cx="239877" cy="572146"/>
            </a:xfrm>
            <a:prstGeom prst="rect">
              <a:avLst/>
            </a:prstGeom>
            <a:solidFill>
              <a:srgbClr val="B3B3B3">
                <a:alpha val="100000"/>
              </a:srgbClr>
            </a:solidFill>
          </p:spPr>
          <p:txBody>
            <a:bodyPr/>
            <a:lstStyle/>
            <a:p/>
          </p:txBody>
        </p:sp>
        <p:sp>
          <p:nvSpPr>
            <p:cNvPr id="68" name="rc68"/>
            <p:cNvSpPr/>
            <p:nvPr/>
          </p:nvSpPr>
          <p:spPr>
            <a:xfrm>
              <a:off x="6360530" y="3247499"/>
              <a:ext cx="239877" cy="494397"/>
            </a:xfrm>
            <a:prstGeom prst="rect">
              <a:avLst/>
            </a:prstGeom>
            <a:solidFill>
              <a:srgbClr val="B3B3B3">
                <a:alpha val="100000"/>
              </a:srgbClr>
            </a:solidFill>
          </p:spPr>
          <p:txBody>
            <a:bodyPr/>
            <a:lstStyle/>
            <a:p/>
          </p:txBody>
        </p:sp>
        <p:sp>
          <p:nvSpPr>
            <p:cNvPr id="69" name="rc69"/>
            <p:cNvSpPr/>
            <p:nvPr/>
          </p:nvSpPr>
          <p:spPr>
            <a:xfrm>
              <a:off x="6627060" y="3220887"/>
              <a:ext cx="239877" cy="489010"/>
            </a:xfrm>
            <a:prstGeom prst="rect">
              <a:avLst/>
            </a:prstGeom>
            <a:solidFill>
              <a:srgbClr val="B3B3B3">
                <a:alpha val="100000"/>
              </a:srgbClr>
            </a:solidFill>
          </p:spPr>
          <p:txBody>
            <a:bodyPr/>
            <a:lstStyle/>
            <a:p/>
          </p:txBody>
        </p:sp>
        <p:sp>
          <p:nvSpPr>
            <p:cNvPr id="70" name="rc70"/>
            <p:cNvSpPr/>
            <p:nvPr/>
          </p:nvSpPr>
          <p:spPr>
            <a:xfrm>
              <a:off x="6893590" y="3206424"/>
              <a:ext cx="239877" cy="540632"/>
            </a:xfrm>
            <a:prstGeom prst="rect">
              <a:avLst/>
            </a:prstGeom>
            <a:solidFill>
              <a:srgbClr val="B3B3B3">
                <a:alpha val="100000"/>
              </a:srgbClr>
            </a:solidFill>
          </p:spPr>
          <p:txBody>
            <a:bodyPr/>
            <a:lstStyle/>
            <a:p/>
          </p:txBody>
        </p:sp>
        <p:sp>
          <p:nvSpPr>
            <p:cNvPr id="71" name="rc71"/>
            <p:cNvSpPr/>
            <p:nvPr/>
          </p:nvSpPr>
          <p:spPr>
            <a:xfrm>
              <a:off x="7160121" y="3174436"/>
              <a:ext cx="239877" cy="528449"/>
            </a:xfrm>
            <a:prstGeom prst="rect">
              <a:avLst/>
            </a:prstGeom>
            <a:solidFill>
              <a:srgbClr val="B3B3B3">
                <a:alpha val="100000"/>
              </a:srgbClr>
            </a:solidFill>
          </p:spPr>
          <p:txBody>
            <a:bodyPr/>
            <a:lstStyle/>
            <a:p/>
          </p:txBody>
        </p:sp>
        <p:sp>
          <p:nvSpPr>
            <p:cNvPr id="72" name="rc72"/>
            <p:cNvSpPr/>
            <p:nvPr/>
          </p:nvSpPr>
          <p:spPr>
            <a:xfrm>
              <a:off x="7426651" y="3141620"/>
              <a:ext cx="239877" cy="524752"/>
            </a:xfrm>
            <a:prstGeom prst="rect">
              <a:avLst/>
            </a:prstGeom>
            <a:solidFill>
              <a:srgbClr val="B3B3B3">
                <a:alpha val="100000"/>
              </a:srgbClr>
            </a:solidFill>
          </p:spPr>
          <p:txBody>
            <a:bodyPr/>
            <a:lstStyle/>
            <a:p/>
          </p:txBody>
        </p:sp>
        <p:sp>
          <p:nvSpPr>
            <p:cNvPr id="73" name="rc73"/>
            <p:cNvSpPr/>
            <p:nvPr/>
          </p:nvSpPr>
          <p:spPr>
            <a:xfrm>
              <a:off x="7693181" y="3035318"/>
              <a:ext cx="239877" cy="613087"/>
            </a:xfrm>
            <a:prstGeom prst="rect">
              <a:avLst/>
            </a:prstGeom>
            <a:solidFill>
              <a:srgbClr val="B3B3B3">
                <a:alpha val="100000"/>
              </a:srgbClr>
            </a:solidFill>
          </p:spPr>
          <p:txBody>
            <a:bodyPr/>
            <a:lstStyle/>
            <a:p/>
          </p:txBody>
        </p:sp>
        <p:sp>
          <p:nvSpPr>
            <p:cNvPr id="74" name="rc74"/>
            <p:cNvSpPr/>
            <p:nvPr/>
          </p:nvSpPr>
          <p:spPr>
            <a:xfrm>
              <a:off x="7959712" y="3050378"/>
              <a:ext cx="239877" cy="609309"/>
            </a:xfrm>
            <a:prstGeom prst="rect">
              <a:avLst/>
            </a:prstGeom>
            <a:solidFill>
              <a:srgbClr val="B3B3B3">
                <a:alpha val="100000"/>
              </a:srgbClr>
            </a:solidFill>
          </p:spPr>
          <p:txBody>
            <a:bodyPr/>
            <a:lstStyle/>
            <a:p/>
          </p:txBody>
        </p:sp>
        <p:sp>
          <p:nvSpPr>
            <p:cNvPr id="75" name="pl75"/>
            <p:cNvSpPr/>
            <p:nvPr/>
          </p:nvSpPr>
          <p:spPr>
            <a:xfrm>
              <a:off x="1416393" y="1941532"/>
              <a:ext cx="6663257" cy="45574"/>
            </a:xfrm>
            <a:custGeom>
              <a:avLst/>
              <a:pathLst>
                <a:path w="6663257" h="45574">
                  <a:moveTo>
                    <a:pt x="0" y="22787"/>
                  </a:moveTo>
                  <a:lnTo>
                    <a:pt x="266530" y="0"/>
                  </a:lnTo>
                  <a:lnTo>
                    <a:pt x="533060" y="0"/>
                  </a:lnTo>
                  <a:lnTo>
                    <a:pt x="799590" y="0"/>
                  </a:lnTo>
                  <a:lnTo>
                    <a:pt x="1066121" y="0"/>
                  </a:lnTo>
                  <a:lnTo>
                    <a:pt x="1332651" y="0"/>
                  </a:lnTo>
                  <a:lnTo>
                    <a:pt x="1599181" y="0"/>
                  </a:lnTo>
                  <a:lnTo>
                    <a:pt x="1865712" y="0"/>
                  </a:lnTo>
                  <a:lnTo>
                    <a:pt x="2132242" y="0"/>
                  </a:lnTo>
                  <a:lnTo>
                    <a:pt x="2398772" y="0"/>
                  </a:lnTo>
                  <a:lnTo>
                    <a:pt x="2665303" y="0"/>
                  </a:lnTo>
                  <a:lnTo>
                    <a:pt x="2931833" y="0"/>
                  </a:lnTo>
                  <a:lnTo>
                    <a:pt x="3198363" y="0"/>
                  </a:lnTo>
                  <a:lnTo>
                    <a:pt x="3464893" y="0"/>
                  </a:lnTo>
                  <a:lnTo>
                    <a:pt x="3731424" y="0"/>
                  </a:lnTo>
                  <a:lnTo>
                    <a:pt x="3997954" y="0"/>
                  </a:lnTo>
                  <a:lnTo>
                    <a:pt x="4264484" y="0"/>
                  </a:lnTo>
                  <a:lnTo>
                    <a:pt x="4531015" y="0"/>
                  </a:lnTo>
                  <a:lnTo>
                    <a:pt x="4797545" y="22787"/>
                  </a:lnTo>
                  <a:lnTo>
                    <a:pt x="5064075" y="22787"/>
                  </a:lnTo>
                  <a:lnTo>
                    <a:pt x="5330606" y="22787"/>
                  </a:lnTo>
                  <a:lnTo>
                    <a:pt x="5597136" y="22787"/>
                  </a:lnTo>
                  <a:lnTo>
                    <a:pt x="5863666" y="22787"/>
                  </a:lnTo>
                  <a:lnTo>
                    <a:pt x="6130197" y="45574"/>
                  </a:lnTo>
                  <a:lnTo>
                    <a:pt x="6396727" y="45574"/>
                  </a:lnTo>
                  <a:lnTo>
                    <a:pt x="6663257" y="45574"/>
                  </a:lnTo>
                </a:path>
              </a:pathLst>
            </a:custGeom>
            <a:ln w="27101" cap="flat">
              <a:solidFill>
                <a:srgbClr val="0058AB">
                  <a:alpha val="80000"/>
                </a:srgbClr>
              </a:solidFill>
              <a:prstDash val="solid"/>
              <a:round/>
            </a:ln>
          </p:spPr>
          <p:txBody>
            <a:bodyPr/>
            <a:lstStyle/>
            <a:p/>
          </p:txBody>
        </p:sp>
        <p:sp>
          <p:nvSpPr>
            <p:cNvPr id="76" name="pl76"/>
            <p:cNvSpPr/>
            <p:nvPr/>
          </p:nvSpPr>
          <p:spPr>
            <a:xfrm>
              <a:off x="1416393" y="1964319"/>
              <a:ext cx="6663257" cy="113936"/>
            </a:xfrm>
            <a:custGeom>
              <a:avLst/>
              <a:pathLst>
                <a:path w="6663257" h="113936">
                  <a:moveTo>
                    <a:pt x="0" y="68361"/>
                  </a:moveTo>
                  <a:lnTo>
                    <a:pt x="266530" y="45574"/>
                  </a:lnTo>
                  <a:lnTo>
                    <a:pt x="533060" y="22787"/>
                  </a:lnTo>
                  <a:lnTo>
                    <a:pt x="799590" y="0"/>
                  </a:lnTo>
                  <a:lnTo>
                    <a:pt x="1066121" y="22787"/>
                  </a:lnTo>
                  <a:lnTo>
                    <a:pt x="1332651" y="22787"/>
                  </a:lnTo>
                  <a:lnTo>
                    <a:pt x="1599181" y="0"/>
                  </a:lnTo>
                  <a:lnTo>
                    <a:pt x="1865712" y="0"/>
                  </a:lnTo>
                  <a:lnTo>
                    <a:pt x="2132242" y="0"/>
                  </a:lnTo>
                  <a:lnTo>
                    <a:pt x="2398772" y="0"/>
                  </a:lnTo>
                  <a:lnTo>
                    <a:pt x="2665303" y="0"/>
                  </a:lnTo>
                  <a:lnTo>
                    <a:pt x="2931833" y="0"/>
                  </a:lnTo>
                  <a:lnTo>
                    <a:pt x="3198363" y="0"/>
                  </a:lnTo>
                  <a:lnTo>
                    <a:pt x="3464893" y="68361"/>
                  </a:lnTo>
                  <a:lnTo>
                    <a:pt x="3731424" y="45574"/>
                  </a:lnTo>
                  <a:lnTo>
                    <a:pt x="3997954" y="45574"/>
                  </a:lnTo>
                  <a:lnTo>
                    <a:pt x="4264484" y="45574"/>
                  </a:lnTo>
                  <a:lnTo>
                    <a:pt x="4531015" y="68361"/>
                  </a:lnTo>
                  <a:lnTo>
                    <a:pt x="4797545" y="68361"/>
                  </a:lnTo>
                  <a:lnTo>
                    <a:pt x="5064075" y="68361"/>
                  </a:lnTo>
                  <a:lnTo>
                    <a:pt x="5330606" y="68361"/>
                  </a:lnTo>
                  <a:lnTo>
                    <a:pt x="5597136" y="68361"/>
                  </a:lnTo>
                  <a:lnTo>
                    <a:pt x="5863666" y="91148"/>
                  </a:lnTo>
                  <a:lnTo>
                    <a:pt x="6130197" y="91148"/>
                  </a:lnTo>
                  <a:lnTo>
                    <a:pt x="6396727" y="113936"/>
                  </a:lnTo>
                  <a:lnTo>
                    <a:pt x="6663257" y="113936"/>
                  </a:lnTo>
                </a:path>
              </a:pathLst>
            </a:custGeom>
            <a:ln w="27101" cap="flat">
              <a:solidFill>
                <a:srgbClr val="333333">
                  <a:alpha val="80000"/>
                </a:srgbClr>
              </a:solidFill>
              <a:prstDash val="solid"/>
              <a:round/>
            </a:ln>
          </p:spPr>
          <p:txBody>
            <a:bodyPr/>
            <a:lstStyle/>
            <a:p/>
          </p:txBody>
        </p:sp>
        <p:sp>
          <p:nvSpPr>
            <p:cNvPr id="77" name="tx77"/>
            <p:cNvSpPr/>
            <p:nvPr/>
          </p:nvSpPr>
          <p:spPr>
            <a:xfrm>
              <a:off x="1346075" y="178326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78" name="tx78"/>
            <p:cNvSpPr/>
            <p:nvPr/>
          </p:nvSpPr>
          <p:spPr>
            <a:xfrm>
              <a:off x="2678727" y="17604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98</a:t>
              </a:r>
            </a:p>
          </p:txBody>
        </p:sp>
        <p:sp>
          <p:nvSpPr>
            <p:cNvPr id="79" name="tx79"/>
            <p:cNvSpPr/>
            <p:nvPr/>
          </p:nvSpPr>
          <p:spPr>
            <a:xfrm>
              <a:off x="4011378" y="17604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98</a:t>
              </a:r>
            </a:p>
          </p:txBody>
        </p:sp>
        <p:sp>
          <p:nvSpPr>
            <p:cNvPr id="80" name="tx80"/>
            <p:cNvSpPr/>
            <p:nvPr/>
          </p:nvSpPr>
          <p:spPr>
            <a:xfrm>
              <a:off x="5344030" y="176048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98</a:t>
              </a:r>
            </a:p>
          </p:txBody>
        </p:sp>
        <p:sp>
          <p:nvSpPr>
            <p:cNvPr id="81" name="tx81"/>
            <p:cNvSpPr/>
            <p:nvPr/>
          </p:nvSpPr>
          <p:spPr>
            <a:xfrm>
              <a:off x="6410151" y="178326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2" name="tx82"/>
            <p:cNvSpPr/>
            <p:nvPr/>
          </p:nvSpPr>
          <p:spPr>
            <a:xfrm>
              <a:off x="6676681" y="178326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3" name="tx83"/>
            <p:cNvSpPr/>
            <p:nvPr/>
          </p:nvSpPr>
          <p:spPr>
            <a:xfrm>
              <a:off x="6943212" y="178326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4" name="tx84"/>
            <p:cNvSpPr/>
            <p:nvPr/>
          </p:nvSpPr>
          <p:spPr>
            <a:xfrm>
              <a:off x="7209742" y="178326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5" name="tx85"/>
            <p:cNvSpPr/>
            <p:nvPr/>
          </p:nvSpPr>
          <p:spPr>
            <a:xfrm>
              <a:off x="7476272" y="18060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6" name="tx86"/>
            <p:cNvSpPr/>
            <p:nvPr/>
          </p:nvSpPr>
          <p:spPr>
            <a:xfrm>
              <a:off x="7742803" y="18060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7" name="tx87"/>
            <p:cNvSpPr/>
            <p:nvPr/>
          </p:nvSpPr>
          <p:spPr>
            <a:xfrm>
              <a:off x="8009333" y="18060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8" name="tx88"/>
            <p:cNvSpPr/>
            <p:nvPr/>
          </p:nvSpPr>
          <p:spPr>
            <a:xfrm>
              <a:off x="1346075"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89" name="tx89"/>
            <p:cNvSpPr/>
            <p:nvPr/>
          </p:nvSpPr>
          <p:spPr>
            <a:xfrm>
              <a:off x="2678727" y="20504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96</a:t>
              </a:r>
            </a:p>
          </p:txBody>
        </p:sp>
        <p:sp>
          <p:nvSpPr>
            <p:cNvPr id="90" name="tx90"/>
            <p:cNvSpPr/>
            <p:nvPr/>
          </p:nvSpPr>
          <p:spPr>
            <a:xfrm>
              <a:off x="4011378" y="20276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97</a:t>
              </a:r>
            </a:p>
          </p:txBody>
        </p:sp>
        <p:sp>
          <p:nvSpPr>
            <p:cNvPr id="91" name="tx91"/>
            <p:cNvSpPr/>
            <p:nvPr/>
          </p:nvSpPr>
          <p:spPr>
            <a:xfrm>
              <a:off x="5344030" y="20732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95</a:t>
              </a:r>
            </a:p>
          </p:txBody>
        </p:sp>
        <p:sp>
          <p:nvSpPr>
            <p:cNvPr id="92" name="tx92"/>
            <p:cNvSpPr/>
            <p:nvPr/>
          </p:nvSpPr>
          <p:spPr>
            <a:xfrm>
              <a:off x="6410151"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3" name="tx93"/>
            <p:cNvSpPr/>
            <p:nvPr/>
          </p:nvSpPr>
          <p:spPr>
            <a:xfrm>
              <a:off x="6676681"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4" name="tx94"/>
            <p:cNvSpPr/>
            <p:nvPr/>
          </p:nvSpPr>
          <p:spPr>
            <a:xfrm>
              <a:off x="6943212" y="20960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94</a:t>
              </a:r>
            </a:p>
          </p:txBody>
        </p:sp>
        <p:sp>
          <p:nvSpPr>
            <p:cNvPr id="95" name="tx95"/>
            <p:cNvSpPr/>
            <p:nvPr/>
          </p:nvSpPr>
          <p:spPr>
            <a:xfrm>
              <a:off x="7209742" y="211883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93</a:t>
              </a:r>
            </a:p>
          </p:txBody>
        </p:sp>
        <p:sp>
          <p:nvSpPr>
            <p:cNvPr id="96" name="tx96"/>
            <p:cNvSpPr/>
            <p:nvPr/>
          </p:nvSpPr>
          <p:spPr>
            <a:xfrm>
              <a:off x="7476272" y="211883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93</a:t>
              </a:r>
            </a:p>
          </p:txBody>
        </p:sp>
        <p:sp>
          <p:nvSpPr>
            <p:cNvPr id="97" name="tx97"/>
            <p:cNvSpPr/>
            <p:nvPr/>
          </p:nvSpPr>
          <p:spPr>
            <a:xfrm>
              <a:off x="7742803" y="2141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92</a:t>
              </a:r>
            </a:p>
          </p:txBody>
        </p:sp>
        <p:sp>
          <p:nvSpPr>
            <p:cNvPr id="98" name="tx98"/>
            <p:cNvSpPr/>
            <p:nvPr/>
          </p:nvSpPr>
          <p:spPr>
            <a:xfrm>
              <a:off x="8009333" y="214162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92</a:t>
              </a:r>
            </a:p>
          </p:txBody>
        </p:sp>
        <p:sp>
          <p:nvSpPr>
            <p:cNvPr id="99" name="tx99"/>
            <p:cNvSpPr/>
            <p:nvPr/>
          </p:nvSpPr>
          <p:spPr>
            <a:xfrm>
              <a:off x="1341092" y="39196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0" name="tx100"/>
            <p:cNvSpPr/>
            <p:nvPr/>
          </p:nvSpPr>
          <p:spPr>
            <a:xfrm>
              <a:off x="2673743" y="39313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1" name="tx101"/>
            <p:cNvSpPr/>
            <p:nvPr/>
          </p:nvSpPr>
          <p:spPr>
            <a:xfrm>
              <a:off x="4006395" y="39439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2" name="tx102"/>
            <p:cNvSpPr/>
            <p:nvPr/>
          </p:nvSpPr>
          <p:spPr>
            <a:xfrm>
              <a:off x="5339046" y="39404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3" name="tx103"/>
            <p:cNvSpPr/>
            <p:nvPr/>
          </p:nvSpPr>
          <p:spPr>
            <a:xfrm>
              <a:off x="6405168" y="39194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4" name="tx104"/>
            <p:cNvSpPr/>
            <p:nvPr/>
          </p:nvSpPr>
          <p:spPr>
            <a:xfrm>
              <a:off x="6671698" y="39034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5" name="tx105"/>
            <p:cNvSpPr/>
            <p:nvPr/>
          </p:nvSpPr>
          <p:spPr>
            <a:xfrm>
              <a:off x="6938228" y="392205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6" name="tx106"/>
            <p:cNvSpPr/>
            <p:nvPr/>
          </p:nvSpPr>
          <p:spPr>
            <a:xfrm>
              <a:off x="7204759" y="38999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7" name="tx107"/>
            <p:cNvSpPr/>
            <p:nvPr/>
          </p:nvSpPr>
          <p:spPr>
            <a:xfrm>
              <a:off x="7471289" y="38817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8" name="tx108"/>
            <p:cNvSpPr/>
            <p:nvPr/>
          </p:nvSpPr>
          <p:spPr>
            <a:xfrm>
              <a:off x="7737819" y="38727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9" name="tx109"/>
            <p:cNvSpPr/>
            <p:nvPr/>
          </p:nvSpPr>
          <p:spPr>
            <a:xfrm>
              <a:off x="8004349" y="38783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0" name="tx110"/>
            <p:cNvSpPr/>
            <p:nvPr/>
          </p:nvSpPr>
          <p:spPr>
            <a:xfrm>
              <a:off x="1341092" y="33986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1" name="tx111"/>
            <p:cNvSpPr/>
            <p:nvPr/>
          </p:nvSpPr>
          <p:spPr>
            <a:xfrm>
              <a:off x="2673743" y="362192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2" name="tx112"/>
            <p:cNvSpPr/>
            <p:nvPr/>
          </p:nvSpPr>
          <p:spPr>
            <a:xfrm>
              <a:off x="4051566" y="36728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3" name="tx113"/>
            <p:cNvSpPr/>
            <p:nvPr/>
          </p:nvSpPr>
          <p:spPr>
            <a:xfrm>
              <a:off x="5339046" y="35441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4" name="tx114"/>
            <p:cNvSpPr/>
            <p:nvPr/>
          </p:nvSpPr>
          <p:spPr>
            <a:xfrm>
              <a:off x="6405168" y="34558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5" name="tx115"/>
            <p:cNvSpPr/>
            <p:nvPr/>
          </p:nvSpPr>
          <p:spPr>
            <a:xfrm>
              <a:off x="6671698" y="34265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6" name="tx116"/>
            <p:cNvSpPr/>
            <p:nvPr/>
          </p:nvSpPr>
          <p:spPr>
            <a:xfrm>
              <a:off x="6938228" y="34379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7" name="tx117"/>
            <p:cNvSpPr/>
            <p:nvPr/>
          </p:nvSpPr>
          <p:spPr>
            <a:xfrm>
              <a:off x="7204759" y="339984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8" name="tx118"/>
            <p:cNvSpPr/>
            <p:nvPr/>
          </p:nvSpPr>
          <p:spPr>
            <a:xfrm>
              <a:off x="7471289" y="33651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9" name="tx119"/>
            <p:cNvSpPr/>
            <p:nvPr/>
          </p:nvSpPr>
          <p:spPr>
            <a:xfrm>
              <a:off x="7737819" y="33030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20" name="tx120"/>
            <p:cNvSpPr/>
            <p:nvPr/>
          </p:nvSpPr>
          <p:spPr>
            <a:xfrm>
              <a:off x="8004349" y="33162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21" name="tx121"/>
            <p:cNvSpPr/>
            <p:nvPr/>
          </p:nvSpPr>
          <p:spPr>
            <a:xfrm>
              <a:off x="1341092" y="30161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22" name="tx122"/>
            <p:cNvSpPr/>
            <p:nvPr/>
          </p:nvSpPr>
          <p:spPr>
            <a:xfrm>
              <a:off x="2673743" y="34392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23" name="tx123"/>
            <p:cNvSpPr/>
            <p:nvPr/>
          </p:nvSpPr>
          <p:spPr>
            <a:xfrm>
              <a:off x="4006395" y="35161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0.1</a:t>
              </a:r>
            </a:p>
          </p:txBody>
        </p:sp>
        <p:sp>
          <p:nvSpPr>
            <p:cNvPr id="124" name="tx124"/>
            <p:cNvSpPr/>
            <p:nvPr/>
          </p:nvSpPr>
          <p:spPr>
            <a:xfrm>
              <a:off x="5339046" y="32655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25" name="tx125"/>
            <p:cNvSpPr/>
            <p:nvPr/>
          </p:nvSpPr>
          <p:spPr>
            <a:xfrm>
              <a:off x="6405168" y="313105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26" name="tx126"/>
            <p:cNvSpPr/>
            <p:nvPr/>
          </p:nvSpPr>
          <p:spPr>
            <a:xfrm>
              <a:off x="6671698" y="310443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0.2</a:t>
              </a:r>
            </a:p>
          </p:txBody>
        </p:sp>
        <p:sp>
          <p:nvSpPr>
            <p:cNvPr id="127" name="tx127"/>
            <p:cNvSpPr/>
            <p:nvPr/>
          </p:nvSpPr>
          <p:spPr>
            <a:xfrm>
              <a:off x="6938228" y="30899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28" name="tx128"/>
            <p:cNvSpPr/>
            <p:nvPr/>
          </p:nvSpPr>
          <p:spPr>
            <a:xfrm>
              <a:off x="7204759" y="30579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29" name="tx129"/>
            <p:cNvSpPr/>
            <p:nvPr/>
          </p:nvSpPr>
          <p:spPr>
            <a:xfrm>
              <a:off x="7471289" y="30251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30" name="tx130"/>
            <p:cNvSpPr/>
            <p:nvPr/>
          </p:nvSpPr>
          <p:spPr>
            <a:xfrm>
              <a:off x="7737819" y="29188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31" name="tx131"/>
            <p:cNvSpPr/>
            <p:nvPr/>
          </p:nvSpPr>
          <p:spPr>
            <a:xfrm>
              <a:off x="8004349" y="29339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0.3</a:t>
              </a:r>
            </a:p>
          </p:txBody>
        </p:sp>
        <p:sp>
          <p:nvSpPr>
            <p:cNvPr id="132" name="tx132"/>
            <p:cNvSpPr/>
            <p:nvPr/>
          </p:nvSpPr>
          <p:spPr>
            <a:xfrm>
              <a:off x="577954" y="412466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33" name="tx133"/>
            <p:cNvSpPr/>
            <p:nvPr/>
          </p:nvSpPr>
          <p:spPr>
            <a:xfrm>
              <a:off x="577954" y="3354524"/>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0.2M</a:t>
              </a:r>
            </a:p>
          </p:txBody>
        </p:sp>
        <p:sp>
          <p:nvSpPr>
            <p:cNvPr id="134" name="tx134"/>
            <p:cNvSpPr/>
            <p:nvPr/>
          </p:nvSpPr>
          <p:spPr>
            <a:xfrm>
              <a:off x="577954" y="258438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0.4M</a:t>
              </a:r>
            </a:p>
          </p:txBody>
        </p:sp>
        <p:sp>
          <p:nvSpPr>
            <p:cNvPr id="135" name="tx135"/>
            <p:cNvSpPr/>
            <p:nvPr/>
          </p:nvSpPr>
          <p:spPr>
            <a:xfrm>
              <a:off x="577954" y="1814248"/>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0.6M</a:t>
              </a:r>
            </a:p>
          </p:txBody>
        </p:sp>
        <p:sp>
          <p:nvSpPr>
            <p:cNvPr id="136" name="tx136"/>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7" name="tx137"/>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8" name="tx138"/>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9" name="tx139"/>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40" name="tx140"/>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41" name="tx141"/>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2" name="tx142"/>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3" name="tx143"/>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4" name="tx144"/>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5" name="tx145"/>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6" name="tx146"/>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7" name="tx147"/>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8" name="tx148"/>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9" name="tx149"/>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50" name="tx150"/>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51" name="tx151"/>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2" name="tx152"/>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3" name="tx153"/>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4" name="pl154"/>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5" name="pl155"/>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6" name="tx156"/>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7" name="tx157"/>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8" name="rc158"/>
            <p:cNvSpPr/>
            <p:nvPr/>
          </p:nvSpPr>
          <p:spPr>
            <a:xfrm>
              <a:off x="4662982" y="5049879"/>
              <a:ext cx="201456" cy="201456"/>
            </a:xfrm>
            <a:prstGeom prst="rect">
              <a:avLst/>
            </a:prstGeom>
            <a:solidFill>
              <a:srgbClr val="B3B3B3">
                <a:alpha val="100000"/>
              </a:srgbClr>
            </a:solidFill>
          </p:spPr>
          <p:txBody>
            <a:bodyPr/>
            <a:lstStyle/>
            <a:p/>
          </p:txBody>
        </p:sp>
        <p:sp>
          <p:nvSpPr>
            <p:cNvPr id="159" name="rc159"/>
            <p:cNvSpPr/>
            <p:nvPr/>
          </p:nvSpPr>
          <p:spPr>
            <a:xfrm>
              <a:off x="5565318" y="5049879"/>
              <a:ext cx="201456" cy="201456"/>
            </a:xfrm>
            <a:prstGeom prst="rect">
              <a:avLst/>
            </a:prstGeom>
            <a:solidFill>
              <a:srgbClr val="1CABE2">
                <a:alpha val="100000"/>
              </a:srgbClr>
            </a:solidFill>
          </p:spPr>
          <p:txBody>
            <a:bodyPr/>
            <a:lstStyle/>
            <a:p/>
          </p:txBody>
        </p:sp>
        <p:sp>
          <p:nvSpPr>
            <p:cNvPr id="160" name="tx160"/>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61" name="tx161"/>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2" name="tx162"/>
            <p:cNvSpPr/>
            <p:nvPr/>
          </p:nvSpPr>
          <p:spPr>
            <a:xfrm>
              <a:off x="951297" y="1437626"/>
              <a:ext cx="798746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European Union, 2000-2025</a:t>
              </a:r>
            </a:p>
          </p:txBody>
        </p:sp>
        <p:sp>
          <p:nvSpPr>
            <p:cNvPr id="163" name="pl163"/>
            <p:cNvSpPr/>
            <p:nvPr/>
          </p:nvSpPr>
          <p:spPr>
            <a:xfrm>
              <a:off x="2462977"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796024"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129071"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9" name="pl169"/>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62950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62547"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29559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454" y="5830992"/>
              <a:ext cx="2622134" cy="131596"/>
            </a:xfrm>
            <a:prstGeom prst="rect">
              <a:avLst/>
            </a:prstGeom>
            <a:solidFill>
              <a:srgbClr val="1CABE2">
                <a:alpha val="100000"/>
              </a:srgbClr>
            </a:solidFill>
          </p:spPr>
          <p:txBody>
            <a:bodyPr/>
            <a:lstStyle/>
            <a:p/>
          </p:txBody>
        </p:sp>
        <p:sp>
          <p:nvSpPr>
            <p:cNvPr id="174" name="rc174"/>
            <p:cNvSpPr/>
            <p:nvPr/>
          </p:nvSpPr>
          <p:spPr>
            <a:xfrm>
              <a:off x="1296454" y="5666496"/>
              <a:ext cx="3188574" cy="131596"/>
            </a:xfrm>
            <a:prstGeom prst="rect">
              <a:avLst/>
            </a:prstGeom>
            <a:solidFill>
              <a:srgbClr val="1CABE2">
                <a:alpha val="100000"/>
              </a:srgbClr>
            </a:solidFill>
          </p:spPr>
          <p:txBody>
            <a:bodyPr/>
            <a:lstStyle/>
            <a:p/>
          </p:txBody>
        </p:sp>
        <p:sp>
          <p:nvSpPr>
            <p:cNvPr id="175" name="rc175"/>
            <p:cNvSpPr/>
            <p:nvPr/>
          </p:nvSpPr>
          <p:spPr>
            <a:xfrm>
              <a:off x="1296454" y="5502001"/>
              <a:ext cx="3120216" cy="131596"/>
            </a:xfrm>
            <a:prstGeom prst="rect">
              <a:avLst/>
            </a:prstGeom>
            <a:solidFill>
              <a:srgbClr val="1CABE2">
                <a:alpha val="100000"/>
              </a:srgbClr>
            </a:solidFill>
          </p:spPr>
          <p:txBody>
            <a:bodyPr/>
            <a:lstStyle/>
            <a:p/>
          </p:txBody>
        </p:sp>
        <p:sp>
          <p:nvSpPr>
            <p:cNvPr id="176" name="rc176"/>
            <p:cNvSpPr/>
            <p:nvPr/>
          </p:nvSpPr>
          <p:spPr>
            <a:xfrm>
              <a:off x="3918588" y="5830992"/>
              <a:ext cx="2995445" cy="131596"/>
            </a:xfrm>
            <a:prstGeom prst="rect">
              <a:avLst/>
            </a:prstGeom>
            <a:solidFill>
              <a:srgbClr val="B3B3B3">
                <a:alpha val="100000"/>
              </a:srgbClr>
            </a:solidFill>
          </p:spPr>
          <p:txBody>
            <a:bodyPr/>
            <a:lstStyle/>
            <a:p/>
          </p:txBody>
        </p:sp>
        <p:sp>
          <p:nvSpPr>
            <p:cNvPr id="177" name="rc177"/>
            <p:cNvSpPr/>
            <p:nvPr/>
          </p:nvSpPr>
          <p:spPr>
            <a:xfrm>
              <a:off x="4485029" y="5666496"/>
              <a:ext cx="3714560" cy="131596"/>
            </a:xfrm>
            <a:prstGeom prst="rect">
              <a:avLst/>
            </a:prstGeom>
            <a:solidFill>
              <a:srgbClr val="B3B3B3">
                <a:alpha val="100000"/>
              </a:srgbClr>
            </a:solidFill>
          </p:spPr>
          <p:txBody>
            <a:bodyPr/>
            <a:lstStyle/>
            <a:p/>
          </p:txBody>
        </p:sp>
        <p:sp>
          <p:nvSpPr>
            <p:cNvPr id="178" name="rc178"/>
            <p:cNvSpPr/>
            <p:nvPr/>
          </p:nvSpPr>
          <p:spPr>
            <a:xfrm>
              <a:off x="4416671" y="5502001"/>
              <a:ext cx="3691672" cy="131596"/>
            </a:xfrm>
            <a:prstGeom prst="rect">
              <a:avLst/>
            </a:prstGeom>
            <a:solidFill>
              <a:srgbClr val="B3B3B3">
                <a:alpha val="100000"/>
              </a:srgbClr>
            </a:solidFill>
          </p:spPr>
          <p:txBody>
            <a:bodyPr/>
            <a:lstStyle/>
            <a:p/>
          </p:txBody>
        </p:sp>
        <p:sp>
          <p:nvSpPr>
            <p:cNvPr id="179" name="tx179"/>
            <p:cNvSpPr/>
            <p:nvPr/>
          </p:nvSpPr>
          <p:spPr>
            <a:xfrm>
              <a:off x="2270199"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0.1</a:t>
              </a:r>
            </a:p>
          </p:txBody>
        </p:sp>
        <p:sp>
          <p:nvSpPr>
            <p:cNvPr id="180" name="tx180"/>
            <p:cNvSpPr/>
            <p:nvPr/>
          </p:nvSpPr>
          <p:spPr>
            <a:xfrm>
              <a:off x="2553419"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0.1</a:t>
              </a:r>
            </a:p>
          </p:txBody>
        </p:sp>
        <p:sp>
          <p:nvSpPr>
            <p:cNvPr id="181" name="tx181"/>
            <p:cNvSpPr/>
            <p:nvPr/>
          </p:nvSpPr>
          <p:spPr>
            <a:xfrm>
              <a:off x="2519240"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0.1</a:t>
              </a:r>
            </a:p>
          </p:txBody>
        </p:sp>
        <p:sp>
          <p:nvSpPr>
            <p:cNvPr id="182" name="tx182"/>
            <p:cNvSpPr/>
            <p:nvPr/>
          </p:nvSpPr>
          <p:spPr>
            <a:xfrm>
              <a:off x="5115153"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0.1</a:t>
              </a:r>
            </a:p>
          </p:txBody>
        </p:sp>
        <p:sp>
          <p:nvSpPr>
            <p:cNvPr id="183" name="tx183"/>
            <p:cNvSpPr/>
            <p:nvPr/>
          </p:nvSpPr>
          <p:spPr>
            <a:xfrm>
              <a:off x="6041151"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0.2</a:t>
              </a:r>
            </a:p>
          </p:txBody>
        </p:sp>
        <p:sp>
          <p:nvSpPr>
            <p:cNvPr id="184" name="tx184"/>
            <p:cNvSpPr/>
            <p:nvPr/>
          </p:nvSpPr>
          <p:spPr>
            <a:xfrm>
              <a:off x="5961349" y="552898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0.2</a:t>
              </a:r>
            </a:p>
          </p:txBody>
        </p:sp>
        <p:sp>
          <p:nvSpPr>
            <p:cNvPr id="185" name="tx185"/>
            <p:cNvSpPr/>
            <p:nvPr/>
          </p:nvSpPr>
          <p:spPr>
            <a:xfrm>
              <a:off x="6966758"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0.2</a:t>
              </a:r>
            </a:p>
          </p:txBody>
        </p:sp>
        <p:sp>
          <p:nvSpPr>
            <p:cNvPr id="186" name="tx186"/>
            <p:cNvSpPr/>
            <p:nvPr/>
          </p:nvSpPr>
          <p:spPr>
            <a:xfrm>
              <a:off x="8252313"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0.3</a:t>
              </a:r>
            </a:p>
          </p:txBody>
        </p:sp>
        <p:sp>
          <p:nvSpPr>
            <p:cNvPr id="187" name="tx187"/>
            <p:cNvSpPr/>
            <p:nvPr/>
          </p:nvSpPr>
          <p:spPr>
            <a:xfrm>
              <a:off x="8161068"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0.3</a:t>
              </a:r>
            </a:p>
          </p:txBody>
        </p:sp>
        <p:sp>
          <p:nvSpPr>
            <p:cNvPr id="188" name="tx188"/>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9" name="tx189"/>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0" name="tx190"/>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1" name="tx191"/>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2" name="tx192"/>
            <p:cNvSpPr/>
            <p:nvPr/>
          </p:nvSpPr>
          <p:spPr>
            <a:xfrm>
              <a:off x="345471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0.1 M</a:t>
              </a:r>
            </a:p>
          </p:txBody>
        </p:sp>
        <p:sp>
          <p:nvSpPr>
            <p:cNvPr id="193" name="tx193"/>
            <p:cNvSpPr/>
            <p:nvPr/>
          </p:nvSpPr>
          <p:spPr>
            <a:xfrm>
              <a:off x="5787760"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0.2 M</a:t>
              </a:r>
            </a:p>
          </p:txBody>
        </p:sp>
        <p:sp>
          <p:nvSpPr>
            <p:cNvPr id="194" name="tx194"/>
            <p:cNvSpPr/>
            <p:nvPr/>
          </p:nvSpPr>
          <p:spPr>
            <a:xfrm>
              <a:off x="812080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0.3 M</a:t>
              </a:r>
            </a:p>
          </p:txBody>
        </p:sp>
        <p:sp>
          <p:nvSpPr>
            <p:cNvPr id="195" name="tx195"/>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6" name="tx196"/>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96%. The number of children missing out on any vaccination (zero-dose children) improved from 137,000 in 2024 to 134,000 in 2025.
DTP3 coverage remained constant at 92% in 2025, leaving 292,000 children vulnerable to vaccine-preventable diseases.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strike="noStrike">
                <a:solidFill>
                  <a:srgbClr val="000000">
                    <a:alpha val="100000"/>
                  </a:srgbClr>
                </a:solidFill>
                <a:latin typeface="Arial"/>
                <a:cs typeface="Arial"/>
                <a:ea typeface="Arial"/>
                <a:sym typeface="Arial"/>
              </a:rPr>
              <a:t>In 2025, DTP1 coverage was 96% and DTP3 was 92%, leaving 292,000 children un- or under-vaccinated, including 134,000 zero-dose and 158,000 with only partial protection.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921521"/>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341137"/>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276075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180370"/>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421171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0" name="pl10"/>
            <p:cNvSpPr/>
            <p:nvPr/>
          </p:nvSpPr>
          <p:spPr>
            <a:xfrm>
              <a:off x="1028838" y="363132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05094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247056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189017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48918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22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27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54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35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165"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9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782"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59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40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471" y="3209751"/>
              <a:ext cx="237427" cy="1001961"/>
            </a:xfrm>
            <a:prstGeom prst="rect">
              <a:avLst/>
            </a:prstGeom>
            <a:solidFill>
              <a:srgbClr val="80BD41">
                <a:alpha val="100000"/>
              </a:srgbClr>
            </a:solidFill>
          </p:spPr>
          <p:txBody>
            <a:bodyPr/>
            <a:lstStyle/>
            <a:p/>
          </p:txBody>
        </p:sp>
        <p:sp>
          <p:nvSpPr>
            <p:cNvPr id="26" name="rc26"/>
            <p:cNvSpPr/>
            <p:nvPr/>
          </p:nvSpPr>
          <p:spPr>
            <a:xfrm>
              <a:off x="1370471" y="3183684"/>
              <a:ext cx="237427" cy="26067"/>
            </a:xfrm>
            <a:prstGeom prst="rect">
              <a:avLst/>
            </a:prstGeom>
            <a:solidFill>
              <a:srgbClr val="1CABE2">
                <a:alpha val="100000"/>
              </a:srgbClr>
            </a:solidFill>
          </p:spPr>
          <p:txBody>
            <a:bodyPr/>
            <a:lstStyle/>
            <a:p/>
          </p:txBody>
        </p:sp>
        <p:sp>
          <p:nvSpPr>
            <p:cNvPr id="27" name="rc27"/>
            <p:cNvSpPr/>
            <p:nvPr/>
          </p:nvSpPr>
          <p:spPr>
            <a:xfrm>
              <a:off x="1634279" y="3226011"/>
              <a:ext cx="237427" cy="985701"/>
            </a:xfrm>
            <a:prstGeom prst="rect">
              <a:avLst/>
            </a:prstGeom>
            <a:solidFill>
              <a:srgbClr val="80BD41">
                <a:alpha val="100000"/>
              </a:srgbClr>
            </a:solidFill>
          </p:spPr>
          <p:txBody>
            <a:bodyPr/>
            <a:lstStyle/>
            <a:p/>
          </p:txBody>
        </p:sp>
        <p:sp>
          <p:nvSpPr>
            <p:cNvPr id="28" name="rc28"/>
            <p:cNvSpPr/>
            <p:nvPr/>
          </p:nvSpPr>
          <p:spPr>
            <a:xfrm>
              <a:off x="1634279" y="3200938"/>
              <a:ext cx="237427" cy="25072"/>
            </a:xfrm>
            <a:prstGeom prst="rect">
              <a:avLst/>
            </a:prstGeom>
            <a:solidFill>
              <a:srgbClr val="1CABE2">
                <a:alpha val="100000"/>
              </a:srgbClr>
            </a:solidFill>
          </p:spPr>
          <p:txBody>
            <a:bodyPr/>
            <a:lstStyle/>
            <a:p/>
          </p:txBody>
        </p:sp>
        <p:sp>
          <p:nvSpPr>
            <p:cNvPr id="29" name="rc29"/>
            <p:cNvSpPr/>
            <p:nvPr/>
          </p:nvSpPr>
          <p:spPr>
            <a:xfrm>
              <a:off x="1898088" y="3231973"/>
              <a:ext cx="237427" cy="979738"/>
            </a:xfrm>
            <a:prstGeom prst="rect">
              <a:avLst/>
            </a:prstGeom>
            <a:solidFill>
              <a:srgbClr val="80BD41">
                <a:alpha val="100000"/>
              </a:srgbClr>
            </a:solidFill>
          </p:spPr>
          <p:txBody>
            <a:bodyPr/>
            <a:lstStyle/>
            <a:p/>
          </p:txBody>
        </p:sp>
        <p:sp>
          <p:nvSpPr>
            <p:cNvPr id="30" name="rc30"/>
            <p:cNvSpPr/>
            <p:nvPr/>
          </p:nvSpPr>
          <p:spPr>
            <a:xfrm>
              <a:off x="1898088" y="3207207"/>
              <a:ext cx="237427" cy="24766"/>
            </a:xfrm>
            <a:prstGeom prst="rect">
              <a:avLst/>
            </a:prstGeom>
            <a:solidFill>
              <a:srgbClr val="1CABE2">
                <a:alpha val="100000"/>
              </a:srgbClr>
            </a:solidFill>
          </p:spPr>
          <p:txBody>
            <a:bodyPr/>
            <a:lstStyle/>
            <a:p/>
          </p:txBody>
        </p:sp>
        <p:sp>
          <p:nvSpPr>
            <p:cNvPr id="31" name="rc31"/>
            <p:cNvSpPr/>
            <p:nvPr/>
          </p:nvSpPr>
          <p:spPr>
            <a:xfrm>
              <a:off x="2161896" y="3227125"/>
              <a:ext cx="237427" cy="984587"/>
            </a:xfrm>
            <a:prstGeom prst="rect">
              <a:avLst/>
            </a:prstGeom>
            <a:solidFill>
              <a:srgbClr val="80BD41">
                <a:alpha val="100000"/>
              </a:srgbClr>
            </a:solidFill>
          </p:spPr>
          <p:txBody>
            <a:bodyPr/>
            <a:lstStyle/>
            <a:p/>
          </p:txBody>
        </p:sp>
        <p:sp>
          <p:nvSpPr>
            <p:cNvPr id="32" name="rc32"/>
            <p:cNvSpPr/>
            <p:nvPr/>
          </p:nvSpPr>
          <p:spPr>
            <a:xfrm>
              <a:off x="2161896" y="3203002"/>
              <a:ext cx="237427" cy="24122"/>
            </a:xfrm>
            <a:prstGeom prst="rect">
              <a:avLst/>
            </a:prstGeom>
            <a:solidFill>
              <a:srgbClr val="1CABE2">
                <a:alpha val="100000"/>
              </a:srgbClr>
            </a:solidFill>
          </p:spPr>
          <p:txBody>
            <a:bodyPr/>
            <a:lstStyle/>
            <a:p/>
          </p:txBody>
        </p:sp>
        <p:sp>
          <p:nvSpPr>
            <p:cNvPr id="33" name="rc33"/>
            <p:cNvSpPr/>
            <p:nvPr/>
          </p:nvSpPr>
          <p:spPr>
            <a:xfrm>
              <a:off x="2425705" y="3213994"/>
              <a:ext cx="237427" cy="997718"/>
            </a:xfrm>
            <a:prstGeom prst="rect">
              <a:avLst/>
            </a:prstGeom>
            <a:solidFill>
              <a:srgbClr val="80BD41">
                <a:alpha val="100000"/>
              </a:srgbClr>
            </a:solidFill>
          </p:spPr>
          <p:txBody>
            <a:bodyPr/>
            <a:lstStyle/>
            <a:p/>
          </p:txBody>
        </p:sp>
        <p:sp>
          <p:nvSpPr>
            <p:cNvPr id="34" name="rc34"/>
            <p:cNvSpPr/>
            <p:nvPr/>
          </p:nvSpPr>
          <p:spPr>
            <a:xfrm>
              <a:off x="2425705" y="3189541"/>
              <a:ext cx="237427" cy="24452"/>
            </a:xfrm>
            <a:prstGeom prst="rect">
              <a:avLst/>
            </a:prstGeom>
            <a:solidFill>
              <a:srgbClr val="1CABE2">
                <a:alpha val="100000"/>
              </a:srgbClr>
            </a:solidFill>
          </p:spPr>
          <p:txBody>
            <a:bodyPr/>
            <a:lstStyle/>
            <a:p/>
          </p:txBody>
        </p:sp>
        <p:sp>
          <p:nvSpPr>
            <p:cNvPr id="35" name="rc35"/>
            <p:cNvSpPr/>
            <p:nvPr/>
          </p:nvSpPr>
          <p:spPr>
            <a:xfrm>
              <a:off x="2689514" y="3210291"/>
              <a:ext cx="237427" cy="1001421"/>
            </a:xfrm>
            <a:prstGeom prst="rect">
              <a:avLst/>
            </a:prstGeom>
            <a:solidFill>
              <a:srgbClr val="80BD41">
                <a:alpha val="100000"/>
              </a:srgbClr>
            </a:solidFill>
          </p:spPr>
          <p:txBody>
            <a:bodyPr/>
            <a:lstStyle/>
            <a:p/>
          </p:txBody>
        </p:sp>
        <p:sp>
          <p:nvSpPr>
            <p:cNvPr id="36" name="rc36"/>
            <p:cNvSpPr/>
            <p:nvPr/>
          </p:nvSpPr>
          <p:spPr>
            <a:xfrm>
              <a:off x="2689514" y="3185636"/>
              <a:ext cx="237427" cy="24654"/>
            </a:xfrm>
            <a:prstGeom prst="rect">
              <a:avLst/>
            </a:prstGeom>
            <a:solidFill>
              <a:srgbClr val="1CABE2">
                <a:alpha val="100000"/>
              </a:srgbClr>
            </a:solidFill>
          </p:spPr>
          <p:txBody>
            <a:bodyPr/>
            <a:lstStyle/>
            <a:p/>
          </p:txBody>
        </p:sp>
        <p:sp>
          <p:nvSpPr>
            <p:cNvPr id="37" name="rc37"/>
            <p:cNvSpPr/>
            <p:nvPr/>
          </p:nvSpPr>
          <p:spPr>
            <a:xfrm>
              <a:off x="2953322" y="3193026"/>
              <a:ext cx="237427" cy="1018686"/>
            </a:xfrm>
            <a:prstGeom prst="rect">
              <a:avLst/>
            </a:prstGeom>
            <a:solidFill>
              <a:srgbClr val="80BD41">
                <a:alpha val="100000"/>
              </a:srgbClr>
            </a:solidFill>
          </p:spPr>
          <p:txBody>
            <a:bodyPr/>
            <a:lstStyle/>
            <a:p/>
          </p:txBody>
        </p:sp>
        <p:sp>
          <p:nvSpPr>
            <p:cNvPr id="38" name="rc38"/>
            <p:cNvSpPr/>
            <p:nvPr/>
          </p:nvSpPr>
          <p:spPr>
            <a:xfrm>
              <a:off x="2953322" y="3170720"/>
              <a:ext cx="237427" cy="22305"/>
            </a:xfrm>
            <a:prstGeom prst="rect">
              <a:avLst/>
            </a:prstGeom>
            <a:solidFill>
              <a:srgbClr val="1CABE2">
                <a:alpha val="100000"/>
              </a:srgbClr>
            </a:solidFill>
          </p:spPr>
          <p:txBody>
            <a:bodyPr/>
            <a:lstStyle/>
            <a:p/>
          </p:txBody>
        </p:sp>
        <p:sp>
          <p:nvSpPr>
            <p:cNvPr id="39" name="rc39"/>
            <p:cNvSpPr/>
            <p:nvPr/>
          </p:nvSpPr>
          <p:spPr>
            <a:xfrm>
              <a:off x="3217131" y="3188715"/>
              <a:ext cx="237427" cy="1022997"/>
            </a:xfrm>
            <a:prstGeom prst="rect">
              <a:avLst/>
            </a:prstGeom>
            <a:solidFill>
              <a:srgbClr val="80BD41">
                <a:alpha val="100000"/>
              </a:srgbClr>
            </a:solidFill>
          </p:spPr>
          <p:txBody>
            <a:bodyPr/>
            <a:lstStyle/>
            <a:p/>
          </p:txBody>
        </p:sp>
        <p:sp>
          <p:nvSpPr>
            <p:cNvPr id="40" name="rc40"/>
            <p:cNvSpPr/>
            <p:nvPr/>
          </p:nvSpPr>
          <p:spPr>
            <a:xfrm>
              <a:off x="3217131" y="3166243"/>
              <a:ext cx="237427" cy="22472"/>
            </a:xfrm>
            <a:prstGeom prst="rect">
              <a:avLst/>
            </a:prstGeom>
            <a:solidFill>
              <a:srgbClr val="1CABE2">
                <a:alpha val="100000"/>
              </a:srgbClr>
            </a:solidFill>
          </p:spPr>
          <p:txBody>
            <a:bodyPr/>
            <a:lstStyle/>
            <a:p/>
          </p:txBody>
        </p:sp>
        <p:sp>
          <p:nvSpPr>
            <p:cNvPr id="41" name="rc41"/>
            <p:cNvSpPr/>
            <p:nvPr/>
          </p:nvSpPr>
          <p:spPr>
            <a:xfrm>
              <a:off x="3480939" y="3162732"/>
              <a:ext cx="237427" cy="1048980"/>
            </a:xfrm>
            <a:prstGeom prst="rect">
              <a:avLst/>
            </a:prstGeom>
            <a:solidFill>
              <a:srgbClr val="80BD41">
                <a:alpha val="100000"/>
              </a:srgbClr>
            </a:solidFill>
          </p:spPr>
          <p:txBody>
            <a:bodyPr/>
            <a:lstStyle/>
            <a:p/>
          </p:txBody>
        </p:sp>
        <p:sp>
          <p:nvSpPr>
            <p:cNvPr id="42" name="rc42"/>
            <p:cNvSpPr/>
            <p:nvPr/>
          </p:nvSpPr>
          <p:spPr>
            <a:xfrm>
              <a:off x="3480939" y="3137666"/>
              <a:ext cx="237427" cy="25065"/>
            </a:xfrm>
            <a:prstGeom prst="rect">
              <a:avLst/>
            </a:prstGeom>
            <a:solidFill>
              <a:srgbClr val="1CABE2">
                <a:alpha val="100000"/>
              </a:srgbClr>
            </a:solidFill>
          </p:spPr>
          <p:txBody>
            <a:bodyPr/>
            <a:lstStyle/>
            <a:p/>
          </p:txBody>
        </p:sp>
        <p:sp>
          <p:nvSpPr>
            <p:cNvPr id="43" name="rc43"/>
            <p:cNvSpPr/>
            <p:nvPr/>
          </p:nvSpPr>
          <p:spPr>
            <a:xfrm>
              <a:off x="3744748" y="3170687"/>
              <a:ext cx="237427" cy="1041025"/>
            </a:xfrm>
            <a:prstGeom prst="rect">
              <a:avLst/>
            </a:prstGeom>
            <a:solidFill>
              <a:srgbClr val="80BD41">
                <a:alpha val="100000"/>
              </a:srgbClr>
            </a:solidFill>
          </p:spPr>
          <p:txBody>
            <a:bodyPr/>
            <a:lstStyle/>
            <a:p/>
          </p:txBody>
        </p:sp>
        <p:sp>
          <p:nvSpPr>
            <p:cNvPr id="44" name="rc44"/>
            <p:cNvSpPr/>
            <p:nvPr/>
          </p:nvSpPr>
          <p:spPr>
            <a:xfrm>
              <a:off x="3744748" y="3145854"/>
              <a:ext cx="237427" cy="24832"/>
            </a:xfrm>
            <a:prstGeom prst="rect">
              <a:avLst/>
            </a:prstGeom>
            <a:solidFill>
              <a:srgbClr val="1CABE2">
                <a:alpha val="100000"/>
              </a:srgbClr>
            </a:solidFill>
          </p:spPr>
          <p:txBody>
            <a:bodyPr/>
            <a:lstStyle/>
            <a:p/>
          </p:txBody>
        </p:sp>
        <p:sp>
          <p:nvSpPr>
            <p:cNvPr id="45" name="rc45"/>
            <p:cNvSpPr/>
            <p:nvPr/>
          </p:nvSpPr>
          <p:spPr>
            <a:xfrm>
              <a:off x="4008557" y="3171896"/>
              <a:ext cx="237427" cy="1039816"/>
            </a:xfrm>
            <a:prstGeom prst="rect">
              <a:avLst/>
            </a:prstGeom>
            <a:solidFill>
              <a:srgbClr val="80BD41">
                <a:alpha val="100000"/>
              </a:srgbClr>
            </a:solidFill>
          </p:spPr>
          <p:txBody>
            <a:bodyPr/>
            <a:lstStyle/>
            <a:p/>
          </p:txBody>
        </p:sp>
        <p:sp>
          <p:nvSpPr>
            <p:cNvPr id="46" name="rc46"/>
            <p:cNvSpPr/>
            <p:nvPr/>
          </p:nvSpPr>
          <p:spPr>
            <a:xfrm>
              <a:off x="4008557" y="3148749"/>
              <a:ext cx="237427" cy="23146"/>
            </a:xfrm>
            <a:prstGeom prst="rect">
              <a:avLst/>
            </a:prstGeom>
            <a:solidFill>
              <a:srgbClr val="1CABE2">
                <a:alpha val="100000"/>
              </a:srgbClr>
            </a:solidFill>
          </p:spPr>
          <p:txBody>
            <a:bodyPr/>
            <a:lstStyle/>
            <a:p/>
          </p:txBody>
        </p:sp>
        <p:sp>
          <p:nvSpPr>
            <p:cNvPr id="47" name="rc47"/>
            <p:cNvSpPr/>
            <p:nvPr/>
          </p:nvSpPr>
          <p:spPr>
            <a:xfrm>
              <a:off x="4272365" y="3203748"/>
              <a:ext cx="237427" cy="1007964"/>
            </a:xfrm>
            <a:prstGeom prst="rect">
              <a:avLst/>
            </a:prstGeom>
            <a:solidFill>
              <a:srgbClr val="80BD41">
                <a:alpha val="100000"/>
              </a:srgbClr>
            </a:solidFill>
          </p:spPr>
          <p:txBody>
            <a:bodyPr/>
            <a:lstStyle/>
            <a:p/>
          </p:txBody>
        </p:sp>
        <p:sp>
          <p:nvSpPr>
            <p:cNvPr id="48" name="rc48"/>
            <p:cNvSpPr/>
            <p:nvPr/>
          </p:nvSpPr>
          <p:spPr>
            <a:xfrm>
              <a:off x="4272365" y="3181394"/>
              <a:ext cx="237427" cy="22354"/>
            </a:xfrm>
            <a:prstGeom prst="rect">
              <a:avLst/>
            </a:prstGeom>
            <a:solidFill>
              <a:srgbClr val="1CABE2">
                <a:alpha val="100000"/>
              </a:srgbClr>
            </a:solidFill>
          </p:spPr>
          <p:txBody>
            <a:bodyPr/>
            <a:lstStyle/>
            <a:p/>
          </p:txBody>
        </p:sp>
        <p:sp>
          <p:nvSpPr>
            <p:cNvPr id="49" name="rc49"/>
            <p:cNvSpPr/>
            <p:nvPr/>
          </p:nvSpPr>
          <p:spPr>
            <a:xfrm>
              <a:off x="4536174" y="3210494"/>
              <a:ext cx="237427" cy="1001218"/>
            </a:xfrm>
            <a:prstGeom prst="rect">
              <a:avLst/>
            </a:prstGeom>
            <a:solidFill>
              <a:srgbClr val="80BD41">
                <a:alpha val="100000"/>
              </a:srgbClr>
            </a:solidFill>
          </p:spPr>
          <p:txBody>
            <a:bodyPr/>
            <a:lstStyle/>
            <a:p/>
          </p:txBody>
        </p:sp>
        <p:sp>
          <p:nvSpPr>
            <p:cNvPr id="50" name="rc50"/>
            <p:cNvSpPr/>
            <p:nvPr/>
          </p:nvSpPr>
          <p:spPr>
            <a:xfrm>
              <a:off x="4536174" y="3193178"/>
              <a:ext cx="237427" cy="17316"/>
            </a:xfrm>
            <a:prstGeom prst="rect">
              <a:avLst/>
            </a:prstGeom>
            <a:solidFill>
              <a:srgbClr val="1CABE2">
                <a:alpha val="100000"/>
              </a:srgbClr>
            </a:solidFill>
          </p:spPr>
          <p:txBody>
            <a:bodyPr/>
            <a:lstStyle/>
            <a:p/>
          </p:txBody>
        </p:sp>
        <p:sp>
          <p:nvSpPr>
            <p:cNvPr id="51" name="rc51"/>
            <p:cNvSpPr/>
            <p:nvPr/>
          </p:nvSpPr>
          <p:spPr>
            <a:xfrm>
              <a:off x="4799982" y="3240601"/>
              <a:ext cx="237427" cy="971111"/>
            </a:xfrm>
            <a:prstGeom prst="rect">
              <a:avLst/>
            </a:prstGeom>
            <a:solidFill>
              <a:srgbClr val="80BD41">
                <a:alpha val="100000"/>
              </a:srgbClr>
            </a:solidFill>
          </p:spPr>
          <p:txBody>
            <a:bodyPr/>
            <a:lstStyle/>
            <a:p/>
          </p:txBody>
        </p:sp>
        <p:sp>
          <p:nvSpPr>
            <p:cNvPr id="52" name="rc52"/>
            <p:cNvSpPr/>
            <p:nvPr/>
          </p:nvSpPr>
          <p:spPr>
            <a:xfrm>
              <a:off x="4799982" y="3219538"/>
              <a:ext cx="237427" cy="21062"/>
            </a:xfrm>
            <a:prstGeom prst="rect">
              <a:avLst/>
            </a:prstGeom>
            <a:solidFill>
              <a:srgbClr val="1CABE2">
                <a:alpha val="100000"/>
              </a:srgbClr>
            </a:solidFill>
          </p:spPr>
          <p:txBody>
            <a:bodyPr/>
            <a:lstStyle/>
            <a:p/>
          </p:txBody>
        </p:sp>
        <p:sp>
          <p:nvSpPr>
            <p:cNvPr id="53" name="rc53"/>
            <p:cNvSpPr/>
            <p:nvPr/>
          </p:nvSpPr>
          <p:spPr>
            <a:xfrm>
              <a:off x="5063791" y="3233843"/>
              <a:ext cx="237427" cy="977869"/>
            </a:xfrm>
            <a:prstGeom prst="rect">
              <a:avLst/>
            </a:prstGeom>
            <a:solidFill>
              <a:srgbClr val="80BD41">
                <a:alpha val="100000"/>
              </a:srgbClr>
            </a:solidFill>
          </p:spPr>
          <p:txBody>
            <a:bodyPr/>
            <a:lstStyle/>
            <a:p/>
          </p:txBody>
        </p:sp>
        <p:sp>
          <p:nvSpPr>
            <p:cNvPr id="54" name="rc54"/>
            <p:cNvSpPr/>
            <p:nvPr/>
          </p:nvSpPr>
          <p:spPr>
            <a:xfrm>
              <a:off x="5063791" y="3211436"/>
              <a:ext cx="237427" cy="22406"/>
            </a:xfrm>
            <a:prstGeom prst="rect">
              <a:avLst/>
            </a:prstGeom>
            <a:solidFill>
              <a:srgbClr val="1CABE2">
                <a:alpha val="100000"/>
              </a:srgbClr>
            </a:solidFill>
          </p:spPr>
          <p:txBody>
            <a:bodyPr/>
            <a:lstStyle/>
            <a:p/>
          </p:txBody>
        </p:sp>
        <p:sp>
          <p:nvSpPr>
            <p:cNvPr id="55" name="rc55"/>
            <p:cNvSpPr/>
            <p:nvPr/>
          </p:nvSpPr>
          <p:spPr>
            <a:xfrm>
              <a:off x="5327600" y="3241476"/>
              <a:ext cx="237427" cy="970236"/>
            </a:xfrm>
            <a:prstGeom prst="rect">
              <a:avLst/>
            </a:prstGeom>
            <a:solidFill>
              <a:srgbClr val="80BD41">
                <a:alpha val="100000"/>
              </a:srgbClr>
            </a:solidFill>
          </p:spPr>
          <p:txBody>
            <a:bodyPr/>
            <a:lstStyle/>
            <a:p/>
          </p:txBody>
        </p:sp>
        <p:sp>
          <p:nvSpPr>
            <p:cNvPr id="56" name="rc56"/>
            <p:cNvSpPr/>
            <p:nvPr/>
          </p:nvSpPr>
          <p:spPr>
            <a:xfrm>
              <a:off x="5327600" y="3217917"/>
              <a:ext cx="237427" cy="23558"/>
            </a:xfrm>
            <a:prstGeom prst="rect">
              <a:avLst/>
            </a:prstGeom>
            <a:solidFill>
              <a:srgbClr val="1CABE2">
                <a:alpha val="100000"/>
              </a:srgbClr>
            </a:solidFill>
          </p:spPr>
          <p:txBody>
            <a:bodyPr/>
            <a:lstStyle/>
            <a:p/>
          </p:txBody>
        </p:sp>
        <p:sp>
          <p:nvSpPr>
            <p:cNvPr id="57" name="rc57"/>
            <p:cNvSpPr/>
            <p:nvPr/>
          </p:nvSpPr>
          <p:spPr>
            <a:xfrm>
              <a:off x="5591408" y="3231316"/>
              <a:ext cx="237427" cy="980396"/>
            </a:xfrm>
            <a:prstGeom prst="rect">
              <a:avLst/>
            </a:prstGeom>
            <a:solidFill>
              <a:srgbClr val="80BD41">
                <a:alpha val="100000"/>
              </a:srgbClr>
            </a:solidFill>
          </p:spPr>
          <p:txBody>
            <a:bodyPr/>
            <a:lstStyle/>
            <a:p/>
          </p:txBody>
        </p:sp>
        <p:sp>
          <p:nvSpPr>
            <p:cNvPr id="58" name="rc58"/>
            <p:cNvSpPr/>
            <p:nvPr/>
          </p:nvSpPr>
          <p:spPr>
            <a:xfrm>
              <a:off x="5591408" y="3207045"/>
              <a:ext cx="237427" cy="24271"/>
            </a:xfrm>
            <a:prstGeom prst="rect">
              <a:avLst/>
            </a:prstGeom>
            <a:solidFill>
              <a:srgbClr val="1CABE2">
                <a:alpha val="100000"/>
              </a:srgbClr>
            </a:solidFill>
          </p:spPr>
          <p:txBody>
            <a:bodyPr/>
            <a:lstStyle/>
            <a:p/>
          </p:txBody>
        </p:sp>
        <p:sp>
          <p:nvSpPr>
            <p:cNvPr id="59" name="rc59"/>
            <p:cNvSpPr/>
            <p:nvPr/>
          </p:nvSpPr>
          <p:spPr>
            <a:xfrm>
              <a:off x="5855217" y="3243424"/>
              <a:ext cx="237427" cy="968288"/>
            </a:xfrm>
            <a:prstGeom prst="rect">
              <a:avLst/>
            </a:prstGeom>
            <a:solidFill>
              <a:srgbClr val="80BD41">
                <a:alpha val="100000"/>
              </a:srgbClr>
            </a:solidFill>
          </p:spPr>
          <p:txBody>
            <a:bodyPr/>
            <a:lstStyle/>
            <a:p/>
          </p:txBody>
        </p:sp>
        <p:sp>
          <p:nvSpPr>
            <p:cNvPr id="60" name="rc60"/>
            <p:cNvSpPr/>
            <p:nvPr/>
          </p:nvSpPr>
          <p:spPr>
            <a:xfrm>
              <a:off x="5855217" y="3219504"/>
              <a:ext cx="237427" cy="23920"/>
            </a:xfrm>
            <a:prstGeom prst="rect">
              <a:avLst/>
            </a:prstGeom>
            <a:solidFill>
              <a:srgbClr val="1CABE2">
                <a:alpha val="100000"/>
              </a:srgbClr>
            </a:solidFill>
          </p:spPr>
          <p:txBody>
            <a:bodyPr/>
            <a:lstStyle/>
            <a:p/>
          </p:txBody>
        </p:sp>
        <p:sp>
          <p:nvSpPr>
            <p:cNvPr id="61" name="rc61"/>
            <p:cNvSpPr/>
            <p:nvPr/>
          </p:nvSpPr>
          <p:spPr>
            <a:xfrm>
              <a:off x="6119026" y="3262919"/>
              <a:ext cx="237427" cy="948793"/>
            </a:xfrm>
            <a:prstGeom prst="rect">
              <a:avLst/>
            </a:prstGeom>
            <a:solidFill>
              <a:srgbClr val="80BD41">
                <a:alpha val="100000"/>
              </a:srgbClr>
            </a:solidFill>
          </p:spPr>
          <p:txBody>
            <a:bodyPr/>
            <a:lstStyle/>
            <a:p/>
          </p:txBody>
        </p:sp>
        <p:sp>
          <p:nvSpPr>
            <p:cNvPr id="62" name="rc62"/>
            <p:cNvSpPr/>
            <p:nvPr/>
          </p:nvSpPr>
          <p:spPr>
            <a:xfrm>
              <a:off x="6119026" y="3238199"/>
              <a:ext cx="237427" cy="24720"/>
            </a:xfrm>
            <a:prstGeom prst="rect">
              <a:avLst/>
            </a:prstGeom>
            <a:solidFill>
              <a:srgbClr val="1CABE2">
                <a:alpha val="100000"/>
              </a:srgbClr>
            </a:solidFill>
          </p:spPr>
          <p:txBody>
            <a:bodyPr/>
            <a:lstStyle/>
            <a:p/>
          </p:txBody>
        </p:sp>
        <p:sp>
          <p:nvSpPr>
            <p:cNvPr id="63" name="rc63"/>
            <p:cNvSpPr/>
            <p:nvPr/>
          </p:nvSpPr>
          <p:spPr>
            <a:xfrm>
              <a:off x="6382834" y="3282172"/>
              <a:ext cx="237427" cy="929540"/>
            </a:xfrm>
            <a:prstGeom prst="rect">
              <a:avLst/>
            </a:prstGeom>
            <a:solidFill>
              <a:srgbClr val="80BD41">
                <a:alpha val="100000"/>
              </a:srgbClr>
            </a:solidFill>
          </p:spPr>
          <p:txBody>
            <a:bodyPr/>
            <a:lstStyle/>
            <a:p/>
          </p:txBody>
        </p:sp>
        <p:sp>
          <p:nvSpPr>
            <p:cNvPr id="64" name="rc64"/>
            <p:cNvSpPr/>
            <p:nvPr/>
          </p:nvSpPr>
          <p:spPr>
            <a:xfrm>
              <a:off x="6382834" y="3256080"/>
              <a:ext cx="237427" cy="26091"/>
            </a:xfrm>
            <a:prstGeom prst="rect">
              <a:avLst/>
            </a:prstGeom>
            <a:solidFill>
              <a:srgbClr val="1CABE2">
                <a:alpha val="100000"/>
              </a:srgbClr>
            </a:solidFill>
          </p:spPr>
          <p:txBody>
            <a:bodyPr/>
            <a:lstStyle/>
            <a:p/>
          </p:txBody>
        </p:sp>
        <p:sp>
          <p:nvSpPr>
            <p:cNvPr id="65" name="rc65"/>
            <p:cNvSpPr/>
            <p:nvPr/>
          </p:nvSpPr>
          <p:spPr>
            <a:xfrm>
              <a:off x="6646643" y="3303859"/>
              <a:ext cx="237427" cy="907853"/>
            </a:xfrm>
            <a:prstGeom prst="rect">
              <a:avLst/>
            </a:prstGeom>
            <a:solidFill>
              <a:srgbClr val="80BD41">
                <a:alpha val="100000"/>
              </a:srgbClr>
            </a:solidFill>
          </p:spPr>
          <p:txBody>
            <a:bodyPr/>
            <a:lstStyle/>
            <a:p/>
          </p:txBody>
        </p:sp>
        <p:sp>
          <p:nvSpPr>
            <p:cNvPr id="66" name="rc66"/>
            <p:cNvSpPr/>
            <p:nvPr/>
          </p:nvSpPr>
          <p:spPr>
            <a:xfrm>
              <a:off x="6646643" y="3275837"/>
              <a:ext cx="237427" cy="28021"/>
            </a:xfrm>
            <a:prstGeom prst="rect">
              <a:avLst/>
            </a:prstGeom>
            <a:solidFill>
              <a:srgbClr val="1CABE2">
                <a:alpha val="100000"/>
              </a:srgbClr>
            </a:solidFill>
          </p:spPr>
          <p:txBody>
            <a:bodyPr/>
            <a:lstStyle/>
            <a:p/>
          </p:txBody>
        </p:sp>
        <p:sp>
          <p:nvSpPr>
            <p:cNvPr id="67" name="rc67"/>
            <p:cNvSpPr/>
            <p:nvPr/>
          </p:nvSpPr>
          <p:spPr>
            <a:xfrm>
              <a:off x="6910451" y="3297935"/>
              <a:ext cx="237427" cy="913777"/>
            </a:xfrm>
            <a:prstGeom prst="rect">
              <a:avLst/>
            </a:prstGeom>
            <a:solidFill>
              <a:srgbClr val="80BD41">
                <a:alpha val="100000"/>
              </a:srgbClr>
            </a:solidFill>
          </p:spPr>
          <p:txBody>
            <a:bodyPr/>
            <a:lstStyle/>
            <a:p/>
          </p:txBody>
        </p:sp>
        <p:sp>
          <p:nvSpPr>
            <p:cNvPr id="68" name="rc68"/>
            <p:cNvSpPr/>
            <p:nvPr/>
          </p:nvSpPr>
          <p:spPr>
            <a:xfrm>
              <a:off x="6910451" y="3272154"/>
              <a:ext cx="237427" cy="25780"/>
            </a:xfrm>
            <a:prstGeom prst="rect">
              <a:avLst/>
            </a:prstGeom>
            <a:solidFill>
              <a:srgbClr val="1CABE2">
                <a:alpha val="100000"/>
              </a:srgbClr>
            </a:solidFill>
          </p:spPr>
          <p:txBody>
            <a:bodyPr/>
            <a:lstStyle/>
            <a:p/>
          </p:txBody>
        </p:sp>
        <p:sp>
          <p:nvSpPr>
            <p:cNvPr id="69" name="rc69"/>
            <p:cNvSpPr/>
            <p:nvPr/>
          </p:nvSpPr>
          <p:spPr>
            <a:xfrm>
              <a:off x="7174260" y="3344535"/>
              <a:ext cx="237427" cy="867177"/>
            </a:xfrm>
            <a:prstGeom prst="rect">
              <a:avLst/>
            </a:prstGeom>
            <a:solidFill>
              <a:srgbClr val="80BD41">
                <a:alpha val="100000"/>
              </a:srgbClr>
            </a:solidFill>
          </p:spPr>
          <p:txBody>
            <a:bodyPr/>
            <a:lstStyle/>
            <a:p/>
          </p:txBody>
        </p:sp>
        <p:sp>
          <p:nvSpPr>
            <p:cNvPr id="70" name="rc70"/>
            <p:cNvSpPr/>
            <p:nvPr/>
          </p:nvSpPr>
          <p:spPr>
            <a:xfrm>
              <a:off x="7174260" y="3316091"/>
              <a:ext cx="237427" cy="28443"/>
            </a:xfrm>
            <a:prstGeom prst="rect">
              <a:avLst/>
            </a:prstGeom>
            <a:solidFill>
              <a:srgbClr val="1CABE2">
                <a:alpha val="100000"/>
              </a:srgbClr>
            </a:solidFill>
          </p:spPr>
          <p:txBody>
            <a:bodyPr/>
            <a:lstStyle/>
            <a:p/>
          </p:txBody>
        </p:sp>
        <p:sp>
          <p:nvSpPr>
            <p:cNvPr id="71" name="rc71"/>
            <p:cNvSpPr/>
            <p:nvPr/>
          </p:nvSpPr>
          <p:spPr>
            <a:xfrm>
              <a:off x="7438069" y="3373036"/>
              <a:ext cx="237427" cy="838676"/>
            </a:xfrm>
            <a:prstGeom prst="rect">
              <a:avLst/>
            </a:prstGeom>
            <a:solidFill>
              <a:srgbClr val="80BD41">
                <a:alpha val="100000"/>
              </a:srgbClr>
            </a:solidFill>
          </p:spPr>
          <p:txBody>
            <a:bodyPr/>
            <a:lstStyle/>
            <a:p/>
          </p:txBody>
        </p:sp>
        <p:sp>
          <p:nvSpPr>
            <p:cNvPr id="72" name="rc72"/>
            <p:cNvSpPr/>
            <p:nvPr/>
          </p:nvSpPr>
          <p:spPr>
            <a:xfrm>
              <a:off x="7438069" y="3342391"/>
              <a:ext cx="237427" cy="30645"/>
            </a:xfrm>
            <a:prstGeom prst="rect">
              <a:avLst/>
            </a:prstGeom>
            <a:solidFill>
              <a:srgbClr val="1CABE2">
                <a:alpha val="100000"/>
              </a:srgbClr>
            </a:solidFill>
          </p:spPr>
          <p:txBody>
            <a:bodyPr/>
            <a:lstStyle/>
            <a:p/>
          </p:txBody>
        </p:sp>
        <p:sp>
          <p:nvSpPr>
            <p:cNvPr id="73" name="rc73"/>
            <p:cNvSpPr/>
            <p:nvPr/>
          </p:nvSpPr>
          <p:spPr>
            <a:xfrm>
              <a:off x="7701877" y="3379566"/>
              <a:ext cx="237427" cy="832146"/>
            </a:xfrm>
            <a:prstGeom prst="rect">
              <a:avLst/>
            </a:prstGeom>
            <a:solidFill>
              <a:srgbClr val="80BD41">
                <a:alpha val="100000"/>
              </a:srgbClr>
            </a:solidFill>
          </p:spPr>
          <p:txBody>
            <a:bodyPr/>
            <a:lstStyle/>
            <a:p/>
          </p:txBody>
        </p:sp>
        <p:sp>
          <p:nvSpPr>
            <p:cNvPr id="74" name="rc74"/>
            <p:cNvSpPr/>
            <p:nvPr/>
          </p:nvSpPr>
          <p:spPr>
            <a:xfrm>
              <a:off x="7701877" y="3347837"/>
              <a:ext cx="237427" cy="31728"/>
            </a:xfrm>
            <a:prstGeom prst="rect">
              <a:avLst/>
            </a:prstGeom>
            <a:solidFill>
              <a:srgbClr val="1CABE2">
                <a:alpha val="100000"/>
              </a:srgbClr>
            </a:solidFill>
          </p:spPr>
          <p:txBody>
            <a:bodyPr/>
            <a:lstStyle/>
            <a:p/>
          </p:txBody>
        </p:sp>
        <p:sp>
          <p:nvSpPr>
            <p:cNvPr id="75" name="rc75"/>
            <p:cNvSpPr/>
            <p:nvPr/>
          </p:nvSpPr>
          <p:spPr>
            <a:xfrm>
              <a:off x="7965686" y="3388347"/>
              <a:ext cx="237427" cy="823365"/>
            </a:xfrm>
            <a:prstGeom prst="rect">
              <a:avLst/>
            </a:prstGeom>
            <a:solidFill>
              <a:srgbClr val="80BD41">
                <a:alpha val="100000"/>
              </a:srgbClr>
            </a:solidFill>
          </p:spPr>
          <p:txBody>
            <a:bodyPr/>
            <a:lstStyle/>
            <a:p/>
          </p:txBody>
        </p:sp>
        <p:sp>
          <p:nvSpPr>
            <p:cNvPr id="76" name="rc76"/>
            <p:cNvSpPr/>
            <p:nvPr/>
          </p:nvSpPr>
          <p:spPr>
            <a:xfrm>
              <a:off x="7965686" y="3357298"/>
              <a:ext cx="237427" cy="31048"/>
            </a:xfrm>
            <a:prstGeom prst="rect">
              <a:avLst/>
            </a:prstGeom>
            <a:solidFill>
              <a:srgbClr val="1CABE2">
                <a:alpha val="100000"/>
              </a:srgbClr>
            </a:solidFill>
          </p:spPr>
          <p:txBody>
            <a:bodyPr/>
            <a:lstStyle/>
            <a:p/>
          </p:txBody>
        </p:sp>
        <p:sp>
          <p:nvSpPr>
            <p:cNvPr id="77" name="pl77"/>
            <p:cNvSpPr/>
            <p:nvPr/>
          </p:nvSpPr>
          <p:spPr>
            <a:xfrm>
              <a:off x="1489184" y="2106581"/>
              <a:ext cx="6595215" cy="42961"/>
            </a:xfrm>
            <a:custGeom>
              <a:avLst/>
              <a:pathLst>
                <a:path w="6595215" h="42961">
                  <a:moveTo>
                    <a:pt x="0" y="21480"/>
                  </a:moveTo>
                  <a:lnTo>
                    <a:pt x="263808" y="0"/>
                  </a:lnTo>
                  <a:lnTo>
                    <a:pt x="527617" y="0"/>
                  </a:lnTo>
                  <a:lnTo>
                    <a:pt x="791425" y="0"/>
                  </a:lnTo>
                  <a:lnTo>
                    <a:pt x="1055234" y="0"/>
                  </a:lnTo>
                  <a:lnTo>
                    <a:pt x="1319043" y="0"/>
                  </a:lnTo>
                  <a:lnTo>
                    <a:pt x="1582851" y="0"/>
                  </a:lnTo>
                  <a:lnTo>
                    <a:pt x="1846660" y="0"/>
                  </a:lnTo>
                  <a:lnTo>
                    <a:pt x="2110468" y="0"/>
                  </a:lnTo>
                  <a:lnTo>
                    <a:pt x="2374277" y="0"/>
                  </a:lnTo>
                  <a:lnTo>
                    <a:pt x="2638086" y="0"/>
                  </a:lnTo>
                  <a:lnTo>
                    <a:pt x="2901894" y="0"/>
                  </a:lnTo>
                  <a:lnTo>
                    <a:pt x="3165703" y="0"/>
                  </a:lnTo>
                  <a:lnTo>
                    <a:pt x="3429511" y="0"/>
                  </a:lnTo>
                  <a:lnTo>
                    <a:pt x="3693320" y="0"/>
                  </a:lnTo>
                  <a:lnTo>
                    <a:pt x="3957129" y="0"/>
                  </a:lnTo>
                  <a:lnTo>
                    <a:pt x="4220937" y="0"/>
                  </a:lnTo>
                  <a:lnTo>
                    <a:pt x="4484746" y="0"/>
                  </a:lnTo>
                  <a:lnTo>
                    <a:pt x="4748554" y="21480"/>
                  </a:lnTo>
                  <a:lnTo>
                    <a:pt x="5012363" y="21480"/>
                  </a:lnTo>
                  <a:lnTo>
                    <a:pt x="5276172" y="21480"/>
                  </a:lnTo>
                  <a:lnTo>
                    <a:pt x="5539980" y="21480"/>
                  </a:lnTo>
                  <a:lnTo>
                    <a:pt x="5803789" y="21480"/>
                  </a:lnTo>
                  <a:lnTo>
                    <a:pt x="6067598" y="42961"/>
                  </a:lnTo>
                  <a:lnTo>
                    <a:pt x="6331406" y="42961"/>
                  </a:lnTo>
                  <a:lnTo>
                    <a:pt x="6595215" y="42961"/>
                  </a:lnTo>
                </a:path>
              </a:pathLst>
            </a:custGeom>
            <a:ln w="27101" cap="flat">
              <a:solidFill>
                <a:srgbClr val="0058AB">
                  <a:alpha val="100000"/>
                </a:srgbClr>
              </a:solidFill>
              <a:prstDash val="solid"/>
              <a:round/>
            </a:ln>
          </p:spPr>
          <p:txBody>
            <a:bodyPr/>
            <a:lstStyle/>
            <a:p/>
          </p:txBody>
        </p:sp>
        <p:sp>
          <p:nvSpPr>
            <p:cNvPr id="78" name="tx78"/>
            <p:cNvSpPr/>
            <p:nvPr/>
          </p:nvSpPr>
          <p:spPr>
            <a:xfrm>
              <a:off x="1418867"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79" name="tx79"/>
            <p:cNvSpPr/>
            <p:nvPr/>
          </p:nvSpPr>
          <p:spPr>
            <a:xfrm>
              <a:off x="2737910" y="192553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98</a:t>
              </a:r>
            </a:p>
          </p:txBody>
        </p:sp>
        <p:sp>
          <p:nvSpPr>
            <p:cNvPr id="80" name="tx80"/>
            <p:cNvSpPr/>
            <p:nvPr/>
          </p:nvSpPr>
          <p:spPr>
            <a:xfrm>
              <a:off x="4056953" y="192553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98</a:t>
              </a:r>
            </a:p>
          </p:txBody>
        </p:sp>
        <p:sp>
          <p:nvSpPr>
            <p:cNvPr id="81" name="tx81"/>
            <p:cNvSpPr/>
            <p:nvPr/>
          </p:nvSpPr>
          <p:spPr>
            <a:xfrm>
              <a:off x="5375996" y="192553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98</a:t>
              </a:r>
            </a:p>
          </p:txBody>
        </p:sp>
        <p:sp>
          <p:nvSpPr>
            <p:cNvPr id="82" name="tx82"/>
            <p:cNvSpPr/>
            <p:nvPr/>
          </p:nvSpPr>
          <p:spPr>
            <a:xfrm>
              <a:off x="6431231"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3" name="tx83"/>
            <p:cNvSpPr/>
            <p:nvPr/>
          </p:nvSpPr>
          <p:spPr>
            <a:xfrm>
              <a:off x="6695039"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4" name="tx84"/>
            <p:cNvSpPr/>
            <p:nvPr/>
          </p:nvSpPr>
          <p:spPr>
            <a:xfrm>
              <a:off x="6958848"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5" name="tx85"/>
            <p:cNvSpPr/>
            <p:nvPr/>
          </p:nvSpPr>
          <p:spPr>
            <a:xfrm>
              <a:off x="7222657" y="19470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6" name="tx86"/>
            <p:cNvSpPr/>
            <p:nvPr/>
          </p:nvSpPr>
          <p:spPr>
            <a:xfrm>
              <a:off x="7486465"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7" name="tx87"/>
            <p:cNvSpPr/>
            <p:nvPr/>
          </p:nvSpPr>
          <p:spPr>
            <a:xfrm>
              <a:off x="7750274"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8" name="tx88"/>
            <p:cNvSpPr/>
            <p:nvPr/>
          </p:nvSpPr>
          <p:spPr>
            <a:xfrm>
              <a:off x="8014082" y="1968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9" name="tx89"/>
            <p:cNvSpPr/>
            <p:nvPr/>
          </p:nvSpPr>
          <p:spPr>
            <a:xfrm>
              <a:off x="1413884" y="36719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0" name="tx90"/>
            <p:cNvSpPr/>
            <p:nvPr/>
          </p:nvSpPr>
          <p:spPr>
            <a:xfrm>
              <a:off x="1413884" y="31579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91" name="tx91"/>
            <p:cNvSpPr/>
            <p:nvPr/>
          </p:nvSpPr>
          <p:spPr>
            <a:xfrm>
              <a:off x="2732927" y="36721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2" name="tx92"/>
            <p:cNvSpPr/>
            <p:nvPr/>
          </p:nvSpPr>
          <p:spPr>
            <a:xfrm>
              <a:off x="2732927" y="31591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93" name="tx93"/>
            <p:cNvSpPr/>
            <p:nvPr/>
          </p:nvSpPr>
          <p:spPr>
            <a:xfrm>
              <a:off x="4051970" y="365298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94" name="tx94"/>
            <p:cNvSpPr/>
            <p:nvPr/>
          </p:nvSpPr>
          <p:spPr>
            <a:xfrm>
              <a:off x="4051970" y="31215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95" name="tx95"/>
            <p:cNvSpPr/>
            <p:nvPr/>
          </p:nvSpPr>
          <p:spPr>
            <a:xfrm>
              <a:off x="5371013" y="36877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6" name="tx96"/>
            <p:cNvSpPr/>
            <p:nvPr/>
          </p:nvSpPr>
          <p:spPr>
            <a:xfrm>
              <a:off x="5371013" y="319088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97" name="tx97"/>
            <p:cNvSpPr/>
            <p:nvPr/>
          </p:nvSpPr>
          <p:spPr>
            <a:xfrm>
              <a:off x="6471419" y="37081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8" name="tx98"/>
            <p:cNvSpPr/>
            <p:nvPr/>
          </p:nvSpPr>
          <p:spPr>
            <a:xfrm>
              <a:off x="6426247" y="32303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99" name="tx99"/>
            <p:cNvSpPr/>
            <p:nvPr/>
          </p:nvSpPr>
          <p:spPr>
            <a:xfrm>
              <a:off x="6690056" y="37189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0" name="tx100"/>
            <p:cNvSpPr/>
            <p:nvPr/>
          </p:nvSpPr>
          <p:spPr>
            <a:xfrm>
              <a:off x="6690056" y="32510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1" name="tx101"/>
            <p:cNvSpPr/>
            <p:nvPr/>
          </p:nvSpPr>
          <p:spPr>
            <a:xfrm>
              <a:off x="6953864" y="37160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02" name="tx102"/>
            <p:cNvSpPr/>
            <p:nvPr/>
          </p:nvSpPr>
          <p:spPr>
            <a:xfrm>
              <a:off x="6953864" y="32462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3" name="tx103"/>
            <p:cNvSpPr/>
            <p:nvPr/>
          </p:nvSpPr>
          <p:spPr>
            <a:xfrm>
              <a:off x="7217673" y="37393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104" name="tx104"/>
            <p:cNvSpPr/>
            <p:nvPr/>
          </p:nvSpPr>
          <p:spPr>
            <a:xfrm>
              <a:off x="7217673" y="329149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5" name="tx105"/>
            <p:cNvSpPr/>
            <p:nvPr/>
          </p:nvSpPr>
          <p:spPr>
            <a:xfrm>
              <a:off x="7481482" y="37535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6" name="tx106"/>
            <p:cNvSpPr/>
            <p:nvPr/>
          </p:nvSpPr>
          <p:spPr>
            <a:xfrm>
              <a:off x="7481482" y="33188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7" name="tx107"/>
            <p:cNvSpPr/>
            <p:nvPr/>
          </p:nvSpPr>
          <p:spPr>
            <a:xfrm>
              <a:off x="7745290" y="37568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8" name="tx108"/>
            <p:cNvSpPr/>
            <p:nvPr/>
          </p:nvSpPr>
          <p:spPr>
            <a:xfrm>
              <a:off x="7745290" y="33248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09" name="tx109"/>
            <p:cNvSpPr/>
            <p:nvPr/>
          </p:nvSpPr>
          <p:spPr>
            <a:xfrm>
              <a:off x="8009099" y="376121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10" name="tx110"/>
            <p:cNvSpPr/>
            <p:nvPr/>
          </p:nvSpPr>
          <p:spPr>
            <a:xfrm>
              <a:off x="8009099" y="33340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111" name="tx111"/>
            <p:cNvSpPr/>
            <p:nvPr/>
          </p:nvSpPr>
          <p:spPr>
            <a:xfrm>
              <a:off x="1413884" y="30284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2" name="tx112"/>
            <p:cNvSpPr/>
            <p:nvPr/>
          </p:nvSpPr>
          <p:spPr>
            <a:xfrm>
              <a:off x="2732927" y="30303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3" name="tx113"/>
            <p:cNvSpPr/>
            <p:nvPr/>
          </p:nvSpPr>
          <p:spPr>
            <a:xfrm>
              <a:off x="4051970" y="29934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14" name="tx114"/>
            <p:cNvSpPr/>
            <p:nvPr/>
          </p:nvSpPr>
          <p:spPr>
            <a:xfrm>
              <a:off x="5371013" y="30626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5" name="tx115"/>
            <p:cNvSpPr/>
            <p:nvPr/>
          </p:nvSpPr>
          <p:spPr>
            <a:xfrm>
              <a:off x="6426247" y="31008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16" name="tx116"/>
            <p:cNvSpPr/>
            <p:nvPr/>
          </p:nvSpPr>
          <p:spPr>
            <a:xfrm>
              <a:off x="6735227" y="31205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7" name="tx117"/>
            <p:cNvSpPr/>
            <p:nvPr/>
          </p:nvSpPr>
          <p:spPr>
            <a:xfrm>
              <a:off x="6999036" y="31168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8" name="tx118"/>
            <p:cNvSpPr/>
            <p:nvPr/>
          </p:nvSpPr>
          <p:spPr>
            <a:xfrm>
              <a:off x="7217673" y="31608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9" name="tx119"/>
            <p:cNvSpPr/>
            <p:nvPr/>
          </p:nvSpPr>
          <p:spPr>
            <a:xfrm>
              <a:off x="7481482" y="31871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0" name="tx120"/>
            <p:cNvSpPr/>
            <p:nvPr/>
          </p:nvSpPr>
          <p:spPr>
            <a:xfrm>
              <a:off x="7745290" y="31925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1" name="tx121"/>
            <p:cNvSpPr/>
            <p:nvPr/>
          </p:nvSpPr>
          <p:spPr>
            <a:xfrm>
              <a:off x="8009099" y="32020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2" name="tx122"/>
            <p:cNvSpPr/>
            <p:nvPr/>
          </p:nvSpPr>
          <p:spPr>
            <a:xfrm>
              <a:off x="655495" y="416169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23" name="tx123"/>
            <p:cNvSpPr/>
            <p:nvPr/>
          </p:nvSpPr>
          <p:spPr>
            <a:xfrm>
              <a:off x="655495" y="358131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4" name="tx124"/>
            <p:cNvSpPr/>
            <p:nvPr/>
          </p:nvSpPr>
          <p:spPr>
            <a:xfrm>
              <a:off x="655495" y="3000928"/>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5" name="tx125"/>
            <p:cNvSpPr/>
            <p:nvPr/>
          </p:nvSpPr>
          <p:spPr>
            <a:xfrm>
              <a:off x="655495" y="2420544"/>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6" name="tx126"/>
            <p:cNvSpPr/>
            <p:nvPr/>
          </p:nvSpPr>
          <p:spPr>
            <a:xfrm>
              <a:off x="577771" y="1840161"/>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33373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65277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7182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9086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4610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60990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73717"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375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401334"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6514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895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5" name="pl145"/>
            <p:cNvSpPr/>
            <p:nvPr/>
          </p:nvSpPr>
          <p:spPr>
            <a:xfrm>
              <a:off x="257525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42357"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7" name="rc147"/>
            <p:cNvSpPr/>
            <p:nvPr/>
          </p:nvSpPr>
          <p:spPr>
            <a:xfrm>
              <a:off x="4100531" y="5080054"/>
              <a:ext cx="201456" cy="201456"/>
            </a:xfrm>
            <a:prstGeom prst="rect">
              <a:avLst/>
            </a:prstGeom>
            <a:solidFill>
              <a:srgbClr val="1CABE2">
                <a:alpha val="100000"/>
              </a:srgbClr>
            </a:solidFill>
          </p:spPr>
          <p:txBody>
            <a:bodyPr/>
            <a:lstStyle/>
            <a:p/>
          </p:txBody>
        </p:sp>
        <p:sp>
          <p:nvSpPr>
            <p:cNvPr id="148" name="rc148"/>
            <p:cNvSpPr/>
            <p:nvPr/>
          </p:nvSpPr>
          <p:spPr>
            <a:xfrm>
              <a:off x="6059182" y="5080054"/>
              <a:ext cx="201456" cy="201456"/>
            </a:xfrm>
            <a:prstGeom prst="rect">
              <a:avLst/>
            </a:prstGeom>
            <a:solidFill>
              <a:srgbClr val="80BD41">
                <a:alpha val="100000"/>
              </a:srgbClr>
            </a:solidFill>
          </p:spPr>
          <p:txBody>
            <a:bodyPr/>
            <a:lstStyle/>
            <a:p/>
          </p:txBody>
        </p:sp>
        <p:sp>
          <p:nvSpPr>
            <p:cNvPr id="149" name="tx149"/>
            <p:cNvSpPr/>
            <p:nvPr/>
          </p:nvSpPr>
          <p:spPr>
            <a:xfrm>
              <a:off x="438057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0" name="tx150"/>
            <p:cNvSpPr/>
            <p:nvPr/>
          </p:nvSpPr>
          <p:spPr>
            <a:xfrm>
              <a:off x="633922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1028838"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1028838" y="1618677"/>
              <a:ext cx="210513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European Union, 2000-2025</a:t>
              </a:r>
            </a:p>
          </p:txBody>
        </p:sp>
        <p:sp>
          <p:nvSpPr>
            <p:cNvPr id="153" name="pl153"/>
            <p:cNvSpPr/>
            <p:nvPr/>
          </p:nvSpPr>
          <p:spPr>
            <a:xfrm>
              <a:off x="216088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4170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32253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90335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48417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1028838" y="5902447"/>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59" name="pl159"/>
            <p:cNvSpPr/>
            <p:nvPr/>
          </p:nvSpPr>
          <p:spPr>
            <a:xfrm>
              <a:off x="1028838" y="574738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0" name="pl160"/>
            <p:cNvSpPr/>
            <p:nvPr/>
          </p:nvSpPr>
          <p:spPr>
            <a:xfrm>
              <a:off x="1028838" y="559231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1" name="pl161"/>
            <p:cNvSpPr/>
            <p:nvPr/>
          </p:nvSpPr>
          <p:spPr>
            <a:xfrm>
              <a:off x="137047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95129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53211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11294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69376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70471" y="5840421"/>
              <a:ext cx="6329608" cy="124052"/>
            </a:xfrm>
            <a:prstGeom prst="rect">
              <a:avLst/>
            </a:prstGeom>
            <a:solidFill>
              <a:srgbClr val="80BD41">
                <a:alpha val="100000"/>
              </a:srgbClr>
            </a:solidFill>
          </p:spPr>
          <p:txBody>
            <a:bodyPr/>
            <a:lstStyle/>
            <a:p/>
          </p:txBody>
        </p:sp>
        <p:sp>
          <p:nvSpPr>
            <p:cNvPr id="167" name="rc167"/>
            <p:cNvSpPr/>
            <p:nvPr/>
          </p:nvSpPr>
          <p:spPr>
            <a:xfrm>
              <a:off x="7700079" y="5840421"/>
              <a:ext cx="177670" cy="124052"/>
            </a:xfrm>
            <a:prstGeom prst="rect">
              <a:avLst/>
            </a:prstGeom>
            <a:solidFill>
              <a:srgbClr val="1CABE2">
                <a:alpha val="100000"/>
              </a:srgbClr>
            </a:solidFill>
          </p:spPr>
          <p:txBody>
            <a:bodyPr/>
            <a:lstStyle/>
            <a:p/>
          </p:txBody>
        </p:sp>
        <p:sp>
          <p:nvSpPr>
            <p:cNvPr id="168" name="rc168"/>
            <p:cNvSpPr/>
            <p:nvPr/>
          </p:nvSpPr>
          <p:spPr>
            <a:xfrm>
              <a:off x="1370471" y="5685356"/>
              <a:ext cx="5666416" cy="124052"/>
            </a:xfrm>
            <a:prstGeom prst="rect">
              <a:avLst/>
            </a:prstGeom>
            <a:solidFill>
              <a:srgbClr val="80BD41">
                <a:alpha val="100000"/>
              </a:srgbClr>
            </a:solidFill>
          </p:spPr>
          <p:txBody>
            <a:bodyPr/>
            <a:lstStyle/>
            <a:p/>
          </p:txBody>
        </p:sp>
        <p:sp>
          <p:nvSpPr>
            <p:cNvPr id="169" name="rc169"/>
            <p:cNvSpPr/>
            <p:nvPr/>
          </p:nvSpPr>
          <p:spPr>
            <a:xfrm>
              <a:off x="7036887" y="5685356"/>
              <a:ext cx="216051" cy="124052"/>
            </a:xfrm>
            <a:prstGeom prst="rect">
              <a:avLst/>
            </a:prstGeom>
            <a:solidFill>
              <a:srgbClr val="1CABE2">
                <a:alpha val="100000"/>
              </a:srgbClr>
            </a:solidFill>
          </p:spPr>
          <p:txBody>
            <a:bodyPr/>
            <a:lstStyle/>
            <a:p/>
          </p:txBody>
        </p:sp>
        <p:sp>
          <p:nvSpPr>
            <p:cNvPr id="170" name="rc170"/>
            <p:cNvSpPr/>
            <p:nvPr/>
          </p:nvSpPr>
          <p:spPr>
            <a:xfrm>
              <a:off x="1370471" y="5530290"/>
              <a:ext cx="5606623" cy="124052"/>
            </a:xfrm>
            <a:prstGeom prst="rect">
              <a:avLst/>
            </a:prstGeom>
            <a:solidFill>
              <a:srgbClr val="80BD41">
                <a:alpha val="100000"/>
              </a:srgbClr>
            </a:solidFill>
          </p:spPr>
          <p:txBody>
            <a:bodyPr/>
            <a:lstStyle/>
            <a:p/>
          </p:txBody>
        </p:sp>
        <p:sp>
          <p:nvSpPr>
            <p:cNvPr id="171" name="rc171"/>
            <p:cNvSpPr/>
            <p:nvPr/>
          </p:nvSpPr>
          <p:spPr>
            <a:xfrm>
              <a:off x="6977094" y="5530290"/>
              <a:ext cx="211419" cy="124052"/>
            </a:xfrm>
            <a:prstGeom prst="rect">
              <a:avLst/>
            </a:prstGeom>
            <a:solidFill>
              <a:srgbClr val="1CABE2">
                <a:alpha val="100000"/>
              </a:srgbClr>
            </a:solidFill>
          </p:spPr>
          <p:txBody>
            <a:bodyPr/>
            <a:lstStyle/>
            <a:p/>
          </p:txBody>
        </p:sp>
        <p:sp>
          <p:nvSpPr>
            <p:cNvPr id="172" name="tx172"/>
            <p:cNvSpPr/>
            <p:nvPr/>
          </p:nvSpPr>
          <p:spPr>
            <a:xfrm>
              <a:off x="4500116" y="585718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4</a:t>
              </a:r>
            </a:p>
          </p:txBody>
        </p:sp>
        <p:sp>
          <p:nvSpPr>
            <p:cNvPr id="173" name="tx173"/>
            <p:cNvSpPr/>
            <p:nvPr/>
          </p:nvSpPr>
          <p:spPr>
            <a:xfrm>
              <a:off x="7701041"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0.1</a:t>
              </a:r>
            </a:p>
          </p:txBody>
        </p:sp>
        <p:sp>
          <p:nvSpPr>
            <p:cNvPr id="174" name="tx174"/>
            <p:cNvSpPr/>
            <p:nvPr/>
          </p:nvSpPr>
          <p:spPr>
            <a:xfrm>
              <a:off x="4115805"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3.6</a:t>
              </a:r>
            </a:p>
          </p:txBody>
        </p:sp>
        <p:sp>
          <p:nvSpPr>
            <p:cNvPr id="175" name="tx175"/>
            <p:cNvSpPr/>
            <p:nvPr/>
          </p:nvSpPr>
          <p:spPr>
            <a:xfrm>
              <a:off x="7057039"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0.1</a:t>
              </a:r>
            </a:p>
          </p:txBody>
        </p:sp>
        <p:sp>
          <p:nvSpPr>
            <p:cNvPr id="176" name="tx176"/>
            <p:cNvSpPr/>
            <p:nvPr/>
          </p:nvSpPr>
          <p:spPr>
            <a:xfrm>
              <a:off x="4085908"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3.5</a:t>
              </a:r>
            </a:p>
          </p:txBody>
        </p:sp>
        <p:sp>
          <p:nvSpPr>
            <p:cNvPr id="177" name="tx177"/>
            <p:cNvSpPr/>
            <p:nvPr/>
          </p:nvSpPr>
          <p:spPr>
            <a:xfrm>
              <a:off x="6994930"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0.1</a:t>
              </a:r>
            </a:p>
          </p:txBody>
        </p:sp>
        <p:sp>
          <p:nvSpPr>
            <p:cNvPr id="178" name="tx178"/>
            <p:cNvSpPr/>
            <p:nvPr/>
          </p:nvSpPr>
          <p:spPr>
            <a:xfrm>
              <a:off x="8115240"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4.1</a:t>
              </a:r>
            </a:p>
          </p:txBody>
        </p:sp>
        <p:sp>
          <p:nvSpPr>
            <p:cNvPr id="179" name="tx179"/>
            <p:cNvSpPr/>
            <p:nvPr/>
          </p:nvSpPr>
          <p:spPr>
            <a:xfrm>
              <a:off x="7459188"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3.7</a:t>
              </a:r>
            </a:p>
          </p:txBody>
        </p:sp>
        <p:sp>
          <p:nvSpPr>
            <p:cNvPr id="180" name="tx180"/>
            <p:cNvSpPr/>
            <p:nvPr/>
          </p:nvSpPr>
          <p:spPr>
            <a:xfrm>
              <a:off x="7391542"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3.7</a:t>
              </a:r>
            </a:p>
          </p:txBody>
        </p:sp>
        <p:sp>
          <p:nvSpPr>
            <p:cNvPr id="181" name="tx181"/>
            <p:cNvSpPr/>
            <p:nvPr/>
          </p:nvSpPr>
          <p:spPr>
            <a:xfrm>
              <a:off x="655312"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2" name="tx182"/>
            <p:cNvSpPr/>
            <p:nvPr/>
          </p:nvSpPr>
          <p:spPr>
            <a:xfrm>
              <a:off x="655312"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3" name="tx183"/>
            <p:cNvSpPr/>
            <p:nvPr/>
          </p:nvSpPr>
          <p:spPr>
            <a:xfrm>
              <a:off x="655312"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4" name="tx184"/>
            <p:cNvSpPr/>
            <p:nvPr/>
          </p:nvSpPr>
          <p:spPr>
            <a:xfrm>
              <a:off x="125397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5" name="tx185"/>
            <p:cNvSpPr/>
            <p:nvPr/>
          </p:nvSpPr>
          <p:spPr>
            <a:xfrm>
              <a:off x="283480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86" name="tx186"/>
            <p:cNvSpPr/>
            <p:nvPr/>
          </p:nvSpPr>
          <p:spPr>
            <a:xfrm>
              <a:off x="441562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7" name="tx187"/>
            <p:cNvSpPr/>
            <p:nvPr/>
          </p:nvSpPr>
          <p:spPr>
            <a:xfrm>
              <a:off x="599644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88" name="tx188"/>
            <p:cNvSpPr/>
            <p:nvPr/>
          </p:nvSpPr>
          <p:spPr>
            <a:xfrm>
              <a:off x="757727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9" name="tx189"/>
            <p:cNvSpPr/>
            <p:nvPr/>
          </p:nvSpPr>
          <p:spPr>
            <a:xfrm>
              <a:off x="389767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0" name="tx190"/>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1" name="tx191"/>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(96%) was within 1% of coverage in 2019 (97%).
The number of children vaccinated with DTP1 decreased 11% from 4 million in 2019 to 3.5 million in 2025.
The number of surviving infants decreased approximately 11% from 4.1 million in 2019 to 3.7 million in 2025.
In 2025, 457,000 fewer children were vaccinated than in 2019.
In 2025, there were 436,000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96%: 3.5 million children received at least one dose of DTP-containing vaccine, but 134,000 remain unreached.</a:t>
            </a:r>
          </a:p>
        </p:txBody>
      </p:sp>
      <p:grpSp xmlns:pic="http://schemas.openxmlformats.org/drawingml/2006/picture">
        <p:nvGrpSpPr>
          <p:cNvPr id="194" name=""/>
          <p:cNvGrpSpPr/>
          <p:nvPr/>
        </p:nvGrpSpPr>
        <p:grpSpPr>
          <a:xfrm>
            <a:off x="292608" y="1097280"/>
            <a:ext cx="8595360" cy="28575"/>
            <a:chOff x="292608" y="1097280"/>
            <a:chExt cx="8595360" cy="28575"/>
          </a:xfrm>
        </p:grpSpPr>
        <p:sp>
          <p:nvSpPr>
            <p:cNvPr id="19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171" y="899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5" name="pl5"/>
            <p:cNvSpPr/>
            <p:nvPr/>
          </p:nvSpPr>
          <p:spPr>
            <a:xfrm>
              <a:off x="695171" y="10835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6" name="pl6"/>
            <p:cNvSpPr/>
            <p:nvPr/>
          </p:nvSpPr>
          <p:spPr>
            <a:xfrm>
              <a:off x="695171" y="1267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7" name="pl7"/>
            <p:cNvSpPr/>
            <p:nvPr/>
          </p:nvSpPr>
          <p:spPr>
            <a:xfrm>
              <a:off x="695171" y="14518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8" name="pl8"/>
            <p:cNvSpPr/>
            <p:nvPr/>
          </p:nvSpPr>
          <p:spPr>
            <a:xfrm>
              <a:off x="695171" y="1635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9" name="pl9"/>
            <p:cNvSpPr/>
            <p:nvPr/>
          </p:nvSpPr>
          <p:spPr>
            <a:xfrm>
              <a:off x="695171" y="18200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0" name="pl10"/>
            <p:cNvSpPr/>
            <p:nvPr/>
          </p:nvSpPr>
          <p:spPr>
            <a:xfrm>
              <a:off x="695171" y="2004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1" name="pl11"/>
            <p:cNvSpPr/>
            <p:nvPr/>
          </p:nvSpPr>
          <p:spPr>
            <a:xfrm>
              <a:off x="695171" y="21883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2" name="pl12"/>
            <p:cNvSpPr/>
            <p:nvPr/>
          </p:nvSpPr>
          <p:spPr>
            <a:xfrm>
              <a:off x="695171" y="2372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3" name="pl13"/>
            <p:cNvSpPr/>
            <p:nvPr/>
          </p:nvSpPr>
          <p:spPr>
            <a:xfrm>
              <a:off x="695171" y="25565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4" name="pl14"/>
            <p:cNvSpPr/>
            <p:nvPr/>
          </p:nvSpPr>
          <p:spPr>
            <a:xfrm>
              <a:off x="695171" y="2740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5" name="pl15"/>
            <p:cNvSpPr/>
            <p:nvPr/>
          </p:nvSpPr>
          <p:spPr>
            <a:xfrm>
              <a:off x="695171" y="29248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6" name="pl16"/>
            <p:cNvSpPr/>
            <p:nvPr/>
          </p:nvSpPr>
          <p:spPr>
            <a:xfrm>
              <a:off x="695171" y="3108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7" name="pl17"/>
            <p:cNvSpPr/>
            <p:nvPr/>
          </p:nvSpPr>
          <p:spPr>
            <a:xfrm>
              <a:off x="695171" y="32930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8" name="pl18"/>
            <p:cNvSpPr/>
            <p:nvPr/>
          </p:nvSpPr>
          <p:spPr>
            <a:xfrm>
              <a:off x="695171" y="3477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19" name="pl19"/>
            <p:cNvSpPr/>
            <p:nvPr/>
          </p:nvSpPr>
          <p:spPr>
            <a:xfrm>
              <a:off x="695171" y="36613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0" name="pl20"/>
            <p:cNvSpPr/>
            <p:nvPr/>
          </p:nvSpPr>
          <p:spPr>
            <a:xfrm>
              <a:off x="695171" y="3845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1" name="pl21"/>
            <p:cNvSpPr/>
            <p:nvPr/>
          </p:nvSpPr>
          <p:spPr>
            <a:xfrm>
              <a:off x="695171" y="40295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2" name="pl22"/>
            <p:cNvSpPr/>
            <p:nvPr/>
          </p:nvSpPr>
          <p:spPr>
            <a:xfrm>
              <a:off x="695171" y="4213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3" name="pl23"/>
            <p:cNvSpPr/>
            <p:nvPr/>
          </p:nvSpPr>
          <p:spPr>
            <a:xfrm>
              <a:off x="695171" y="43978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4" name="pl24"/>
            <p:cNvSpPr/>
            <p:nvPr/>
          </p:nvSpPr>
          <p:spPr>
            <a:xfrm>
              <a:off x="695171" y="45819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5" name="pl25"/>
            <p:cNvSpPr/>
            <p:nvPr/>
          </p:nvSpPr>
          <p:spPr>
            <a:xfrm>
              <a:off x="695171" y="47660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6" name="pl26"/>
            <p:cNvSpPr/>
            <p:nvPr/>
          </p:nvSpPr>
          <p:spPr>
            <a:xfrm>
              <a:off x="695171" y="49502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7" name="pl27"/>
            <p:cNvSpPr/>
            <p:nvPr/>
          </p:nvSpPr>
          <p:spPr>
            <a:xfrm>
              <a:off x="695171" y="513434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8" name="pl28"/>
            <p:cNvSpPr/>
            <p:nvPr/>
          </p:nvSpPr>
          <p:spPr>
            <a:xfrm>
              <a:off x="695171" y="531847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29" name="pl29"/>
            <p:cNvSpPr/>
            <p:nvPr/>
          </p:nvSpPr>
          <p:spPr>
            <a:xfrm>
              <a:off x="695171" y="5502599"/>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0" name="pl30"/>
            <p:cNvSpPr/>
            <p:nvPr/>
          </p:nvSpPr>
          <p:spPr>
            <a:xfrm>
              <a:off x="695171" y="5686724"/>
              <a:ext cx="8379239" cy="0"/>
            </a:xfrm>
            <a:custGeom>
              <a:avLst/>
              <a:pathLst>
                <a:path w="8379239" h="0">
                  <a:moveTo>
                    <a:pt x="0" y="0"/>
                  </a:moveTo>
                  <a:lnTo>
                    <a:pt x="8379239" y="0"/>
                  </a:lnTo>
                  <a:lnTo>
                    <a:pt x="8379239" y="0"/>
                  </a:lnTo>
                </a:path>
              </a:pathLst>
            </a:custGeom>
            <a:ln w="13550" cap="flat">
              <a:solidFill>
                <a:srgbClr val="EBEBEB">
                  <a:alpha val="100000"/>
                </a:srgbClr>
              </a:solidFill>
              <a:prstDash val="solid"/>
              <a:round/>
            </a:ln>
          </p:spPr>
          <p:txBody>
            <a:bodyPr/>
            <a:lstStyle/>
            <a:p/>
          </p:txBody>
        </p:sp>
        <p:sp>
          <p:nvSpPr>
            <p:cNvPr id="31" name="pl31"/>
            <p:cNvSpPr/>
            <p:nvPr/>
          </p:nvSpPr>
          <p:spPr>
            <a:xfrm>
              <a:off x="2482351" y="2004286"/>
              <a:ext cx="4687686" cy="184063"/>
            </a:xfrm>
            <a:custGeom>
              <a:avLst/>
              <a:pathLst>
                <a:path w="4687686" h="184063">
                  <a:moveTo>
                    <a:pt x="0" y="184001"/>
                  </a:moveTo>
                  <a:lnTo>
                    <a:pt x="11837" y="183990"/>
                  </a:lnTo>
                  <a:lnTo>
                    <a:pt x="23675" y="183977"/>
                  </a:lnTo>
                  <a:lnTo>
                    <a:pt x="35512" y="183963"/>
                  </a:lnTo>
                  <a:lnTo>
                    <a:pt x="47350" y="183945"/>
                  </a:lnTo>
                  <a:lnTo>
                    <a:pt x="59187" y="183924"/>
                  </a:lnTo>
                  <a:lnTo>
                    <a:pt x="71025" y="183900"/>
                  </a:lnTo>
                  <a:lnTo>
                    <a:pt x="82863" y="183872"/>
                  </a:lnTo>
                  <a:lnTo>
                    <a:pt x="94700" y="183838"/>
                  </a:lnTo>
                  <a:lnTo>
                    <a:pt x="106538" y="183799"/>
                  </a:lnTo>
                  <a:lnTo>
                    <a:pt x="118375" y="183752"/>
                  </a:lnTo>
                  <a:lnTo>
                    <a:pt x="130213" y="183698"/>
                  </a:lnTo>
                  <a:lnTo>
                    <a:pt x="142051" y="183634"/>
                  </a:lnTo>
                  <a:lnTo>
                    <a:pt x="153888" y="183559"/>
                  </a:lnTo>
                  <a:lnTo>
                    <a:pt x="165726" y="183471"/>
                  </a:lnTo>
                  <a:lnTo>
                    <a:pt x="177563" y="183368"/>
                  </a:lnTo>
                  <a:lnTo>
                    <a:pt x="189401" y="183246"/>
                  </a:lnTo>
                  <a:lnTo>
                    <a:pt x="201239" y="183104"/>
                  </a:lnTo>
                  <a:lnTo>
                    <a:pt x="213076" y="182937"/>
                  </a:lnTo>
                  <a:lnTo>
                    <a:pt x="224914" y="182741"/>
                  </a:lnTo>
                  <a:lnTo>
                    <a:pt x="236751" y="182511"/>
                  </a:lnTo>
                  <a:lnTo>
                    <a:pt x="248589" y="182241"/>
                  </a:lnTo>
                  <a:lnTo>
                    <a:pt x="260427" y="181926"/>
                  </a:lnTo>
                  <a:lnTo>
                    <a:pt x="272264" y="181556"/>
                  </a:lnTo>
                  <a:lnTo>
                    <a:pt x="284102" y="181123"/>
                  </a:lnTo>
                  <a:lnTo>
                    <a:pt x="295939" y="180617"/>
                  </a:lnTo>
                  <a:lnTo>
                    <a:pt x="307777" y="180026"/>
                  </a:lnTo>
                  <a:lnTo>
                    <a:pt x="319614" y="179336"/>
                  </a:lnTo>
                  <a:lnTo>
                    <a:pt x="331452" y="178532"/>
                  </a:lnTo>
                  <a:lnTo>
                    <a:pt x="343290" y="177596"/>
                  </a:lnTo>
                  <a:lnTo>
                    <a:pt x="355127" y="176508"/>
                  </a:lnTo>
                  <a:lnTo>
                    <a:pt x="366965" y="175246"/>
                  </a:lnTo>
                  <a:lnTo>
                    <a:pt x="378802" y="173786"/>
                  </a:lnTo>
                  <a:lnTo>
                    <a:pt x="390640" y="172100"/>
                  </a:lnTo>
                  <a:lnTo>
                    <a:pt x="402478" y="170160"/>
                  </a:lnTo>
                  <a:lnTo>
                    <a:pt x="414315" y="167935"/>
                  </a:lnTo>
                  <a:lnTo>
                    <a:pt x="426153" y="165393"/>
                  </a:lnTo>
                  <a:lnTo>
                    <a:pt x="437990" y="162502"/>
                  </a:lnTo>
                  <a:lnTo>
                    <a:pt x="449828" y="159230"/>
                  </a:lnTo>
                  <a:lnTo>
                    <a:pt x="461666" y="155549"/>
                  </a:lnTo>
                  <a:lnTo>
                    <a:pt x="473503" y="151434"/>
                  </a:lnTo>
                  <a:lnTo>
                    <a:pt x="485341" y="146866"/>
                  </a:lnTo>
                  <a:lnTo>
                    <a:pt x="497178" y="141838"/>
                  </a:lnTo>
                  <a:lnTo>
                    <a:pt x="509016" y="136351"/>
                  </a:lnTo>
                  <a:lnTo>
                    <a:pt x="520854" y="130420"/>
                  </a:lnTo>
                  <a:lnTo>
                    <a:pt x="532691" y="124076"/>
                  </a:lnTo>
                  <a:lnTo>
                    <a:pt x="544529" y="117365"/>
                  </a:lnTo>
                  <a:lnTo>
                    <a:pt x="556366" y="110350"/>
                  </a:lnTo>
                  <a:lnTo>
                    <a:pt x="568204" y="103105"/>
                  </a:lnTo>
                  <a:lnTo>
                    <a:pt x="580042" y="95718"/>
                  </a:lnTo>
                  <a:lnTo>
                    <a:pt x="591879" y="88283"/>
                  </a:lnTo>
                  <a:lnTo>
                    <a:pt x="603717" y="80896"/>
                  </a:lnTo>
                  <a:lnTo>
                    <a:pt x="615554" y="73651"/>
                  </a:lnTo>
                  <a:lnTo>
                    <a:pt x="627392" y="66635"/>
                  </a:lnTo>
                  <a:lnTo>
                    <a:pt x="639229" y="59924"/>
                  </a:lnTo>
                  <a:lnTo>
                    <a:pt x="651067" y="53581"/>
                  </a:lnTo>
                  <a:lnTo>
                    <a:pt x="662905" y="47650"/>
                  </a:lnTo>
                  <a:lnTo>
                    <a:pt x="674742" y="42162"/>
                  </a:lnTo>
                  <a:lnTo>
                    <a:pt x="686580" y="37134"/>
                  </a:lnTo>
                  <a:lnTo>
                    <a:pt x="698417" y="32567"/>
                  </a:lnTo>
                  <a:lnTo>
                    <a:pt x="710255" y="28452"/>
                  </a:lnTo>
                  <a:lnTo>
                    <a:pt x="722093" y="24770"/>
                  </a:lnTo>
                  <a:lnTo>
                    <a:pt x="733930" y="21498"/>
                  </a:lnTo>
                  <a:lnTo>
                    <a:pt x="745768" y="18607"/>
                  </a:lnTo>
                  <a:lnTo>
                    <a:pt x="757605" y="16065"/>
                  </a:lnTo>
                  <a:lnTo>
                    <a:pt x="769443" y="13840"/>
                  </a:lnTo>
                  <a:lnTo>
                    <a:pt x="781281" y="11900"/>
                  </a:lnTo>
                  <a:lnTo>
                    <a:pt x="793118" y="10215"/>
                  </a:lnTo>
                  <a:lnTo>
                    <a:pt x="804956" y="8754"/>
                  </a:lnTo>
                  <a:lnTo>
                    <a:pt x="816793" y="7493"/>
                  </a:lnTo>
                  <a:lnTo>
                    <a:pt x="828631" y="6405"/>
                  </a:lnTo>
                  <a:lnTo>
                    <a:pt x="840469" y="5469"/>
                  </a:lnTo>
                  <a:lnTo>
                    <a:pt x="852306" y="4665"/>
                  </a:lnTo>
                  <a:lnTo>
                    <a:pt x="864144" y="3975"/>
                  </a:lnTo>
                  <a:lnTo>
                    <a:pt x="875981" y="3383"/>
                  </a:lnTo>
                  <a:lnTo>
                    <a:pt x="887819" y="2877"/>
                  </a:lnTo>
                  <a:lnTo>
                    <a:pt x="899657" y="2445"/>
                  </a:lnTo>
                  <a:lnTo>
                    <a:pt x="911494" y="2075"/>
                  </a:lnTo>
                  <a:lnTo>
                    <a:pt x="923332" y="1759"/>
                  </a:lnTo>
                  <a:lnTo>
                    <a:pt x="935169" y="1490"/>
                  </a:lnTo>
                  <a:lnTo>
                    <a:pt x="947007" y="1260"/>
                  </a:lnTo>
                  <a:lnTo>
                    <a:pt x="958844" y="1064"/>
                  </a:lnTo>
                  <a:lnTo>
                    <a:pt x="970682" y="896"/>
                  </a:lnTo>
                  <a:lnTo>
                    <a:pt x="982520" y="754"/>
                  </a:lnTo>
                  <a:lnTo>
                    <a:pt x="994357" y="633"/>
                  </a:lnTo>
                  <a:lnTo>
                    <a:pt x="1006195" y="529"/>
                  </a:lnTo>
                  <a:lnTo>
                    <a:pt x="1018032" y="441"/>
                  </a:lnTo>
                  <a:lnTo>
                    <a:pt x="1029870" y="366"/>
                  </a:lnTo>
                  <a:lnTo>
                    <a:pt x="1041708" y="302"/>
                  </a:lnTo>
                  <a:lnTo>
                    <a:pt x="1053545" y="248"/>
                  </a:lnTo>
                  <a:lnTo>
                    <a:pt x="1065383" y="202"/>
                  </a:lnTo>
                  <a:lnTo>
                    <a:pt x="1077220" y="163"/>
                  </a:lnTo>
                  <a:lnTo>
                    <a:pt x="1089058" y="129"/>
                  </a:lnTo>
                  <a:lnTo>
                    <a:pt x="1100896" y="100"/>
                  </a:lnTo>
                  <a:lnTo>
                    <a:pt x="1112733" y="76"/>
                  </a:lnTo>
                  <a:lnTo>
                    <a:pt x="1124571" y="56"/>
                  </a:lnTo>
                  <a:lnTo>
                    <a:pt x="1136408" y="38"/>
                  </a:lnTo>
                  <a:lnTo>
                    <a:pt x="1148246" y="23"/>
                  </a:lnTo>
                  <a:lnTo>
                    <a:pt x="1160084" y="10"/>
                  </a:lnTo>
                  <a:lnTo>
                    <a:pt x="1171921" y="0"/>
                  </a:lnTo>
                  <a:lnTo>
                    <a:pt x="1171921" y="0"/>
                  </a:lnTo>
                  <a:lnTo>
                    <a:pt x="1183759" y="10"/>
                  </a:lnTo>
                  <a:lnTo>
                    <a:pt x="1195596" y="23"/>
                  </a:lnTo>
                  <a:lnTo>
                    <a:pt x="1207434" y="38"/>
                  </a:lnTo>
                  <a:lnTo>
                    <a:pt x="1219272" y="56"/>
                  </a:lnTo>
                  <a:lnTo>
                    <a:pt x="1231109" y="76"/>
                  </a:lnTo>
                  <a:lnTo>
                    <a:pt x="1242947" y="100"/>
                  </a:lnTo>
                  <a:lnTo>
                    <a:pt x="1254784" y="129"/>
                  </a:lnTo>
                  <a:lnTo>
                    <a:pt x="1266622" y="163"/>
                  </a:lnTo>
                  <a:lnTo>
                    <a:pt x="1278459" y="202"/>
                  </a:lnTo>
                  <a:lnTo>
                    <a:pt x="1290297" y="248"/>
                  </a:lnTo>
                  <a:lnTo>
                    <a:pt x="1302135" y="302"/>
                  </a:lnTo>
                  <a:lnTo>
                    <a:pt x="1313972" y="366"/>
                  </a:lnTo>
                  <a:lnTo>
                    <a:pt x="1325810" y="441"/>
                  </a:lnTo>
                  <a:lnTo>
                    <a:pt x="1337647" y="529"/>
                  </a:lnTo>
                  <a:lnTo>
                    <a:pt x="1349485" y="633"/>
                  </a:lnTo>
                  <a:lnTo>
                    <a:pt x="1361323" y="754"/>
                  </a:lnTo>
                  <a:lnTo>
                    <a:pt x="1373160" y="896"/>
                  </a:lnTo>
                  <a:lnTo>
                    <a:pt x="1384998" y="1064"/>
                  </a:lnTo>
                  <a:lnTo>
                    <a:pt x="1396835" y="1260"/>
                  </a:lnTo>
                  <a:lnTo>
                    <a:pt x="1408673" y="1490"/>
                  </a:lnTo>
                  <a:lnTo>
                    <a:pt x="1420511" y="1759"/>
                  </a:lnTo>
                  <a:lnTo>
                    <a:pt x="1432348" y="2075"/>
                  </a:lnTo>
                  <a:lnTo>
                    <a:pt x="1444186" y="2445"/>
                  </a:lnTo>
                  <a:lnTo>
                    <a:pt x="1456023" y="2877"/>
                  </a:lnTo>
                  <a:lnTo>
                    <a:pt x="1467861" y="3383"/>
                  </a:lnTo>
                  <a:lnTo>
                    <a:pt x="1479699" y="3975"/>
                  </a:lnTo>
                  <a:lnTo>
                    <a:pt x="1491536" y="4665"/>
                  </a:lnTo>
                  <a:lnTo>
                    <a:pt x="1503374" y="5469"/>
                  </a:lnTo>
                  <a:lnTo>
                    <a:pt x="1515211" y="6405"/>
                  </a:lnTo>
                  <a:lnTo>
                    <a:pt x="1527049" y="7493"/>
                  </a:lnTo>
                  <a:lnTo>
                    <a:pt x="1538887" y="8754"/>
                  </a:lnTo>
                  <a:lnTo>
                    <a:pt x="1550724" y="10215"/>
                  </a:lnTo>
                  <a:lnTo>
                    <a:pt x="1562562" y="11900"/>
                  </a:lnTo>
                  <a:lnTo>
                    <a:pt x="1574399" y="13840"/>
                  </a:lnTo>
                  <a:lnTo>
                    <a:pt x="1586237" y="16065"/>
                  </a:lnTo>
                  <a:lnTo>
                    <a:pt x="1598074" y="18607"/>
                  </a:lnTo>
                  <a:lnTo>
                    <a:pt x="1609912" y="21498"/>
                  </a:lnTo>
                  <a:lnTo>
                    <a:pt x="1621750" y="24770"/>
                  </a:lnTo>
                  <a:lnTo>
                    <a:pt x="1633587" y="28452"/>
                  </a:lnTo>
                  <a:lnTo>
                    <a:pt x="1645425" y="32567"/>
                  </a:lnTo>
                  <a:lnTo>
                    <a:pt x="1657262" y="37134"/>
                  </a:lnTo>
                  <a:lnTo>
                    <a:pt x="1669100" y="42162"/>
                  </a:lnTo>
                  <a:lnTo>
                    <a:pt x="1680938" y="47650"/>
                  </a:lnTo>
                  <a:lnTo>
                    <a:pt x="1692775" y="53581"/>
                  </a:lnTo>
                  <a:lnTo>
                    <a:pt x="1704613" y="59924"/>
                  </a:lnTo>
                  <a:lnTo>
                    <a:pt x="1716450" y="66635"/>
                  </a:lnTo>
                  <a:lnTo>
                    <a:pt x="1728288" y="73651"/>
                  </a:lnTo>
                  <a:lnTo>
                    <a:pt x="1740126" y="80896"/>
                  </a:lnTo>
                  <a:lnTo>
                    <a:pt x="1751963" y="88283"/>
                  </a:lnTo>
                  <a:lnTo>
                    <a:pt x="1763801" y="95718"/>
                  </a:lnTo>
                  <a:lnTo>
                    <a:pt x="1775638" y="103105"/>
                  </a:lnTo>
                  <a:lnTo>
                    <a:pt x="1787476" y="110350"/>
                  </a:lnTo>
                  <a:lnTo>
                    <a:pt x="1799314" y="117365"/>
                  </a:lnTo>
                  <a:lnTo>
                    <a:pt x="1811151" y="124076"/>
                  </a:lnTo>
                  <a:lnTo>
                    <a:pt x="1822989" y="130420"/>
                  </a:lnTo>
                  <a:lnTo>
                    <a:pt x="1834826" y="136351"/>
                  </a:lnTo>
                  <a:lnTo>
                    <a:pt x="1846664" y="141838"/>
                  </a:lnTo>
                  <a:lnTo>
                    <a:pt x="1858502" y="146866"/>
                  </a:lnTo>
                  <a:lnTo>
                    <a:pt x="1870339" y="151434"/>
                  </a:lnTo>
                  <a:lnTo>
                    <a:pt x="1882177" y="155549"/>
                  </a:lnTo>
                  <a:lnTo>
                    <a:pt x="1894014" y="159230"/>
                  </a:lnTo>
                  <a:lnTo>
                    <a:pt x="1905852" y="162502"/>
                  </a:lnTo>
                  <a:lnTo>
                    <a:pt x="1917689" y="165393"/>
                  </a:lnTo>
                  <a:lnTo>
                    <a:pt x="1929527" y="167935"/>
                  </a:lnTo>
                  <a:lnTo>
                    <a:pt x="1941365" y="170160"/>
                  </a:lnTo>
                  <a:lnTo>
                    <a:pt x="1953202" y="172100"/>
                  </a:lnTo>
                  <a:lnTo>
                    <a:pt x="1965040" y="173786"/>
                  </a:lnTo>
                  <a:lnTo>
                    <a:pt x="1976877" y="175246"/>
                  </a:lnTo>
                  <a:lnTo>
                    <a:pt x="1988715" y="176508"/>
                  </a:lnTo>
                  <a:lnTo>
                    <a:pt x="2000553" y="177596"/>
                  </a:lnTo>
                  <a:lnTo>
                    <a:pt x="2012390" y="178532"/>
                  </a:lnTo>
                  <a:lnTo>
                    <a:pt x="2024228" y="179336"/>
                  </a:lnTo>
                  <a:lnTo>
                    <a:pt x="2036065" y="180026"/>
                  </a:lnTo>
                  <a:lnTo>
                    <a:pt x="2047903" y="180617"/>
                  </a:lnTo>
                  <a:lnTo>
                    <a:pt x="2059741" y="181123"/>
                  </a:lnTo>
                  <a:lnTo>
                    <a:pt x="2071578" y="181556"/>
                  </a:lnTo>
                  <a:lnTo>
                    <a:pt x="2083416" y="181926"/>
                  </a:lnTo>
                  <a:lnTo>
                    <a:pt x="2095253" y="182241"/>
                  </a:lnTo>
                  <a:lnTo>
                    <a:pt x="2107091" y="182511"/>
                  </a:lnTo>
                  <a:lnTo>
                    <a:pt x="2118929" y="182741"/>
                  </a:lnTo>
                  <a:lnTo>
                    <a:pt x="2130766" y="182937"/>
                  </a:lnTo>
                  <a:lnTo>
                    <a:pt x="2142604" y="183104"/>
                  </a:lnTo>
                  <a:lnTo>
                    <a:pt x="2154441" y="183246"/>
                  </a:lnTo>
                  <a:lnTo>
                    <a:pt x="2166279" y="183368"/>
                  </a:lnTo>
                  <a:lnTo>
                    <a:pt x="2178117" y="183471"/>
                  </a:lnTo>
                  <a:lnTo>
                    <a:pt x="2189954" y="183559"/>
                  </a:lnTo>
                  <a:lnTo>
                    <a:pt x="2201792" y="183634"/>
                  </a:lnTo>
                  <a:lnTo>
                    <a:pt x="2213629" y="183698"/>
                  </a:lnTo>
                  <a:lnTo>
                    <a:pt x="2225467" y="183752"/>
                  </a:lnTo>
                  <a:lnTo>
                    <a:pt x="2237304" y="183799"/>
                  </a:lnTo>
                  <a:lnTo>
                    <a:pt x="2249142" y="183838"/>
                  </a:lnTo>
                  <a:lnTo>
                    <a:pt x="2260980" y="183872"/>
                  </a:lnTo>
                  <a:lnTo>
                    <a:pt x="2272817" y="183900"/>
                  </a:lnTo>
                  <a:lnTo>
                    <a:pt x="2284655" y="183924"/>
                  </a:lnTo>
                  <a:lnTo>
                    <a:pt x="2296492" y="183945"/>
                  </a:lnTo>
                  <a:lnTo>
                    <a:pt x="2308330" y="183963"/>
                  </a:lnTo>
                  <a:lnTo>
                    <a:pt x="2320168" y="183977"/>
                  </a:lnTo>
                  <a:lnTo>
                    <a:pt x="2332005" y="183990"/>
                  </a:lnTo>
                  <a:lnTo>
                    <a:pt x="2343843" y="184001"/>
                  </a:lnTo>
                  <a:lnTo>
                    <a:pt x="2343843" y="184063"/>
                  </a:lnTo>
                  <a:lnTo>
                    <a:pt x="2355680" y="184063"/>
                  </a:lnTo>
                  <a:lnTo>
                    <a:pt x="2367518" y="184063"/>
                  </a:lnTo>
                  <a:lnTo>
                    <a:pt x="2379356" y="184063"/>
                  </a:lnTo>
                  <a:lnTo>
                    <a:pt x="2391193" y="184063"/>
                  </a:lnTo>
                  <a:lnTo>
                    <a:pt x="2403031" y="184063"/>
                  </a:lnTo>
                  <a:lnTo>
                    <a:pt x="2414868" y="184063"/>
                  </a:lnTo>
                  <a:lnTo>
                    <a:pt x="2426706" y="184063"/>
                  </a:lnTo>
                  <a:lnTo>
                    <a:pt x="2438544" y="184063"/>
                  </a:lnTo>
                  <a:lnTo>
                    <a:pt x="2450381" y="184063"/>
                  </a:lnTo>
                  <a:lnTo>
                    <a:pt x="2462219" y="184063"/>
                  </a:lnTo>
                  <a:lnTo>
                    <a:pt x="2474056" y="184063"/>
                  </a:lnTo>
                  <a:lnTo>
                    <a:pt x="2485894" y="184063"/>
                  </a:lnTo>
                  <a:lnTo>
                    <a:pt x="2497732" y="184063"/>
                  </a:lnTo>
                  <a:lnTo>
                    <a:pt x="2509569" y="184063"/>
                  </a:lnTo>
                  <a:lnTo>
                    <a:pt x="2521407" y="184063"/>
                  </a:lnTo>
                  <a:lnTo>
                    <a:pt x="2533244" y="184063"/>
                  </a:lnTo>
                  <a:lnTo>
                    <a:pt x="2545082" y="184063"/>
                  </a:lnTo>
                  <a:lnTo>
                    <a:pt x="2556919" y="184063"/>
                  </a:lnTo>
                  <a:lnTo>
                    <a:pt x="2568757" y="184063"/>
                  </a:lnTo>
                  <a:lnTo>
                    <a:pt x="2580595" y="184063"/>
                  </a:lnTo>
                  <a:lnTo>
                    <a:pt x="2592432" y="184063"/>
                  </a:lnTo>
                  <a:lnTo>
                    <a:pt x="2604270" y="184063"/>
                  </a:lnTo>
                  <a:lnTo>
                    <a:pt x="2616107" y="184063"/>
                  </a:lnTo>
                  <a:lnTo>
                    <a:pt x="2627945" y="184063"/>
                  </a:lnTo>
                  <a:lnTo>
                    <a:pt x="2639783" y="184063"/>
                  </a:lnTo>
                  <a:lnTo>
                    <a:pt x="2651620" y="184063"/>
                  </a:lnTo>
                  <a:lnTo>
                    <a:pt x="2663458" y="184063"/>
                  </a:lnTo>
                  <a:lnTo>
                    <a:pt x="2675295" y="184063"/>
                  </a:lnTo>
                  <a:lnTo>
                    <a:pt x="2687133" y="184063"/>
                  </a:lnTo>
                  <a:lnTo>
                    <a:pt x="2698971" y="184063"/>
                  </a:lnTo>
                  <a:lnTo>
                    <a:pt x="2710808" y="184063"/>
                  </a:lnTo>
                  <a:lnTo>
                    <a:pt x="2722646" y="184063"/>
                  </a:lnTo>
                  <a:lnTo>
                    <a:pt x="2734483" y="184063"/>
                  </a:lnTo>
                  <a:lnTo>
                    <a:pt x="2746321" y="184063"/>
                  </a:lnTo>
                  <a:lnTo>
                    <a:pt x="2758159" y="184063"/>
                  </a:lnTo>
                  <a:lnTo>
                    <a:pt x="2769996" y="184063"/>
                  </a:lnTo>
                  <a:lnTo>
                    <a:pt x="2781834" y="184063"/>
                  </a:lnTo>
                  <a:lnTo>
                    <a:pt x="2793671" y="184063"/>
                  </a:lnTo>
                  <a:lnTo>
                    <a:pt x="2805509" y="184063"/>
                  </a:lnTo>
                  <a:lnTo>
                    <a:pt x="2817347" y="184063"/>
                  </a:lnTo>
                  <a:lnTo>
                    <a:pt x="2829184" y="184063"/>
                  </a:lnTo>
                  <a:lnTo>
                    <a:pt x="2841022" y="184063"/>
                  </a:lnTo>
                  <a:lnTo>
                    <a:pt x="2852859" y="184063"/>
                  </a:lnTo>
                  <a:lnTo>
                    <a:pt x="2864697" y="184063"/>
                  </a:lnTo>
                  <a:lnTo>
                    <a:pt x="2876534" y="184063"/>
                  </a:lnTo>
                  <a:lnTo>
                    <a:pt x="2888372" y="184063"/>
                  </a:lnTo>
                  <a:lnTo>
                    <a:pt x="2900210" y="184063"/>
                  </a:lnTo>
                  <a:lnTo>
                    <a:pt x="2912047" y="184063"/>
                  </a:lnTo>
                  <a:lnTo>
                    <a:pt x="2923885" y="184063"/>
                  </a:lnTo>
                  <a:lnTo>
                    <a:pt x="2935722" y="184063"/>
                  </a:lnTo>
                  <a:lnTo>
                    <a:pt x="2947560" y="184063"/>
                  </a:lnTo>
                  <a:lnTo>
                    <a:pt x="2959398" y="184063"/>
                  </a:lnTo>
                  <a:lnTo>
                    <a:pt x="2971235" y="184063"/>
                  </a:lnTo>
                  <a:lnTo>
                    <a:pt x="2983073" y="184063"/>
                  </a:lnTo>
                  <a:lnTo>
                    <a:pt x="2994910" y="184063"/>
                  </a:lnTo>
                  <a:lnTo>
                    <a:pt x="3006748" y="184063"/>
                  </a:lnTo>
                  <a:lnTo>
                    <a:pt x="3018586" y="184063"/>
                  </a:lnTo>
                  <a:lnTo>
                    <a:pt x="3030423" y="184063"/>
                  </a:lnTo>
                  <a:lnTo>
                    <a:pt x="3042261" y="184063"/>
                  </a:lnTo>
                  <a:lnTo>
                    <a:pt x="3054098" y="184063"/>
                  </a:lnTo>
                  <a:lnTo>
                    <a:pt x="3065936" y="184063"/>
                  </a:lnTo>
                  <a:lnTo>
                    <a:pt x="3077774" y="184063"/>
                  </a:lnTo>
                  <a:lnTo>
                    <a:pt x="3089611" y="184063"/>
                  </a:lnTo>
                  <a:lnTo>
                    <a:pt x="3101449" y="184063"/>
                  </a:lnTo>
                  <a:lnTo>
                    <a:pt x="3113286" y="184063"/>
                  </a:lnTo>
                  <a:lnTo>
                    <a:pt x="3125124" y="184063"/>
                  </a:lnTo>
                  <a:lnTo>
                    <a:pt x="3136962" y="184063"/>
                  </a:lnTo>
                  <a:lnTo>
                    <a:pt x="3148799" y="184063"/>
                  </a:lnTo>
                  <a:lnTo>
                    <a:pt x="3160637" y="184063"/>
                  </a:lnTo>
                  <a:lnTo>
                    <a:pt x="3172474" y="184063"/>
                  </a:lnTo>
                  <a:lnTo>
                    <a:pt x="3184312" y="184063"/>
                  </a:lnTo>
                  <a:lnTo>
                    <a:pt x="3196149" y="184063"/>
                  </a:lnTo>
                  <a:lnTo>
                    <a:pt x="3207987" y="184063"/>
                  </a:lnTo>
                  <a:lnTo>
                    <a:pt x="3219825" y="184063"/>
                  </a:lnTo>
                  <a:lnTo>
                    <a:pt x="3231662" y="184063"/>
                  </a:lnTo>
                  <a:lnTo>
                    <a:pt x="3243500" y="184063"/>
                  </a:lnTo>
                  <a:lnTo>
                    <a:pt x="3255337" y="184063"/>
                  </a:lnTo>
                  <a:lnTo>
                    <a:pt x="3267175" y="184063"/>
                  </a:lnTo>
                  <a:lnTo>
                    <a:pt x="3279013" y="184063"/>
                  </a:lnTo>
                  <a:lnTo>
                    <a:pt x="3290850" y="184063"/>
                  </a:lnTo>
                  <a:lnTo>
                    <a:pt x="3302688" y="184063"/>
                  </a:lnTo>
                  <a:lnTo>
                    <a:pt x="3314525" y="184063"/>
                  </a:lnTo>
                  <a:lnTo>
                    <a:pt x="3326363" y="184063"/>
                  </a:lnTo>
                  <a:lnTo>
                    <a:pt x="3338201" y="184063"/>
                  </a:lnTo>
                  <a:lnTo>
                    <a:pt x="3350038" y="184063"/>
                  </a:lnTo>
                  <a:lnTo>
                    <a:pt x="3361876" y="184063"/>
                  </a:lnTo>
                  <a:lnTo>
                    <a:pt x="3373713" y="184063"/>
                  </a:lnTo>
                  <a:lnTo>
                    <a:pt x="3385551" y="184063"/>
                  </a:lnTo>
                  <a:lnTo>
                    <a:pt x="3397389" y="184063"/>
                  </a:lnTo>
                  <a:lnTo>
                    <a:pt x="3409226" y="184063"/>
                  </a:lnTo>
                  <a:lnTo>
                    <a:pt x="3421064" y="184063"/>
                  </a:lnTo>
                  <a:lnTo>
                    <a:pt x="3432901" y="184063"/>
                  </a:lnTo>
                  <a:lnTo>
                    <a:pt x="3444739" y="184063"/>
                  </a:lnTo>
                  <a:lnTo>
                    <a:pt x="3456576" y="184063"/>
                  </a:lnTo>
                  <a:lnTo>
                    <a:pt x="3468414" y="184063"/>
                  </a:lnTo>
                  <a:lnTo>
                    <a:pt x="3480252" y="184063"/>
                  </a:lnTo>
                  <a:lnTo>
                    <a:pt x="3492089" y="184063"/>
                  </a:lnTo>
                  <a:lnTo>
                    <a:pt x="3503927" y="184063"/>
                  </a:lnTo>
                  <a:lnTo>
                    <a:pt x="3515764" y="184063"/>
                  </a:lnTo>
                  <a:lnTo>
                    <a:pt x="3515764" y="184063"/>
                  </a:lnTo>
                  <a:lnTo>
                    <a:pt x="3527602" y="184063"/>
                  </a:lnTo>
                  <a:lnTo>
                    <a:pt x="3539440" y="184063"/>
                  </a:lnTo>
                  <a:lnTo>
                    <a:pt x="3551277" y="184063"/>
                  </a:lnTo>
                  <a:lnTo>
                    <a:pt x="3563115" y="184063"/>
                  </a:lnTo>
                  <a:lnTo>
                    <a:pt x="3574952" y="184063"/>
                  </a:lnTo>
                  <a:lnTo>
                    <a:pt x="3586790" y="184063"/>
                  </a:lnTo>
                  <a:lnTo>
                    <a:pt x="3598628" y="184063"/>
                  </a:lnTo>
                  <a:lnTo>
                    <a:pt x="3610465" y="184063"/>
                  </a:lnTo>
                  <a:lnTo>
                    <a:pt x="3622303" y="184063"/>
                  </a:lnTo>
                  <a:lnTo>
                    <a:pt x="3634140" y="184063"/>
                  </a:lnTo>
                  <a:lnTo>
                    <a:pt x="3645978" y="184063"/>
                  </a:lnTo>
                  <a:lnTo>
                    <a:pt x="3657816" y="184063"/>
                  </a:lnTo>
                  <a:lnTo>
                    <a:pt x="3669653" y="184063"/>
                  </a:lnTo>
                  <a:lnTo>
                    <a:pt x="3681491" y="184063"/>
                  </a:lnTo>
                  <a:lnTo>
                    <a:pt x="3693328" y="184063"/>
                  </a:lnTo>
                  <a:lnTo>
                    <a:pt x="3705166" y="184063"/>
                  </a:lnTo>
                  <a:lnTo>
                    <a:pt x="3717004" y="184063"/>
                  </a:lnTo>
                  <a:lnTo>
                    <a:pt x="3728841" y="184063"/>
                  </a:lnTo>
                  <a:lnTo>
                    <a:pt x="3740679" y="184063"/>
                  </a:lnTo>
                  <a:lnTo>
                    <a:pt x="3752516" y="184063"/>
                  </a:lnTo>
                  <a:lnTo>
                    <a:pt x="3764354" y="184063"/>
                  </a:lnTo>
                  <a:lnTo>
                    <a:pt x="3776191" y="184063"/>
                  </a:lnTo>
                  <a:lnTo>
                    <a:pt x="3788029" y="184063"/>
                  </a:lnTo>
                  <a:lnTo>
                    <a:pt x="3799867" y="184063"/>
                  </a:lnTo>
                  <a:lnTo>
                    <a:pt x="3811704" y="184063"/>
                  </a:lnTo>
                  <a:lnTo>
                    <a:pt x="3823542" y="184063"/>
                  </a:lnTo>
                  <a:lnTo>
                    <a:pt x="3835379" y="184063"/>
                  </a:lnTo>
                  <a:lnTo>
                    <a:pt x="3847217" y="184063"/>
                  </a:lnTo>
                  <a:lnTo>
                    <a:pt x="3859055" y="184063"/>
                  </a:lnTo>
                  <a:lnTo>
                    <a:pt x="3870892" y="184063"/>
                  </a:lnTo>
                  <a:lnTo>
                    <a:pt x="3882730" y="184063"/>
                  </a:lnTo>
                  <a:lnTo>
                    <a:pt x="3894567" y="184063"/>
                  </a:lnTo>
                  <a:lnTo>
                    <a:pt x="3906405" y="184063"/>
                  </a:lnTo>
                  <a:lnTo>
                    <a:pt x="3918243" y="184063"/>
                  </a:lnTo>
                  <a:lnTo>
                    <a:pt x="3930080" y="184063"/>
                  </a:lnTo>
                  <a:lnTo>
                    <a:pt x="3941918" y="184063"/>
                  </a:lnTo>
                  <a:lnTo>
                    <a:pt x="3953755" y="184063"/>
                  </a:lnTo>
                  <a:lnTo>
                    <a:pt x="3965593" y="184063"/>
                  </a:lnTo>
                  <a:lnTo>
                    <a:pt x="3977431" y="184063"/>
                  </a:lnTo>
                  <a:lnTo>
                    <a:pt x="3989268" y="184063"/>
                  </a:lnTo>
                  <a:lnTo>
                    <a:pt x="4001106" y="184063"/>
                  </a:lnTo>
                  <a:lnTo>
                    <a:pt x="4012943" y="184063"/>
                  </a:lnTo>
                  <a:lnTo>
                    <a:pt x="4024781" y="184063"/>
                  </a:lnTo>
                  <a:lnTo>
                    <a:pt x="4036619" y="184063"/>
                  </a:lnTo>
                  <a:lnTo>
                    <a:pt x="4048456" y="184063"/>
                  </a:lnTo>
                  <a:lnTo>
                    <a:pt x="4060294" y="184063"/>
                  </a:lnTo>
                  <a:lnTo>
                    <a:pt x="4072131" y="184063"/>
                  </a:lnTo>
                  <a:lnTo>
                    <a:pt x="4083969" y="184063"/>
                  </a:lnTo>
                  <a:lnTo>
                    <a:pt x="4095806" y="184063"/>
                  </a:lnTo>
                  <a:lnTo>
                    <a:pt x="4107644" y="184063"/>
                  </a:lnTo>
                  <a:lnTo>
                    <a:pt x="4119482" y="184063"/>
                  </a:lnTo>
                  <a:lnTo>
                    <a:pt x="4131319" y="184063"/>
                  </a:lnTo>
                  <a:lnTo>
                    <a:pt x="4143157" y="184063"/>
                  </a:lnTo>
                  <a:lnTo>
                    <a:pt x="4154994" y="184063"/>
                  </a:lnTo>
                  <a:lnTo>
                    <a:pt x="4166832" y="184063"/>
                  </a:lnTo>
                  <a:lnTo>
                    <a:pt x="4178670" y="184063"/>
                  </a:lnTo>
                  <a:lnTo>
                    <a:pt x="4190507" y="184063"/>
                  </a:lnTo>
                  <a:lnTo>
                    <a:pt x="4202345" y="184063"/>
                  </a:lnTo>
                  <a:lnTo>
                    <a:pt x="4214182" y="184063"/>
                  </a:lnTo>
                  <a:lnTo>
                    <a:pt x="4226020" y="184063"/>
                  </a:lnTo>
                  <a:lnTo>
                    <a:pt x="4237858" y="184063"/>
                  </a:lnTo>
                  <a:lnTo>
                    <a:pt x="4249695" y="184063"/>
                  </a:lnTo>
                  <a:lnTo>
                    <a:pt x="4261533" y="184063"/>
                  </a:lnTo>
                  <a:lnTo>
                    <a:pt x="4273370" y="184063"/>
                  </a:lnTo>
                  <a:lnTo>
                    <a:pt x="4285208" y="184063"/>
                  </a:lnTo>
                  <a:lnTo>
                    <a:pt x="4297046" y="184063"/>
                  </a:lnTo>
                  <a:lnTo>
                    <a:pt x="4308883" y="184063"/>
                  </a:lnTo>
                  <a:lnTo>
                    <a:pt x="4320721" y="184063"/>
                  </a:lnTo>
                  <a:lnTo>
                    <a:pt x="4332558" y="184063"/>
                  </a:lnTo>
                  <a:lnTo>
                    <a:pt x="4344396" y="184063"/>
                  </a:lnTo>
                  <a:lnTo>
                    <a:pt x="4356234" y="184063"/>
                  </a:lnTo>
                  <a:lnTo>
                    <a:pt x="4368071" y="184063"/>
                  </a:lnTo>
                  <a:lnTo>
                    <a:pt x="4379909" y="184063"/>
                  </a:lnTo>
                  <a:lnTo>
                    <a:pt x="4391746" y="184063"/>
                  </a:lnTo>
                  <a:lnTo>
                    <a:pt x="4403584" y="184063"/>
                  </a:lnTo>
                  <a:lnTo>
                    <a:pt x="4415421" y="184063"/>
                  </a:lnTo>
                  <a:lnTo>
                    <a:pt x="4427259" y="184063"/>
                  </a:lnTo>
                  <a:lnTo>
                    <a:pt x="4439097" y="184063"/>
                  </a:lnTo>
                  <a:lnTo>
                    <a:pt x="4450934" y="184063"/>
                  </a:lnTo>
                  <a:lnTo>
                    <a:pt x="4462772" y="184063"/>
                  </a:lnTo>
                  <a:lnTo>
                    <a:pt x="4474609" y="184063"/>
                  </a:lnTo>
                  <a:lnTo>
                    <a:pt x="4486447" y="184063"/>
                  </a:lnTo>
                  <a:lnTo>
                    <a:pt x="4498285" y="184063"/>
                  </a:lnTo>
                  <a:lnTo>
                    <a:pt x="4510122" y="184063"/>
                  </a:lnTo>
                  <a:lnTo>
                    <a:pt x="4521960" y="184063"/>
                  </a:lnTo>
                  <a:lnTo>
                    <a:pt x="4533797" y="184063"/>
                  </a:lnTo>
                  <a:lnTo>
                    <a:pt x="4545635" y="184063"/>
                  </a:lnTo>
                  <a:lnTo>
                    <a:pt x="4557473" y="184063"/>
                  </a:lnTo>
                  <a:lnTo>
                    <a:pt x="4569310" y="184063"/>
                  </a:lnTo>
                  <a:lnTo>
                    <a:pt x="4581148" y="184063"/>
                  </a:lnTo>
                  <a:lnTo>
                    <a:pt x="4592985" y="184063"/>
                  </a:lnTo>
                  <a:lnTo>
                    <a:pt x="4604823" y="184063"/>
                  </a:lnTo>
                  <a:lnTo>
                    <a:pt x="4616661" y="184063"/>
                  </a:lnTo>
                  <a:lnTo>
                    <a:pt x="4628498" y="184063"/>
                  </a:lnTo>
                  <a:lnTo>
                    <a:pt x="4640336" y="184063"/>
                  </a:lnTo>
                  <a:lnTo>
                    <a:pt x="4652173" y="184063"/>
                  </a:lnTo>
                  <a:lnTo>
                    <a:pt x="4664011" y="184063"/>
                  </a:lnTo>
                  <a:lnTo>
                    <a:pt x="4675849" y="184063"/>
                  </a:lnTo>
                  <a:lnTo>
                    <a:pt x="4687686" y="184063"/>
                  </a:lnTo>
                </a:path>
              </a:pathLst>
            </a:custGeom>
            <a:ln w="40651" cap="flat">
              <a:solidFill>
                <a:srgbClr val="F8766D">
                  <a:alpha val="100000"/>
                </a:srgbClr>
              </a:solidFill>
              <a:prstDash val="solid"/>
              <a:round/>
            </a:ln>
          </p:spPr>
          <p:txBody>
            <a:bodyPr/>
            <a:lstStyle/>
            <a:p/>
          </p:txBody>
        </p:sp>
        <p:sp>
          <p:nvSpPr>
            <p:cNvPr id="32" name="pl32"/>
            <p:cNvSpPr/>
            <p:nvPr/>
          </p:nvSpPr>
          <p:spPr>
            <a:xfrm>
              <a:off x="2482351" y="2740786"/>
              <a:ext cx="4687686" cy="552313"/>
            </a:xfrm>
            <a:custGeom>
              <a:avLst/>
              <a:pathLst>
                <a:path w="4687686" h="552313">
                  <a:moveTo>
                    <a:pt x="0" y="0"/>
                  </a:moveTo>
                  <a:lnTo>
                    <a:pt x="11837" y="10"/>
                  </a:lnTo>
                  <a:lnTo>
                    <a:pt x="23675" y="23"/>
                  </a:lnTo>
                  <a:lnTo>
                    <a:pt x="35512" y="38"/>
                  </a:lnTo>
                  <a:lnTo>
                    <a:pt x="47350" y="56"/>
                  </a:lnTo>
                  <a:lnTo>
                    <a:pt x="59187" y="76"/>
                  </a:lnTo>
                  <a:lnTo>
                    <a:pt x="71025" y="100"/>
                  </a:lnTo>
                  <a:lnTo>
                    <a:pt x="82863" y="129"/>
                  </a:lnTo>
                  <a:lnTo>
                    <a:pt x="94700" y="163"/>
                  </a:lnTo>
                  <a:lnTo>
                    <a:pt x="106538" y="202"/>
                  </a:lnTo>
                  <a:lnTo>
                    <a:pt x="118375" y="248"/>
                  </a:lnTo>
                  <a:lnTo>
                    <a:pt x="130213" y="302"/>
                  </a:lnTo>
                  <a:lnTo>
                    <a:pt x="142051" y="366"/>
                  </a:lnTo>
                  <a:lnTo>
                    <a:pt x="153888" y="441"/>
                  </a:lnTo>
                  <a:lnTo>
                    <a:pt x="165726" y="529"/>
                  </a:lnTo>
                  <a:lnTo>
                    <a:pt x="177563" y="633"/>
                  </a:lnTo>
                  <a:lnTo>
                    <a:pt x="189401" y="754"/>
                  </a:lnTo>
                  <a:lnTo>
                    <a:pt x="201239" y="896"/>
                  </a:lnTo>
                  <a:lnTo>
                    <a:pt x="213076" y="1064"/>
                  </a:lnTo>
                  <a:lnTo>
                    <a:pt x="224914" y="1260"/>
                  </a:lnTo>
                  <a:lnTo>
                    <a:pt x="236751" y="1490"/>
                  </a:lnTo>
                  <a:lnTo>
                    <a:pt x="248589" y="1759"/>
                  </a:lnTo>
                  <a:lnTo>
                    <a:pt x="260427" y="2075"/>
                  </a:lnTo>
                  <a:lnTo>
                    <a:pt x="272264" y="2445"/>
                  </a:lnTo>
                  <a:lnTo>
                    <a:pt x="284102" y="2877"/>
                  </a:lnTo>
                  <a:lnTo>
                    <a:pt x="295939" y="3383"/>
                  </a:lnTo>
                  <a:lnTo>
                    <a:pt x="307777" y="3975"/>
                  </a:lnTo>
                  <a:lnTo>
                    <a:pt x="319614" y="4665"/>
                  </a:lnTo>
                  <a:lnTo>
                    <a:pt x="331452" y="5469"/>
                  </a:lnTo>
                  <a:lnTo>
                    <a:pt x="343290" y="6405"/>
                  </a:lnTo>
                  <a:lnTo>
                    <a:pt x="355127" y="7493"/>
                  </a:lnTo>
                  <a:lnTo>
                    <a:pt x="366965" y="8754"/>
                  </a:lnTo>
                  <a:lnTo>
                    <a:pt x="378802" y="10215"/>
                  </a:lnTo>
                  <a:lnTo>
                    <a:pt x="390640" y="11900"/>
                  </a:lnTo>
                  <a:lnTo>
                    <a:pt x="402478" y="13840"/>
                  </a:lnTo>
                  <a:lnTo>
                    <a:pt x="414315" y="16065"/>
                  </a:lnTo>
                  <a:lnTo>
                    <a:pt x="426153" y="18607"/>
                  </a:lnTo>
                  <a:lnTo>
                    <a:pt x="437990" y="21498"/>
                  </a:lnTo>
                  <a:lnTo>
                    <a:pt x="449828" y="24770"/>
                  </a:lnTo>
                  <a:lnTo>
                    <a:pt x="461666" y="28452"/>
                  </a:lnTo>
                  <a:lnTo>
                    <a:pt x="473503" y="32567"/>
                  </a:lnTo>
                  <a:lnTo>
                    <a:pt x="485341" y="37134"/>
                  </a:lnTo>
                  <a:lnTo>
                    <a:pt x="497178" y="42162"/>
                  </a:lnTo>
                  <a:lnTo>
                    <a:pt x="509016" y="47650"/>
                  </a:lnTo>
                  <a:lnTo>
                    <a:pt x="520854" y="53581"/>
                  </a:lnTo>
                  <a:lnTo>
                    <a:pt x="532691" y="59924"/>
                  </a:lnTo>
                  <a:lnTo>
                    <a:pt x="544529" y="66635"/>
                  </a:lnTo>
                  <a:lnTo>
                    <a:pt x="556366" y="73651"/>
                  </a:lnTo>
                  <a:lnTo>
                    <a:pt x="568204" y="80896"/>
                  </a:lnTo>
                  <a:lnTo>
                    <a:pt x="580042" y="88283"/>
                  </a:lnTo>
                  <a:lnTo>
                    <a:pt x="591879" y="95718"/>
                  </a:lnTo>
                  <a:lnTo>
                    <a:pt x="603717" y="103105"/>
                  </a:lnTo>
                  <a:lnTo>
                    <a:pt x="615554" y="110350"/>
                  </a:lnTo>
                  <a:lnTo>
                    <a:pt x="627392" y="117365"/>
                  </a:lnTo>
                  <a:lnTo>
                    <a:pt x="639229" y="124076"/>
                  </a:lnTo>
                  <a:lnTo>
                    <a:pt x="651067" y="130420"/>
                  </a:lnTo>
                  <a:lnTo>
                    <a:pt x="662905" y="136351"/>
                  </a:lnTo>
                  <a:lnTo>
                    <a:pt x="674742" y="141838"/>
                  </a:lnTo>
                  <a:lnTo>
                    <a:pt x="686580" y="146866"/>
                  </a:lnTo>
                  <a:lnTo>
                    <a:pt x="698417" y="151434"/>
                  </a:lnTo>
                  <a:lnTo>
                    <a:pt x="710255" y="155549"/>
                  </a:lnTo>
                  <a:lnTo>
                    <a:pt x="722093" y="159230"/>
                  </a:lnTo>
                  <a:lnTo>
                    <a:pt x="733930" y="162502"/>
                  </a:lnTo>
                  <a:lnTo>
                    <a:pt x="745768" y="165393"/>
                  </a:lnTo>
                  <a:lnTo>
                    <a:pt x="757605" y="167935"/>
                  </a:lnTo>
                  <a:lnTo>
                    <a:pt x="769443" y="170160"/>
                  </a:lnTo>
                  <a:lnTo>
                    <a:pt x="781281" y="172100"/>
                  </a:lnTo>
                  <a:lnTo>
                    <a:pt x="793118" y="173786"/>
                  </a:lnTo>
                  <a:lnTo>
                    <a:pt x="804956" y="175246"/>
                  </a:lnTo>
                  <a:lnTo>
                    <a:pt x="816793" y="176508"/>
                  </a:lnTo>
                  <a:lnTo>
                    <a:pt x="828631" y="177596"/>
                  </a:lnTo>
                  <a:lnTo>
                    <a:pt x="840469" y="178532"/>
                  </a:lnTo>
                  <a:lnTo>
                    <a:pt x="852306" y="179336"/>
                  </a:lnTo>
                  <a:lnTo>
                    <a:pt x="864144" y="180026"/>
                  </a:lnTo>
                  <a:lnTo>
                    <a:pt x="875981" y="180617"/>
                  </a:lnTo>
                  <a:lnTo>
                    <a:pt x="887819" y="181123"/>
                  </a:lnTo>
                  <a:lnTo>
                    <a:pt x="899657" y="181556"/>
                  </a:lnTo>
                  <a:lnTo>
                    <a:pt x="911494" y="181926"/>
                  </a:lnTo>
                  <a:lnTo>
                    <a:pt x="923332" y="182241"/>
                  </a:lnTo>
                  <a:lnTo>
                    <a:pt x="935169" y="182511"/>
                  </a:lnTo>
                  <a:lnTo>
                    <a:pt x="947007" y="182741"/>
                  </a:lnTo>
                  <a:lnTo>
                    <a:pt x="958844" y="182937"/>
                  </a:lnTo>
                  <a:lnTo>
                    <a:pt x="970682" y="183104"/>
                  </a:lnTo>
                  <a:lnTo>
                    <a:pt x="982520" y="183246"/>
                  </a:lnTo>
                  <a:lnTo>
                    <a:pt x="994357" y="183368"/>
                  </a:lnTo>
                  <a:lnTo>
                    <a:pt x="1006195" y="183471"/>
                  </a:lnTo>
                  <a:lnTo>
                    <a:pt x="1018032" y="183559"/>
                  </a:lnTo>
                  <a:lnTo>
                    <a:pt x="1029870" y="183634"/>
                  </a:lnTo>
                  <a:lnTo>
                    <a:pt x="1041708" y="183698"/>
                  </a:lnTo>
                  <a:lnTo>
                    <a:pt x="1053545" y="183752"/>
                  </a:lnTo>
                  <a:lnTo>
                    <a:pt x="1065383" y="183799"/>
                  </a:lnTo>
                  <a:lnTo>
                    <a:pt x="1077220" y="183838"/>
                  </a:lnTo>
                  <a:lnTo>
                    <a:pt x="1089058" y="183872"/>
                  </a:lnTo>
                  <a:lnTo>
                    <a:pt x="1100896" y="183900"/>
                  </a:lnTo>
                  <a:lnTo>
                    <a:pt x="1112733" y="183924"/>
                  </a:lnTo>
                  <a:lnTo>
                    <a:pt x="1124571" y="183945"/>
                  </a:lnTo>
                  <a:lnTo>
                    <a:pt x="1136408" y="183963"/>
                  </a:lnTo>
                  <a:lnTo>
                    <a:pt x="1148246" y="183977"/>
                  </a:lnTo>
                  <a:lnTo>
                    <a:pt x="1160084" y="183990"/>
                  </a:lnTo>
                  <a:lnTo>
                    <a:pt x="1171921" y="184001"/>
                  </a:lnTo>
                  <a:lnTo>
                    <a:pt x="1171921" y="184186"/>
                  </a:lnTo>
                  <a:lnTo>
                    <a:pt x="1183759" y="184208"/>
                  </a:lnTo>
                  <a:lnTo>
                    <a:pt x="1195596" y="184233"/>
                  </a:lnTo>
                  <a:lnTo>
                    <a:pt x="1207434" y="184263"/>
                  </a:lnTo>
                  <a:lnTo>
                    <a:pt x="1219272" y="184298"/>
                  </a:lnTo>
                  <a:lnTo>
                    <a:pt x="1231109" y="184340"/>
                  </a:lnTo>
                  <a:lnTo>
                    <a:pt x="1242947" y="184388"/>
                  </a:lnTo>
                  <a:lnTo>
                    <a:pt x="1254784" y="184445"/>
                  </a:lnTo>
                  <a:lnTo>
                    <a:pt x="1266622" y="184512"/>
                  </a:lnTo>
                  <a:lnTo>
                    <a:pt x="1278459" y="184591"/>
                  </a:lnTo>
                  <a:lnTo>
                    <a:pt x="1290297" y="184684"/>
                  </a:lnTo>
                  <a:lnTo>
                    <a:pt x="1302135" y="184792"/>
                  </a:lnTo>
                  <a:lnTo>
                    <a:pt x="1313972" y="184920"/>
                  </a:lnTo>
                  <a:lnTo>
                    <a:pt x="1325810" y="185070"/>
                  </a:lnTo>
                  <a:lnTo>
                    <a:pt x="1337647" y="185246"/>
                  </a:lnTo>
                  <a:lnTo>
                    <a:pt x="1349485" y="185453"/>
                  </a:lnTo>
                  <a:lnTo>
                    <a:pt x="1361323" y="185695"/>
                  </a:lnTo>
                  <a:lnTo>
                    <a:pt x="1373160" y="185980"/>
                  </a:lnTo>
                  <a:lnTo>
                    <a:pt x="1384998" y="186315"/>
                  </a:lnTo>
                  <a:lnTo>
                    <a:pt x="1396835" y="186707"/>
                  </a:lnTo>
                  <a:lnTo>
                    <a:pt x="1408673" y="187167"/>
                  </a:lnTo>
                  <a:lnTo>
                    <a:pt x="1420511" y="187706"/>
                  </a:lnTo>
                  <a:lnTo>
                    <a:pt x="1432348" y="188337"/>
                  </a:lnTo>
                  <a:lnTo>
                    <a:pt x="1444186" y="189077"/>
                  </a:lnTo>
                  <a:lnTo>
                    <a:pt x="1456023" y="189942"/>
                  </a:lnTo>
                  <a:lnTo>
                    <a:pt x="1467861" y="190954"/>
                  </a:lnTo>
                  <a:lnTo>
                    <a:pt x="1479699" y="192136"/>
                  </a:lnTo>
                  <a:lnTo>
                    <a:pt x="1491536" y="193516"/>
                  </a:lnTo>
                  <a:lnTo>
                    <a:pt x="1503374" y="195125"/>
                  </a:lnTo>
                  <a:lnTo>
                    <a:pt x="1515211" y="196997"/>
                  </a:lnTo>
                  <a:lnTo>
                    <a:pt x="1527049" y="199173"/>
                  </a:lnTo>
                  <a:lnTo>
                    <a:pt x="1538887" y="201696"/>
                  </a:lnTo>
                  <a:lnTo>
                    <a:pt x="1550724" y="204617"/>
                  </a:lnTo>
                  <a:lnTo>
                    <a:pt x="1562562" y="207988"/>
                  </a:lnTo>
                  <a:lnTo>
                    <a:pt x="1574399" y="211867"/>
                  </a:lnTo>
                  <a:lnTo>
                    <a:pt x="1586237" y="216317"/>
                  </a:lnTo>
                  <a:lnTo>
                    <a:pt x="1598074" y="221402"/>
                  </a:lnTo>
                  <a:lnTo>
                    <a:pt x="1609912" y="227184"/>
                  </a:lnTo>
                  <a:lnTo>
                    <a:pt x="1621750" y="233728"/>
                  </a:lnTo>
                  <a:lnTo>
                    <a:pt x="1633587" y="241091"/>
                  </a:lnTo>
                  <a:lnTo>
                    <a:pt x="1645425" y="249321"/>
                  </a:lnTo>
                  <a:lnTo>
                    <a:pt x="1657262" y="258455"/>
                  </a:lnTo>
                  <a:lnTo>
                    <a:pt x="1669100" y="268512"/>
                  </a:lnTo>
                  <a:lnTo>
                    <a:pt x="1680938" y="279487"/>
                  </a:lnTo>
                  <a:lnTo>
                    <a:pt x="1692775" y="291348"/>
                  </a:lnTo>
                  <a:lnTo>
                    <a:pt x="1704613" y="304036"/>
                  </a:lnTo>
                  <a:lnTo>
                    <a:pt x="1716450" y="317458"/>
                  </a:lnTo>
                  <a:lnTo>
                    <a:pt x="1728288" y="331489"/>
                  </a:lnTo>
                  <a:lnTo>
                    <a:pt x="1740126" y="345978"/>
                  </a:lnTo>
                  <a:lnTo>
                    <a:pt x="1751963" y="360752"/>
                  </a:lnTo>
                  <a:lnTo>
                    <a:pt x="1763801" y="375623"/>
                  </a:lnTo>
                  <a:lnTo>
                    <a:pt x="1775638" y="390397"/>
                  </a:lnTo>
                  <a:lnTo>
                    <a:pt x="1787476" y="404887"/>
                  </a:lnTo>
                  <a:lnTo>
                    <a:pt x="1799314" y="418918"/>
                  </a:lnTo>
                  <a:lnTo>
                    <a:pt x="1811151" y="432339"/>
                  </a:lnTo>
                  <a:lnTo>
                    <a:pt x="1822989" y="445027"/>
                  </a:lnTo>
                  <a:lnTo>
                    <a:pt x="1834826" y="456889"/>
                  </a:lnTo>
                  <a:lnTo>
                    <a:pt x="1846664" y="467864"/>
                  </a:lnTo>
                  <a:lnTo>
                    <a:pt x="1858502" y="477920"/>
                  </a:lnTo>
                  <a:lnTo>
                    <a:pt x="1870339" y="487055"/>
                  </a:lnTo>
                  <a:lnTo>
                    <a:pt x="1882177" y="495285"/>
                  </a:lnTo>
                  <a:lnTo>
                    <a:pt x="1894014" y="502648"/>
                  </a:lnTo>
                  <a:lnTo>
                    <a:pt x="1905852" y="509191"/>
                  </a:lnTo>
                  <a:lnTo>
                    <a:pt x="1917689" y="514974"/>
                  </a:lnTo>
                  <a:lnTo>
                    <a:pt x="1929527" y="520058"/>
                  </a:lnTo>
                  <a:lnTo>
                    <a:pt x="1941365" y="524508"/>
                  </a:lnTo>
                  <a:lnTo>
                    <a:pt x="1953202" y="528388"/>
                  </a:lnTo>
                  <a:lnTo>
                    <a:pt x="1965040" y="531759"/>
                  </a:lnTo>
                  <a:lnTo>
                    <a:pt x="1976877" y="534679"/>
                  </a:lnTo>
                  <a:lnTo>
                    <a:pt x="1988715" y="537203"/>
                  </a:lnTo>
                  <a:lnTo>
                    <a:pt x="2000553" y="539379"/>
                  </a:lnTo>
                  <a:lnTo>
                    <a:pt x="2012390" y="541251"/>
                  </a:lnTo>
                  <a:lnTo>
                    <a:pt x="2024228" y="542859"/>
                  </a:lnTo>
                  <a:lnTo>
                    <a:pt x="2036065" y="544239"/>
                  </a:lnTo>
                  <a:lnTo>
                    <a:pt x="2047903" y="545421"/>
                  </a:lnTo>
                  <a:lnTo>
                    <a:pt x="2059741" y="546433"/>
                  </a:lnTo>
                  <a:lnTo>
                    <a:pt x="2071578" y="547299"/>
                  </a:lnTo>
                  <a:lnTo>
                    <a:pt x="2083416" y="548038"/>
                  </a:lnTo>
                  <a:lnTo>
                    <a:pt x="2095253" y="548670"/>
                  </a:lnTo>
                  <a:lnTo>
                    <a:pt x="2107091" y="549209"/>
                  </a:lnTo>
                  <a:lnTo>
                    <a:pt x="2118929" y="549669"/>
                  </a:lnTo>
                  <a:lnTo>
                    <a:pt x="2130766" y="550061"/>
                  </a:lnTo>
                  <a:lnTo>
                    <a:pt x="2142604" y="550395"/>
                  </a:lnTo>
                  <a:lnTo>
                    <a:pt x="2154441" y="550680"/>
                  </a:lnTo>
                  <a:lnTo>
                    <a:pt x="2166279" y="550923"/>
                  </a:lnTo>
                  <a:lnTo>
                    <a:pt x="2178117" y="551130"/>
                  </a:lnTo>
                  <a:lnTo>
                    <a:pt x="2189954" y="551306"/>
                  </a:lnTo>
                  <a:lnTo>
                    <a:pt x="2201792" y="551456"/>
                  </a:lnTo>
                  <a:lnTo>
                    <a:pt x="2213629" y="551583"/>
                  </a:lnTo>
                  <a:lnTo>
                    <a:pt x="2225467" y="551692"/>
                  </a:lnTo>
                  <a:lnTo>
                    <a:pt x="2237304" y="551785"/>
                  </a:lnTo>
                  <a:lnTo>
                    <a:pt x="2249142" y="551863"/>
                  </a:lnTo>
                  <a:lnTo>
                    <a:pt x="2260980" y="551930"/>
                  </a:lnTo>
                  <a:lnTo>
                    <a:pt x="2272817" y="551987"/>
                  </a:lnTo>
                  <a:lnTo>
                    <a:pt x="2284655" y="552036"/>
                  </a:lnTo>
                  <a:lnTo>
                    <a:pt x="2296492" y="552077"/>
                  </a:lnTo>
                  <a:lnTo>
                    <a:pt x="2308330" y="552112"/>
                  </a:lnTo>
                  <a:lnTo>
                    <a:pt x="2320168" y="552142"/>
                  </a:lnTo>
                  <a:lnTo>
                    <a:pt x="2332005" y="552168"/>
                  </a:lnTo>
                  <a:lnTo>
                    <a:pt x="2343843" y="552189"/>
                  </a:lnTo>
                  <a:lnTo>
                    <a:pt x="2343843" y="552313"/>
                  </a:lnTo>
                  <a:lnTo>
                    <a:pt x="2355680" y="552313"/>
                  </a:lnTo>
                  <a:lnTo>
                    <a:pt x="2367518" y="552313"/>
                  </a:lnTo>
                  <a:lnTo>
                    <a:pt x="2379356" y="552313"/>
                  </a:lnTo>
                  <a:lnTo>
                    <a:pt x="2391193" y="552313"/>
                  </a:lnTo>
                  <a:lnTo>
                    <a:pt x="2403031" y="552313"/>
                  </a:lnTo>
                  <a:lnTo>
                    <a:pt x="2414868" y="552313"/>
                  </a:lnTo>
                  <a:lnTo>
                    <a:pt x="2426706" y="552313"/>
                  </a:lnTo>
                  <a:lnTo>
                    <a:pt x="2438544" y="552313"/>
                  </a:lnTo>
                  <a:lnTo>
                    <a:pt x="2450381" y="552313"/>
                  </a:lnTo>
                  <a:lnTo>
                    <a:pt x="2462219" y="552313"/>
                  </a:lnTo>
                  <a:lnTo>
                    <a:pt x="2474056" y="552313"/>
                  </a:lnTo>
                  <a:lnTo>
                    <a:pt x="2485894" y="552313"/>
                  </a:lnTo>
                  <a:lnTo>
                    <a:pt x="2497732" y="552313"/>
                  </a:lnTo>
                  <a:lnTo>
                    <a:pt x="2509569" y="552313"/>
                  </a:lnTo>
                  <a:lnTo>
                    <a:pt x="2521407" y="552313"/>
                  </a:lnTo>
                  <a:lnTo>
                    <a:pt x="2533244" y="552313"/>
                  </a:lnTo>
                  <a:lnTo>
                    <a:pt x="2545082" y="552313"/>
                  </a:lnTo>
                  <a:lnTo>
                    <a:pt x="2556919" y="552313"/>
                  </a:lnTo>
                  <a:lnTo>
                    <a:pt x="2568757" y="552313"/>
                  </a:lnTo>
                  <a:lnTo>
                    <a:pt x="2580595" y="552313"/>
                  </a:lnTo>
                  <a:lnTo>
                    <a:pt x="2592432" y="552313"/>
                  </a:lnTo>
                  <a:lnTo>
                    <a:pt x="2604270" y="552313"/>
                  </a:lnTo>
                  <a:lnTo>
                    <a:pt x="2616107" y="552313"/>
                  </a:lnTo>
                  <a:lnTo>
                    <a:pt x="2627945" y="552313"/>
                  </a:lnTo>
                  <a:lnTo>
                    <a:pt x="2639783" y="552313"/>
                  </a:lnTo>
                  <a:lnTo>
                    <a:pt x="2651620" y="552313"/>
                  </a:lnTo>
                  <a:lnTo>
                    <a:pt x="2663458" y="552313"/>
                  </a:lnTo>
                  <a:lnTo>
                    <a:pt x="2675295" y="552313"/>
                  </a:lnTo>
                  <a:lnTo>
                    <a:pt x="2687133" y="552313"/>
                  </a:lnTo>
                  <a:lnTo>
                    <a:pt x="2698971" y="552313"/>
                  </a:lnTo>
                  <a:lnTo>
                    <a:pt x="2710808" y="552313"/>
                  </a:lnTo>
                  <a:lnTo>
                    <a:pt x="2722646" y="552313"/>
                  </a:lnTo>
                  <a:lnTo>
                    <a:pt x="2734483" y="552313"/>
                  </a:lnTo>
                  <a:lnTo>
                    <a:pt x="2746321" y="552313"/>
                  </a:lnTo>
                  <a:lnTo>
                    <a:pt x="2758159" y="552313"/>
                  </a:lnTo>
                  <a:lnTo>
                    <a:pt x="2769996" y="552313"/>
                  </a:lnTo>
                  <a:lnTo>
                    <a:pt x="2781834" y="552313"/>
                  </a:lnTo>
                  <a:lnTo>
                    <a:pt x="2793671" y="552313"/>
                  </a:lnTo>
                  <a:lnTo>
                    <a:pt x="2805509" y="552313"/>
                  </a:lnTo>
                  <a:lnTo>
                    <a:pt x="2817347" y="552313"/>
                  </a:lnTo>
                  <a:lnTo>
                    <a:pt x="2829184" y="552313"/>
                  </a:lnTo>
                  <a:lnTo>
                    <a:pt x="2841022" y="552313"/>
                  </a:lnTo>
                  <a:lnTo>
                    <a:pt x="2852859" y="552313"/>
                  </a:lnTo>
                  <a:lnTo>
                    <a:pt x="2864697" y="552313"/>
                  </a:lnTo>
                  <a:lnTo>
                    <a:pt x="2876534" y="552313"/>
                  </a:lnTo>
                  <a:lnTo>
                    <a:pt x="2888372" y="552313"/>
                  </a:lnTo>
                  <a:lnTo>
                    <a:pt x="2900210" y="552313"/>
                  </a:lnTo>
                  <a:lnTo>
                    <a:pt x="2912047" y="552313"/>
                  </a:lnTo>
                  <a:lnTo>
                    <a:pt x="2923885" y="552313"/>
                  </a:lnTo>
                  <a:lnTo>
                    <a:pt x="2935722" y="552313"/>
                  </a:lnTo>
                  <a:lnTo>
                    <a:pt x="2947560" y="552313"/>
                  </a:lnTo>
                  <a:lnTo>
                    <a:pt x="2959398" y="552313"/>
                  </a:lnTo>
                  <a:lnTo>
                    <a:pt x="2971235" y="552313"/>
                  </a:lnTo>
                  <a:lnTo>
                    <a:pt x="2983073" y="552313"/>
                  </a:lnTo>
                  <a:lnTo>
                    <a:pt x="2994910" y="552313"/>
                  </a:lnTo>
                  <a:lnTo>
                    <a:pt x="3006748" y="552313"/>
                  </a:lnTo>
                  <a:lnTo>
                    <a:pt x="3018586" y="552313"/>
                  </a:lnTo>
                  <a:lnTo>
                    <a:pt x="3030423" y="552313"/>
                  </a:lnTo>
                  <a:lnTo>
                    <a:pt x="3042261" y="552313"/>
                  </a:lnTo>
                  <a:lnTo>
                    <a:pt x="3054098" y="552313"/>
                  </a:lnTo>
                  <a:lnTo>
                    <a:pt x="3065936" y="552313"/>
                  </a:lnTo>
                  <a:lnTo>
                    <a:pt x="3077774" y="552313"/>
                  </a:lnTo>
                  <a:lnTo>
                    <a:pt x="3089611" y="552313"/>
                  </a:lnTo>
                  <a:lnTo>
                    <a:pt x="3101449" y="552313"/>
                  </a:lnTo>
                  <a:lnTo>
                    <a:pt x="3113286" y="552313"/>
                  </a:lnTo>
                  <a:lnTo>
                    <a:pt x="3125124" y="552313"/>
                  </a:lnTo>
                  <a:lnTo>
                    <a:pt x="3136962" y="552313"/>
                  </a:lnTo>
                  <a:lnTo>
                    <a:pt x="3148799" y="552313"/>
                  </a:lnTo>
                  <a:lnTo>
                    <a:pt x="3160637" y="552313"/>
                  </a:lnTo>
                  <a:lnTo>
                    <a:pt x="3172474" y="552313"/>
                  </a:lnTo>
                  <a:lnTo>
                    <a:pt x="3184312" y="552313"/>
                  </a:lnTo>
                  <a:lnTo>
                    <a:pt x="3196149" y="552313"/>
                  </a:lnTo>
                  <a:lnTo>
                    <a:pt x="3207987" y="552313"/>
                  </a:lnTo>
                  <a:lnTo>
                    <a:pt x="3219825" y="552313"/>
                  </a:lnTo>
                  <a:lnTo>
                    <a:pt x="3231662" y="552313"/>
                  </a:lnTo>
                  <a:lnTo>
                    <a:pt x="3243500" y="552313"/>
                  </a:lnTo>
                  <a:lnTo>
                    <a:pt x="3255337" y="552313"/>
                  </a:lnTo>
                  <a:lnTo>
                    <a:pt x="3267175" y="552313"/>
                  </a:lnTo>
                  <a:lnTo>
                    <a:pt x="3279013" y="552313"/>
                  </a:lnTo>
                  <a:lnTo>
                    <a:pt x="3290850" y="552313"/>
                  </a:lnTo>
                  <a:lnTo>
                    <a:pt x="3302688" y="552313"/>
                  </a:lnTo>
                  <a:lnTo>
                    <a:pt x="3314525" y="552313"/>
                  </a:lnTo>
                  <a:lnTo>
                    <a:pt x="3326363" y="552313"/>
                  </a:lnTo>
                  <a:lnTo>
                    <a:pt x="3338201" y="552313"/>
                  </a:lnTo>
                  <a:lnTo>
                    <a:pt x="3350038" y="552313"/>
                  </a:lnTo>
                  <a:lnTo>
                    <a:pt x="3361876" y="552313"/>
                  </a:lnTo>
                  <a:lnTo>
                    <a:pt x="3373713" y="552313"/>
                  </a:lnTo>
                  <a:lnTo>
                    <a:pt x="3385551" y="552313"/>
                  </a:lnTo>
                  <a:lnTo>
                    <a:pt x="3397389" y="552313"/>
                  </a:lnTo>
                  <a:lnTo>
                    <a:pt x="3409226" y="552313"/>
                  </a:lnTo>
                  <a:lnTo>
                    <a:pt x="3421064" y="552313"/>
                  </a:lnTo>
                  <a:lnTo>
                    <a:pt x="3432901" y="552313"/>
                  </a:lnTo>
                  <a:lnTo>
                    <a:pt x="3444739" y="552313"/>
                  </a:lnTo>
                  <a:lnTo>
                    <a:pt x="3456576" y="552313"/>
                  </a:lnTo>
                  <a:lnTo>
                    <a:pt x="3468414" y="552313"/>
                  </a:lnTo>
                  <a:lnTo>
                    <a:pt x="3480252" y="552313"/>
                  </a:lnTo>
                  <a:lnTo>
                    <a:pt x="3492089" y="552313"/>
                  </a:lnTo>
                  <a:lnTo>
                    <a:pt x="3503927" y="552313"/>
                  </a:lnTo>
                  <a:lnTo>
                    <a:pt x="3515764" y="552313"/>
                  </a:lnTo>
                  <a:lnTo>
                    <a:pt x="3515764" y="552251"/>
                  </a:lnTo>
                  <a:lnTo>
                    <a:pt x="3527602" y="552240"/>
                  </a:lnTo>
                  <a:lnTo>
                    <a:pt x="3539440" y="552228"/>
                  </a:lnTo>
                  <a:lnTo>
                    <a:pt x="3551277" y="552213"/>
                  </a:lnTo>
                  <a:lnTo>
                    <a:pt x="3563115" y="552195"/>
                  </a:lnTo>
                  <a:lnTo>
                    <a:pt x="3574952" y="552174"/>
                  </a:lnTo>
                  <a:lnTo>
                    <a:pt x="3586790" y="552150"/>
                  </a:lnTo>
                  <a:lnTo>
                    <a:pt x="3598628" y="552122"/>
                  </a:lnTo>
                  <a:lnTo>
                    <a:pt x="3610465" y="552088"/>
                  </a:lnTo>
                  <a:lnTo>
                    <a:pt x="3622303" y="552049"/>
                  </a:lnTo>
                  <a:lnTo>
                    <a:pt x="3634140" y="552002"/>
                  </a:lnTo>
                  <a:lnTo>
                    <a:pt x="3645978" y="551948"/>
                  </a:lnTo>
                  <a:lnTo>
                    <a:pt x="3657816" y="551884"/>
                  </a:lnTo>
                  <a:lnTo>
                    <a:pt x="3669653" y="551809"/>
                  </a:lnTo>
                  <a:lnTo>
                    <a:pt x="3681491" y="551721"/>
                  </a:lnTo>
                  <a:lnTo>
                    <a:pt x="3693328" y="551618"/>
                  </a:lnTo>
                  <a:lnTo>
                    <a:pt x="3705166" y="551497"/>
                  </a:lnTo>
                  <a:lnTo>
                    <a:pt x="3717004" y="551354"/>
                  </a:lnTo>
                  <a:lnTo>
                    <a:pt x="3728841" y="551187"/>
                  </a:lnTo>
                  <a:lnTo>
                    <a:pt x="3740679" y="550991"/>
                  </a:lnTo>
                  <a:lnTo>
                    <a:pt x="3752516" y="550761"/>
                  </a:lnTo>
                  <a:lnTo>
                    <a:pt x="3764354" y="550491"/>
                  </a:lnTo>
                  <a:lnTo>
                    <a:pt x="3776191" y="550176"/>
                  </a:lnTo>
                  <a:lnTo>
                    <a:pt x="3788029" y="549806"/>
                  </a:lnTo>
                  <a:lnTo>
                    <a:pt x="3799867" y="549373"/>
                  </a:lnTo>
                  <a:lnTo>
                    <a:pt x="3811704" y="548867"/>
                  </a:lnTo>
                  <a:lnTo>
                    <a:pt x="3823542" y="548276"/>
                  </a:lnTo>
                  <a:lnTo>
                    <a:pt x="3835379" y="547586"/>
                  </a:lnTo>
                  <a:lnTo>
                    <a:pt x="3847217" y="546782"/>
                  </a:lnTo>
                  <a:lnTo>
                    <a:pt x="3859055" y="545846"/>
                  </a:lnTo>
                  <a:lnTo>
                    <a:pt x="3870892" y="544758"/>
                  </a:lnTo>
                  <a:lnTo>
                    <a:pt x="3882730" y="543496"/>
                  </a:lnTo>
                  <a:lnTo>
                    <a:pt x="3894567" y="542036"/>
                  </a:lnTo>
                  <a:lnTo>
                    <a:pt x="3906405" y="540350"/>
                  </a:lnTo>
                  <a:lnTo>
                    <a:pt x="3918243" y="538410"/>
                  </a:lnTo>
                  <a:lnTo>
                    <a:pt x="3930080" y="536185"/>
                  </a:lnTo>
                  <a:lnTo>
                    <a:pt x="3941918" y="533643"/>
                  </a:lnTo>
                  <a:lnTo>
                    <a:pt x="3953755" y="530752"/>
                  </a:lnTo>
                  <a:lnTo>
                    <a:pt x="3965593" y="527480"/>
                  </a:lnTo>
                  <a:lnTo>
                    <a:pt x="3977431" y="523799"/>
                  </a:lnTo>
                  <a:lnTo>
                    <a:pt x="3989268" y="519684"/>
                  </a:lnTo>
                  <a:lnTo>
                    <a:pt x="4001106" y="515117"/>
                  </a:lnTo>
                  <a:lnTo>
                    <a:pt x="4012943" y="510088"/>
                  </a:lnTo>
                  <a:lnTo>
                    <a:pt x="4024781" y="504601"/>
                  </a:lnTo>
                  <a:lnTo>
                    <a:pt x="4036619" y="498670"/>
                  </a:lnTo>
                  <a:lnTo>
                    <a:pt x="4048456" y="492326"/>
                  </a:lnTo>
                  <a:lnTo>
                    <a:pt x="4060294" y="485615"/>
                  </a:lnTo>
                  <a:lnTo>
                    <a:pt x="4072131" y="478600"/>
                  </a:lnTo>
                  <a:lnTo>
                    <a:pt x="4083969" y="471355"/>
                  </a:lnTo>
                  <a:lnTo>
                    <a:pt x="4095806" y="463968"/>
                  </a:lnTo>
                  <a:lnTo>
                    <a:pt x="4107644" y="456533"/>
                  </a:lnTo>
                  <a:lnTo>
                    <a:pt x="4119482" y="449146"/>
                  </a:lnTo>
                  <a:lnTo>
                    <a:pt x="4131319" y="441901"/>
                  </a:lnTo>
                  <a:lnTo>
                    <a:pt x="4143157" y="434885"/>
                  </a:lnTo>
                  <a:lnTo>
                    <a:pt x="4154994" y="428175"/>
                  </a:lnTo>
                  <a:lnTo>
                    <a:pt x="4166832" y="421831"/>
                  </a:lnTo>
                  <a:lnTo>
                    <a:pt x="4178670" y="415900"/>
                  </a:lnTo>
                  <a:lnTo>
                    <a:pt x="4190507" y="410412"/>
                  </a:lnTo>
                  <a:lnTo>
                    <a:pt x="4202345" y="405384"/>
                  </a:lnTo>
                  <a:lnTo>
                    <a:pt x="4214182" y="400817"/>
                  </a:lnTo>
                  <a:lnTo>
                    <a:pt x="4226020" y="396702"/>
                  </a:lnTo>
                  <a:lnTo>
                    <a:pt x="4237858" y="393020"/>
                  </a:lnTo>
                  <a:lnTo>
                    <a:pt x="4249695" y="389748"/>
                  </a:lnTo>
                  <a:lnTo>
                    <a:pt x="4261533" y="386857"/>
                  </a:lnTo>
                  <a:lnTo>
                    <a:pt x="4273370" y="384315"/>
                  </a:lnTo>
                  <a:lnTo>
                    <a:pt x="4285208" y="382090"/>
                  </a:lnTo>
                  <a:lnTo>
                    <a:pt x="4297046" y="380150"/>
                  </a:lnTo>
                  <a:lnTo>
                    <a:pt x="4308883" y="378465"/>
                  </a:lnTo>
                  <a:lnTo>
                    <a:pt x="4320721" y="377005"/>
                  </a:lnTo>
                  <a:lnTo>
                    <a:pt x="4332558" y="375743"/>
                  </a:lnTo>
                  <a:lnTo>
                    <a:pt x="4344396" y="374655"/>
                  </a:lnTo>
                  <a:lnTo>
                    <a:pt x="4356234" y="373719"/>
                  </a:lnTo>
                  <a:lnTo>
                    <a:pt x="4368071" y="372915"/>
                  </a:lnTo>
                  <a:lnTo>
                    <a:pt x="4379909" y="372225"/>
                  </a:lnTo>
                  <a:lnTo>
                    <a:pt x="4391746" y="371634"/>
                  </a:lnTo>
                  <a:lnTo>
                    <a:pt x="4403584" y="371128"/>
                  </a:lnTo>
                  <a:lnTo>
                    <a:pt x="4415421" y="370695"/>
                  </a:lnTo>
                  <a:lnTo>
                    <a:pt x="4427259" y="370325"/>
                  </a:lnTo>
                  <a:lnTo>
                    <a:pt x="4439097" y="370009"/>
                  </a:lnTo>
                  <a:lnTo>
                    <a:pt x="4450934" y="369740"/>
                  </a:lnTo>
                  <a:lnTo>
                    <a:pt x="4462772" y="369510"/>
                  </a:lnTo>
                  <a:lnTo>
                    <a:pt x="4474609" y="369314"/>
                  </a:lnTo>
                  <a:lnTo>
                    <a:pt x="4486447" y="369147"/>
                  </a:lnTo>
                  <a:lnTo>
                    <a:pt x="4498285" y="369004"/>
                  </a:lnTo>
                  <a:lnTo>
                    <a:pt x="4510122" y="368883"/>
                  </a:lnTo>
                  <a:lnTo>
                    <a:pt x="4521960" y="368779"/>
                  </a:lnTo>
                  <a:lnTo>
                    <a:pt x="4533797" y="368691"/>
                  </a:lnTo>
                  <a:lnTo>
                    <a:pt x="4545635" y="368616"/>
                  </a:lnTo>
                  <a:lnTo>
                    <a:pt x="4557473" y="368553"/>
                  </a:lnTo>
                  <a:lnTo>
                    <a:pt x="4569310" y="368498"/>
                  </a:lnTo>
                  <a:lnTo>
                    <a:pt x="4581148" y="368452"/>
                  </a:lnTo>
                  <a:lnTo>
                    <a:pt x="4592985" y="368413"/>
                  </a:lnTo>
                  <a:lnTo>
                    <a:pt x="4604823" y="368379"/>
                  </a:lnTo>
                  <a:lnTo>
                    <a:pt x="4616661" y="368351"/>
                  </a:lnTo>
                  <a:lnTo>
                    <a:pt x="4628498" y="368326"/>
                  </a:lnTo>
                  <a:lnTo>
                    <a:pt x="4640336" y="368306"/>
                  </a:lnTo>
                  <a:lnTo>
                    <a:pt x="4652173" y="368288"/>
                  </a:lnTo>
                  <a:lnTo>
                    <a:pt x="4664011" y="368273"/>
                  </a:lnTo>
                  <a:lnTo>
                    <a:pt x="4675849" y="368260"/>
                  </a:lnTo>
                  <a:lnTo>
                    <a:pt x="4687686" y="368250"/>
                  </a:lnTo>
                </a:path>
              </a:pathLst>
            </a:custGeom>
            <a:ln w="40651" cap="flat">
              <a:solidFill>
                <a:srgbClr val="EE8045">
                  <a:alpha val="100000"/>
                </a:srgbClr>
              </a:solidFill>
              <a:prstDash val="solid"/>
              <a:round/>
            </a:ln>
          </p:spPr>
          <p:txBody>
            <a:bodyPr/>
            <a:lstStyle/>
            <a:p/>
          </p:txBody>
        </p:sp>
        <p:sp>
          <p:nvSpPr>
            <p:cNvPr id="33" name="pl33"/>
            <p:cNvSpPr/>
            <p:nvPr/>
          </p:nvSpPr>
          <p:spPr>
            <a:xfrm>
              <a:off x="2482351" y="2004286"/>
              <a:ext cx="4687686" cy="1472753"/>
            </a:xfrm>
            <a:custGeom>
              <a:avLst/>
              <a:pathLst>
                <a:path w="4687686" h="1472753">
                  <a:moveTo>
                    <a:pt x="0" y="0"/>
                  </a:moveTo>
                  <a:lnTo>
                    <a:pt x="11837" y="10"/>
                  </a:lnTo>
                  <a:lnTo>
                    <a:pt x="23675" y="23"/>
                  </a:lnTo>
                  <a:lnTo>
                    <a:pt x="35512" y="38"/>
                  </a:lnTo>
                  <a:lnTo>
                    <a:pt x="47350" y="56"/>
                  </a:lnTo>
                  <a:lnTo>
                    <a:pt x="59187" y="76"/>
                  </a:lnTo>
                  <a:lnTo>
                    <a:pt x="71025" y="100"/>
                  </a:lnTo>
                  <a:lnTo>
                    <a:pt x="82863" y="129"/>
                  </a:lnTo>
                  <a:lnTo>
                    <a:pt x="94700" y="163"/>
                  </a:lnTo>
                  <a:lnTo>
                    <a:pt x="106538" y="202"/>
                  </a:lnTo>
                  <a:lnTo>
                    <a:pt x="118375" y="248"/>
                  </a:lnTo>
                  <a:lnTo>
                    <a:pt x="130213" y="302"/>
                  </a:lnTo>
                  <a:lnTo>
                    <a:pt x="142051" y="366"/>
                  </a:lnTo>
                  <a:lnTo>
                    <a:pt x="153888" y="441"/>
                  </a:lnTo>
                  <a:lnTo>
                    <a:pt x="165726" y="529"/>
                  </a:lnTo>
                  <a:lnTo>
                    <a:pt x="177563" y="633"/>
                  </a:lnTo>
                  <a:lnTo>
                    <a:pt x="189401" y="754"/>
                  </a:lnTo>
                  <a:lnTo>
                    <a:pt x="201239" y="896"/>
                  </a:lnTo>
                  <a:lnTo>
                    <a:pt x="213076" y="1064"/>
                  </a:lnTo>
                  <a:lnTo>
                    <a:pt x="224914" y="1260"/>
                  </a:lnTo>
                  <a:lnTo>
                    <a:pt x="236751" y="1490"/>
                  </a:lnTo>
                  <a:lnTo>
                    <a:pt x="248589" y="1759"/>
                  </a:lnTo>
                  <a:lnTo>
                    <a:pt x="260427" y="2075"/>
                  </a:lnTo>
                  <a:lnTo>
                    <a:pt x="272264" y="2445"/>
                  </a:lnTo>
                  <a:lnTo>
                    <a:pt x="284102" y="2877"/>
                  </a:lnTo>
                  <a:lnTo>
                    <a:pt x="295939" y="3383"/>
                  </a:lnTo>
                  <a:lnTo>
                    <a:pt x="307777" y="3975"/>
                  </a:lnTo>
                  <a:lnTo>
                    <a:pt x="319614" y="4665"/>
                  </a:lnTo>
                  <a:lnTo>
                    <a:pt x="331452" y="5469"/>
                  </a:lnTo>
                  <a:lnTo>
                    <a:pt x="343290" y="6405"/>
                  </a:lnTo>
                  <a:lnTo>
                    <a:pt x="355127" y="7493"/>
                  </a:lnTo>
                  <a:lnTo>
                    <a:pt x="366965" y="8754"/>
                  </a:lnTo>
                  <a:lnTo>
                    <a:pt x="378802" y="10215"/>
                  </a:lnTo>
                  <a:lnTo>
                    <a:pt x="390640" y="11900"/>
                  </a:lnTo>
                  <a:lnTo>
                    <a:pt x="402478" y="13840"/>
                  </a:lnTo>
                  <a:lnTo>
                    <a:pt x="414315" y="16065"/>
                  </a:lnTo>
                  <a:lnTo>
                    <a:pt x="426153" y="18607"/>
                  </a:lnTo>
                  <a:lnTo>
                    <a:pt x="437990" y="21498"/>
                  </a:lnTo>
                  <a:lnTo>
                    <a:pt x="449828" y="24770"/>
                  </a:lnTo>
                  <a:lnTo>
                    <a:pt x="461666" y="28452"/>
                  </a:lnTo>
                  <a:lnTo>
                    <a:pt x="473503" y="32567"/>
                  </a:lnTo>
                  <a:lnTo>
                    <a:pt x="485341" y="37134"/>
                  </a:lnTo>
                  <a:lnTo>
                    <a:pt x="497178" y="42162"/>
                  </a:lnTo>
                  <a:lnTo>
                    <a:pt x="509016" y="47650"/>
                  </a:lnTo>
                  <a:lnTo>
                    <a:pt x="520854" y="53581"/>
                  </a:lnTo>
                  <a:lnTo>
                    <a:pt x="532691" y="59924"/>
                  </a:lnTo>
                  <a:lnTo>
                    <a:pt x="544529" y="66635"/>
                  </a:lnTo>
                  <a:lnTo>
                    <a:pt x="556366" y="73651"/>
                  </a:lnTo>
                  <a:lnTo>
                    <a:pt x="568204" y="80896"/>
                  </a:lnTo>
                  <a:lnTo>
                    <a:pt x="580042" y="88283"/>
                  </a:lnTo>
                  <a:lnTo>
                    <a:pt x="591879" y="95718"/>
                  </a:lnTo>
                  <a:lnTo>
                    <a:pt x="603717" y="103105"/>
                  </a:lnTo>
                  <a:lnTo>
                    <a:pt x="615554" y="110350"/>
                  </a:lnTo>
                  <a:lnTo>
                    <a:pt x="627392" y="117365"/>
                  </a:lnTo>
                  <a:lnTo>
                    <a:pt x="639229" y="124076"/>
                  </a:lnTo>
                  <a:lnTo>
                    <a:pt x="651067" y="130420"/>
                  </a:lnTo>
                  <a:lnTo>
                    <a:pt x="662905" y="136351"/>
                  </a:lnTo>
                  <a:lnTo>
                    <a:pt x="674742" y="141838"/>
                  </a:lnTo>
                  <a:lnTo>
                    <a:pt x="686580" y="146866"/>
                  </a:lnTo>
                  <a:lnTo>
                    <a:pt x="698417" y="151434"/>
                  </a:lnTo>
                  <a:lnTo>
                    <a:pt x="710255" y="155549"/>
                  </a:lnTo>
                  <a:lnTo>
                    <a:pt x="722093" y="159230"/>
                  </a:lnTo>
                  <a:lnTo>
                    <a:pt x="733930" y="162502"/>
                  </a:lnTo>
                  <a:lnTo>
                    <a:pt x="745768" y="165393"/>
                  </a:lnTo>
                  <a:lnTo>
                    <a:pt x="757605" y="167935"/>
                  </a:lnTo>
                  <a:lnTo>
                    <a:pt x="769443" y="170160"/>
                  </a:lnTo>
                  <a:lnTo>
                    <a:pt x="781281" y="172100"/>
                  </a:lnTo>
                  <a:lnTo>
                    <a:pt x="793118" y="173786"/>
                  </a:lnTo>
                  <a:lnTo>
                    <a:pt x="804956" y="175246"/>
                  </a:lnTo>
                  <a:lnTo>
                    <a:pt x="816793" y="176508"/>
                  </a:lnTo>
                  <a:lnTo>
                    <a:pt x="828631" y="177596"/>
                  </a:lnTo>
                  <a:lnTo>
                    <a:pt x="840469" y="178532"/>
                  </a:lnTo>
                  <a:lnTo>
                    <a:pt x="852306" y="179336"/>
                  </a:lnTo>
                  <a:lnTo>
                    <a:pt x="864144" y="180026"/>
                  </a:lnTo>
                  <a:lnTo>
                    <a:pt x="875981" y="180617"/>
                  </a:lnTo>
                  <a:lnTo>
                    <a:pt x="887819" y="181123"/>
                  </a:lnTo>
                  <a:lnTo>
                    <a:pt x="899657" y="181556"/>
                  </a:lnTo>
                  <a:lnTo>
                    <a:pt x="911494" y="181926"/>
                  </a:lnTo>
                  <a:lnTo>
                    <a:pt x="923332" y="182241"/>
                  </a:lnTo>
                  <a:lnTo>
                    <a:pt x="935169" y="182511"/>
                  </a:lnTo>
                  <a:lnTo>
                    <a:pt x="947007" y="182741"/>
                  </a:lnTo>
                  <a:lnTo>
                    <a:pt x="958844" y="182937"/>
                  </a:lnTo>
                  <a:lnTo>
                    <a:pt x="970682" y="183104"/>
                  </a:lnTo>
                  <a:lnTo>
                    <a:pt x="982520" y="183246"/>
                  </a:lnTo>
                  <a:lnTo>
                    <a:pt x="994357" y="183368"/>
                  </a:lnTo>
                  <a:lnTo>
                    <a:pt x="1006195" y="183471"/>
                  </a:lnTo>
                  <a:lnTo>
                    <a:pt x="1018032" y="183559"/>
                  </a:lnTo>
                  <a:lnTo>
                    <a:pt x="1029870" y="183634"/>
                  </a:lnTo>
                  <a:lnTo>
                    <a:pt x="1041708" y="183698"/>
                  </a:lnTo>
                  <a:lnTo>
                    <a:pt x="1053545" y="183752"/>
                  </a:lnTo>
                  <a:lnTo>
                    <a:pt x="1065383" y="183799"/>
                  </a:lnTo>
                  <a:lnTo>
                    <a:pt x="1077220" y="183838"/>
                  </a:lnTo>
                  <a:lnTo>
                    <a:pt x="1089058" y="183872"/>
                  </a:lnTo>
                  <a:lnTo>
                    <a:pt x="1100896" y="183900"/>
                  </a:lnTo>
                  <a:lnTo>
                    <a:pt x="1112733" y="183924"/>
                  </a:lnTo>
                  <a:lnTo>
                    <a:pt x="1124571" y="183945"/>
                  </a:lnTo>
                  <a:lnTo>
                    <a:pt x="1136408" y="183963"/>
                  </a:lnTo>
                  <a:lnTo>
                    <a:pt x="1148246" y="183977"/>
                  </a:lnTo>
                  <a:lnTo>
                    <a:pt x="1160084" y="183990"/>
                  </a:lnTo>
                  <a:lnTo>
                    <a:pt x="1171921" y="184001"/>
                  </a:lnTo>
                  <a:lnTo>
                    <a:pt x="1171921" y="184310"/>
                  </a:lnTo>
                  <a:lnTo>
                    <a:pt x="1183759" y="184353"/>
                  </a:lnTo>
                  <a:lnTo>
                    <a:pt x="1195596" y="184404"/>
                  </a:lnTo>
                  <a:lnTo>
                    <a:pt x="1207434" y="184464"/>
                  </a:lnTo>
                  <a:lnTo>
                    <a:pt x="1219272" y="184534"/>
                  </a:lnTo>
                  <a:lnTo>
                    <a:pt x="1231109" y="184617"/>
                  </a:lnTo>
                  <a:lnTo>
                    <a:pt x="1242947" y="184714"/>
                  </a:lnTo>
                  <a:lnTo>
                    <a:pt x="1254784" y="184828"/>
                  </a:lnTo>
                  <a:lnTo>
                    <a:pt x="1266622" y="184962"/>
                  </a:lnTo>
                  <a:lnTo>
                    <a:pt x="1278459" y="185119"/>
                  </a:lnTo>
                  <a:lnTo>
                    <a:pt x="1290297" y="185304"/>
                  </a:lnTo>
                  <a:lnTo>
                    <a:pt x="1302135" y="185522"/>
                  </a:lnTo>
                  <a:lnTo>
                    <a:pt x="1313972" y="185777"/>
                  </a:lnTo>
                  <a:lnTo>
                    <a:pt x="1325810" y="186077"/>
                  </a:lnTo>
                  <a:lnTo>
                    <a:pt x="1337647" y="186429"/>
                  </a:lnTo>
                  <a:lnTo>
                    <a:pt x="1349485" y="186843"/>
                  </a:lnTo>
                  <a:lnTo>
                    <a:pt x="1361323" y="187328"/>
                  </a:lnTo>
                  <a:lnTo>
                    <a:pt x="1373160" y="187898"/>
                  </a:lnTo>
                  <a:lnTo>
                    <a:pt x="1384998" y="188566"/>
                  </a:lnTo>
                  <a:lnTo>
                    <a:pt x="1396835" y="189351"/>
                  </a:lnTo>
                  <a:lnTo>
                    <a:pt x="1408673" y="190270"/>
                  </a:lnTo>
                  <a:lnTo>
                    <a:pt x="1420511" y="191348"/>
                  </a:lnTo>
                  <a:lnTo>
                    <a:pt x="1432348" y="192612"/>
                  </a:lnTo>
                  <a:lnTo>
                    <a:pt x="1444186" y="194091"/>
                  </a:lnTo>
                  <a:lnTo>
                    <a:pt x="1456023" y="195822"/>
                  </a:lnTo>
                  <a:lnTo>
                    <a:pt x="1467861" y="197846"/>
                  </a:lnTo>
                  <a:lnTo>
                    <a:pt x="1479699" y="200210"/>
                  </a:lnTo>
                  <a:lnTo>
                    <a:pt x="1491536" y="202970"/>
                  </a:lnTo>
                  <a:lnTo>
                    <a:pt x="1503374" y="206187"/>
                  </a:lnTo>
                  <a:lnTo>
                    <a:pt x="1515211" y="209931"/>
                  </a:lnTo>
                  <a:lnTo>
                    <a:pt x="1527049" y="214283"/>
                  </a:lnTo>
                  <a:lnTo>
                    <a:pt x="1538887" y="219330"/>
                  </a:lnTo>
                  <a:lnTo>
                    <a:pt x="1550724" y="225170"/>
                  </a:lnTo>
                  <a:lnTo>
                    <a:pt x="1562562" y="231913"/>
                  </a:lnTo>
                  <a:lnTo>
                    <a:pt x="1574399" y="239672"/>
                  </a:lnTo>
                  <a:lnTo>
                    <a:pt x="1586237" y="248572"/>
                  </a:lnTo>
                  <a:lnTo>
                    <a:pt x="1598074" y="258740"/>
                  </a:lnTo>
                  <a:lnTo>
                    <a:pt x="1609912" y="270306"/>
                  </a:lnTo>
                  <a:lnTo>
                    <a:pt x="1621750" y="283393"/>
                  </a:lnTo>
                  <a:lnTo>
                    <a:pt x="1633587" y="298118"/>
                  </a:lnTo>
                  <a:lnTo>
                    <a:pt x="1645425" y="314579"/>
                  </a:lnTo>
                  <a:lnTo>
                    <a:pt x="1657262" y="332848"/>
                  </a:lnTo>
                  <a:lnTo>
                    <a:pt x="1669100" y="352961"/>
                  </a:lnTo>
                  <a:lnTo>
                    <a:pt x="1680938" y="374911"/>
                  </a:lnTo>
                  <a:lnTo>
                    <a:pt x="1692775" y="398634"/>
                  </a:lnTo>
                  <a:lnTo>
                    <a:pt x="1704613" y="424010"/>
                  </a:lnTo>
                  <a:lnTo>
                    <a:pt x="1716450" y="450852"/>
                  </a:lnTo>
                  <a:lnTo>
                    <a:pt x="1728288" y="478915"/>
                  </a:lnTo>
                  <a:lnTo>
                    <a:pt x="1740126" y="507894"/>
                  </a:lnTo>
                  <a:lnTo>
                    <a:pt x="1751963" y="537442"/>
                  </a:lnTo>
                  <a:lnTo>
                    <a:pt x="1763801" y="567184"/>
                  </a:lnTo>
                  <a:lnTo>
                    <a:pt x="1775638" y="596732"/>
                  </a:lnTo>
                  <a:lnTo>
                    <a:pt x="1787476" y="625711"/>
                  </a:lnTo>
                  <a:lnTo>
                    <a:pt x="1799314" y="653773"/>
                  </a:lnTo>
                  <a:lnTo>
                    <a:pt x="1811151" y="680616"/>
                  </a:lnTo>
                  <a:lnTo>
                    <a:pt x="1822989" y="705992"/>
                  </a:lnTo>
                  <a:lnTo>
                    <a:pt x="1834826" y="729715"/>
                  </a:lnTo>
                  <a:lnTo>
                    <a:pt x="1846664" y="751664"/>
                  </a:lnTo>
                  <a:lnTo>
                    <a:pt x="1858502" y="771778"/>
                  </a:lnTo>
                  <a:lnTo>
                    <a:pt x="1870339" y="790046"/>
                  </a:lnTo>
                  <a:lnTo>
                    <a:pt x="1882177" y="806507"/>
                  </a:lnTo>
                  <a:lnTo>
                    <a:pt x="1894014" y="821233"/>
                  </a:lnTo>
                  <a:lnTo>
                    <a:pt x="1905852" y="834320"/>
                  </a:lnTo>
                  <a:lnTo>
                    <a:pt x="1917689" y="845885"/>
                  </a:lnTo>
                  <a:lnTo>
                    <a:pt x="1929527" y="856054"/>
                  </a:lnTo>
                  <a:lnTo>
                    <a:pt x="1941365" y="864954"/>
                  </a:lnTo>
                  <a:lnTo>
                    <a:pt x="1953202" y="872713"/>
                  </a:lnTo>
                  <a:lnTo>
                    <a:pt x="1965040" y="879455"/>
                  </a:lnTo>
                  <a:lnTo>
                    <a:pt x="1976877" y="885296"/>
                  </a:lnTo>
                  <a:lnTo>
                    <a:pt x="1988715" y="890343"/>
                  </a:lnTo>
                  <a:lnTo>
                    <a:pt x="2000553" y="894694"/>
                  </a:lnTo>
                  <a:lnTo>
                    <a:pt x="2012390" y="898439"/>
                  </a:lnTo>
                  <a:lnTo>
                    <a:pt x="2024228" y="901656"/>
                  </a:lnTo>
                  <a:lnTo>
                    <a:pt x="2036065" y="904415"/>
                  </a:lnTo>
                  <a:lnTo>
                    <a:pt x="2047903" y="906780"/>
                  </a:lnTo>
                  <a:lnTo>
                    <a:pt x="2059741" y="908804"/>
                  </a:lnTo>
                  <a:lnTo>
                    <a:pt x="2071578" y="910535"/>
                  </a:lnTo>
                  <a:lnTo>
                    <a:pt x="2083416" y="912014"/>
                  </a:lnTo>
                  <a:lnTo>
                    <a:pt x="2095253" y="913277"/>
                  </a:lnTo>
                  <a:lnTo>
                    <a:pt x="2107091" y="914355"/>
                  </a:lnTo>
                  <a:lnTo>
                    <a:pt x="2118929" y="915275"/>
                  </a:lnTo>
                  <a:lnTo>
                    <a:pt x="2130766" y="916059"/>
                  </a:lnTo>
                  <a:lnTo>
                    <a:pt x="2142604" y="916728"/>
                  </a:lnTo>
                  <a:lnTo>
                    <a:pt x="2154441" y="917298"/>
                  </a:lnTo>
                  <a:lnTo>
                    <a:pt x="2166279" y="917783"/>
                  </a:lnTo>
                  <a:lnTo>
                    <a:pt x="2178117" y="918197"/>
                  </a:lnTo>
                  <a:lnTo>
                    <a:pt x="2189954" y="918549"/>
                  </a:lnTo>
                  <a:lnTo>
                    <a:pt x="2201792" y="918849"/>
                  </a:lnTo>
                  <a:lnTo>
                    <a:pt x="2213629" y="919104"/>
                  </a:lnTo>
                  <a:lnTo>
                    <a:pt x="2225467" y="919321"/>
                  </a:lnTo>
                  <a:lnTo>
                    <a:pt x="2237304" y="919506"/>
                  </a:lnTo>
                  <a:lnTo>
                    <a:pt x="2249142" y="919664"/>
                  </a:lnTo>
                  <a:lnTo>
                    <a:pt x="2260980" y="919798"/>
                  </a:lnTo>
                  <a:lnTo>
                    <a:pt x="2272817" y="919912"/>
                  </a:lnTo>
                  <a:lnTo>
                    <a:pt x="2284655" y="920009"/>
                  </a:lnTo>
                  <a:lnTo>
                    <a:pt x="2296492" y="920092"/>
                  </a:lnTo>
                  <a:lnTo>
                    <a:pt x="2308330" y="920162"/>
                  </a:lnTo>
                  <a:lnTo>
                    <a:pt x="2320168" y="920222"/>
                  </a:lnTo>
                  <a:lnTo>
                    <a:pt x="2332005" y="920273"/>
                  </a:lnTo>
                  <a:lnTo>
                    <a:pt x="2343843" y="920316"/>
                  </a:lnTo>
                  <a:lnTo>
                    <a:pt x="2343843" y="920563"/>
                  </a:lnTo>
                  <a:lnTo>
                    <a:pt x="2355680" y="920563"/>
                  </a:lnTo>
                  <a:lnTo>
                    <a:pt x="2367518" y="920563"/>
                  </a:lnTo>
                  <a:lnTo>
                    <a:pt x="2379356" y="920563"/>
                  </a:lnTo>
                  <a:lnTo>
                    <a:pt x="2391193" y="920563"/>
                  </a:lnTo>
                  <a:lnTo>
                    <a:pt x="2403031" y="920563"/>
                  </a:lnTo>
                  <a:lnTo>
                    <a:pt x="2414868" y="920563"/>
                  </a:lnTo>
                  <a:lnTo>
                    <a:pt x="2426706" y="920563"/>
                  </a:lnTo>
                  <a:lnTo>
                    <a:pt x="2438544" y="920563"/>
                  </a:lnTo>
                  <a:lnTo>
                    <a:pt x="2450381" y="920563"/>
                  </a:lnTo>
                  <a:lnTo>
                    <a:pt x="2462219" y="920563"/>
                  </a:lnTo>
                  <a:lnTo>
                    <a:pt x="2474056" y="920563"/>
                  </a:lnTo>
                  <a:lnTo>
                    <a:pt x="2485894" y="920563"/>
                  </a:lnTo>
                  <a:lnTo>
                    <a:pt x="2497732" y="920563"/>
                  </a:lnTo>
                  <a:lnTo>
                    <a:pt x="2509569" y="920563"/>
                  </a:lnTo>
                  <a:lnTo>
                    <a:pt x="2521407" y="920563"/>
                  </a:lnTo>
                  <a:lnTo>
                    <a:pt x="2533244" y="920563"/>
                  </a:lnTo>
                  <a:lnTo>
                    <a:pt x="2545082" y="920563"/>
                  </a:lnTo>
                  <a:lnTo>
                    <a:pt x="2556919" y="920563"/>
                  </a:lnTo>
                  <a:lnTo>
                    <a:pt x="2568757" y="920563"/>
                  </a:lnTo>
                  <a:lnTo>
                    <a:pt x="2580595" y="920563"/>
                  </a:lnTo>
                  <a:lnTo>
                    <a:pt x="2592432" y="920563"/>
                  </a:lnTo>
                  <a:lnTo>
                    <a:pt x="2604270" y="920563"/>
                  </a:lnTo>
                  <a:lnTo>
                    <a:pt x="2616107" y="920563"/>
                  </a:lnTo>
                  <a:lnTo>
                    <a:pt x="2627945" y="920563"/>
                  </a:lnTo>
                  <a:lnTo>
                    <a:pt x="2639783" y="920563"/>
                  </a:lnTo>
                  <a:lnTo>
                    <a:pt x="2651620" y="920563"/>
                  </a:lnTo>
                  <a:lnTo>
                    <a:pt x="2663458" y="920563"/>
                  </a:lnTo>
                  <a:lnTo>
                    <a:pt x="2675295" y="920563"/>
                  </a:lnTo>
                  <a:lnTo>
                    <a:pt x="2687133" y="920563"/>
                  </a:lnTo>
                  <a:lnTo>
                    <a:pt x="2698971" y="920563"/>
                  </a:lnTo>
                  <a:lnTo>
                    <a:pt x="2710808" y="920563"/>
                  </a:lnTo>
                  <a:lnTo>
                    <a:pt x="2722646" y="920563"/>
                  </a:lnTo>
                  <a:lnTo>
                    <a:pt x="2734483" y="920563"/>
                  </a:lnTo>
                  <a:lnTo>
                    <a:pt x="2746321" y="920563"/>
                  </a:lnTo>
                  <a:lnTo>
                    <a:pt x="2758159" y="920563"/>
                  </a:lnTo>
                  <a:lnTo>
                    <a:pt x="2769996" y="920563"/>
                  </a:lnTo>
                  <a:lnTo>
                    <a:pt x="2781834" y="920563"/>
                  </a:lnTo>
                  <a:lnTo>
                    <a:pt x="2793671" y="920563"/>
                  </a:lnTo>
                  <a:lnTo>
                    <a:pt x="2805509" y="920563"/>
                  </a:lnTo>
                  <a:lnTo>
                    <a:pt x="2817347" y="920563"/>
                  </a:lnTo>
                  <a:lnTo>
                    <a:pt x="2829184" y="920563"/>
                  </a:lnTo>
                  <a:lnTo>
                    <a:pt x="2841022" y="920563"/>
                  </a:lnTo>
                  <a:lnTo>
                    <a:pt x="2852859" y="920563"/>
                  </a:lnTo>
                  <a:lnTo>
                    <a:pt x="2864697" y="920563"/>
                  </a:lnTo>
                  <a:lnTo>
                    <a:pt x="2876534" y="920563"/>
                  </a:lnTo>
                  <a:lnTo>
                    <a:pt x="2888372" y="920563"/>
                  </a:lnTo>
                  <a:lnTo>
                    <a:pt x="2900210" y="920563"/>
                  </a:lnTo>
                  <a:lnTo>
                    <a:pt x="2912047" y="920563"/>
                  </a:lnTo>
                  <a:lnTo>
                    <a:pt x="2923885" y="920563"/>
                  </a:lnTo>
                  <a:lnTo>
                    <a:pt x="2935722" y="920563"/>
                  </a:lnTo>
                  <a:lnTo>
                    <a:pt x="2947560" y="920563"/>
                  </a:lnTo>
                  <a:lnTo>
                    <a:pt x="2959398" y="920563"/>
                  </a:lnTo>
                  <a:lnTo>
                    <a:pt x="2971235" y="920563"/>
                  </a:lnTo>
                  <a:lnTo>
                    <a:pt x="2983073" y="920563"/>
                  </a:lnTo>
                  <a:lnTo>
                    <a:pt x="2994910" y="920563"/>
                  </a:lnTo>
                  <a:lnTo>
                    <a:pt x="3006748" y="920563"/>
                  </a:lnTo>
                  <a:lnTo>
                    <a:pt x="3018586" y="920563"/>
                  </a:lnTo>
                  <a:lnTo>
                    <a:pt x="3030423" y="920563"/>
                  </a:lnTo>
                  <a:lnTo>
                    <a:pt x="3042261" y="920563"/>
                  </a:lnTo>
                  <a:lnTo>
                    <a:pt x="3054098" y="920563"/>
                  </a:lnTo>
                  <a:lnTo>
                    <a:pt x="3065936" y="920563"/>
                  </a:lnTo>
                  <a:lnTo>
                    <a:pt x="3077774" y="920563"/>
                  </a:lnTo>
                  <a:lnTo>
                    <a:pt x="3089611" y="920563"/>
                  </a:lnTo>
                  <a:lnTo>
                    <a:pt x="3101449" y="920563"/>
                  </a:lnTo>
                  <a:lnTo>
                    <a:pt x="3113286" y="920563"/>
                  </a:lnTo>
                  <a:lnTo>
                    <a:pt x="3125124" y="920563"/>
                  </a:lnTo>
                  <a:lnTo>
                    <a:pt x="3136962" y="920563"/>
                  </a:lnTo>
                  <a:lnTo>
                    <a:pt x="3148799" y="920563"/>
                  </a:lnTo>
                  <a:lnTo>
                    <a:pt x="3160637" y="920563"/>
                  </a:lnTo>
                  <a:lnTo>
                    <a:pt x="3172474" y="920563"/>
                  </a:lnTo>
                  <a:lnTo>
                    <a:pt x="3184312" y="920563"/>
                  </a:lnTo>
                  <a:lnTo>
                    <a:pt x="3196149" y="920563"/>
                  </a:lnTo>
                  <a:lnTo>
                    <a:pt x="3207987" y="920563"/>
                  </a:lnTo>
                  <a:lnTo>
                    <a:pt x="3219825" y="920563"/>
                  </a:lnTo>
                  <a:lnTo>
                    <a:pt x="3231662" y="920563"/>
                  </a:lnTo>
                  <a:lnTo>
                    <a:pt x="3243500" y="920563"/>
                  </a:lnTo>
                  <a:lnTo>
                    <a:pt x="3255337" y="920563"/>
                  </a:lnTo>
                  <a:lnTo>
                    <a:pt x="3267175" y="920563"/>
                  </a:lnTo>
                  <a:lnTo>
                    <a:pt x="3279013" y="920563"/>
                  </a:lnTo>
                  <a:lnTo>
                    <a:pt x="3290850" y="920563"/>
                  </a:lnTo>
                  <a:lnTo>
                    <a:pt x="3302688" y="920563"/>
                  </a:lnTo>
                  <a:lnTo>
                    <a:pt x="3314525" y="920563"/>
                  </a:lnTo>
                  <a:lnTo>
                    <a:pt x="3326363" y="920563"/>
                  </a:lnTo>
                  <a:lnTo>
                    <a:pt x="3338201" y="920563"/>
                  </a:lnTo>
                  <a:lnTo>
                    <a:pt x="3350038" y="920563"/>
                  </a:lnTo>
                  <a:lnTo>
                    <a:pt x="3361876" y="920563"/>
                  </a:lnTo>
                  <a:lnTo>
                    <a:pt x="3373713" y="920563"/>
                  </a:lnTo>
                  <a:lnTo>
                    <a:pt x="3385551" y="920563"/>
                  </a:lnTo>
                  <a:lnTo>
                    <a:pt x="3397389" y="920563"/>
                  </a:lnTo>
                  <a:lnTo>
                    <a:pt x="3409226" y="920563"/>
                  </a:lnTo>
                  <a:lnTo>
                    <a:pt x="3421064" y="920563"/>
                  </a:lnTo>
                  <a:lnTo>
                    <a:pt x="3432901" y="920563"/>
                  </a:lnTo>
                  <a:lnTo>
                    <a:pt x="3444739" y="920563"/>
                  </a:lnTo>
                  <a:lnTo>
                    <a:pt x="3456576" y="920563"/>
                  </a:lnTo>
                  <a:lnTo>
                    <a:pt x="3468414" y="920563"/>
                  </a:lnTo>
                  <a:lnTo>
                    <a:pt x="3480252" y="920563"/>
                  </a:lnTo>
                  <a:lnTo>
                    <a:pt x="3492089" y="920563"/>
                  </a:lnTo>
                  <a:lnTo>
                    <a:pt x="3503927" y="920563"/>
                  </a:lnTo>
                  <a:lnTo>
                    <a:pt x="3515764" y="920563"/>
                  </a:lnTo>
                  <a:lnTo>
                    <a:pt x="3515764" y="920748"/>
                  </a:lnTo>
                  <a:lnTo>
                    <a:pt x="3527602" y="920781"/>
                  </a:lnTo>
                  <a:lnTo>
                    <a:pt x="3539440" y="920819"/>
                  </a:lnTo>
                  <a:lnTo>
                    <a:pt x="3551277" y="920864"/>
                  </a:lnTo>
                  <a:lnTo>
                    <a:pt x="3563115" y="920916"/>
                  </a:lnTo>
                  <a:lnTo>
                    <a:pt x="3574952" y="920978"/>
                  </a:lnTo>
                  <a:lnTo>
                    <a:pt x="3586790" y="921051"/>
                  </a:lnTo>
                  <a:lnTo>
                    <a:pt x="3598628" y="921137"/>
                  </a:lnTo>
                  <a:lnTo>
                    <a:pt x="3610465" y="921237"/>
                  </a:lnTo>
                  <a:lnTo>
                    <a:pt x="3622303" y="921355"/>
                  </a:lnTo>
                  <a:lnTo>
                    <a:pt x="3634140" y="921494"/>
                  </a:lnTo>
                  <a:lnTo>
                    <a:pt x="3645978" y="921657"/>
                  </a:lnTo>
                  <a:lnTo>
                    <a:pt x="3657816" y="921849"/>
                  </a:lnTo>
                  <a:lnTo>
                    <a:pt x="3669653" y="922073"/>
                  </a:lnTo>
                  <a:lnTo>
                    <a:pt x="3681491" y="922338"/>
                  </a:lnTo>
                  <a:lnTo>
                    <a:pt x="3693328" y="922648"/>
                  </a:lnTo>
                  <a:lnTo>
                    <a:pt x="3705166" y="923012"/>
                  </a:lnTo>
                  <a:lnTo>
                    <a:pt x="3717004" y="923439"/>
                  </a:lnTo>
                  <a:lnTo>
                    <a:pt x="3728841" y="923941"/>
                  </a:lnTo>
                  <a:lnTo>
                    <a:pt x="3740679" y="924529"/>
                  </a:lnTo>
                  <a:lnTo>
                    <a:pt x="3752516" y="925219"/>
                  </a:lnTo>
                  <a:lnTo>
                    <a:pt x="3764354" y="926027"/>
                  </a:lnTo>
                  <a:lnTo>
                    <a:pt x="3776191" y="926974"/>
                  </a:lnTo>
                  <a:lnTo>
                    <a:pt x="3788029" y="928084"/>
                  </a:lnTo>
                  <a:lnTo>
                    <a:pt x="3799867" y="929382"/>
                  </a:lnTo>
                  <a:lnTo>
                    <a:pt x="3811704" y="930900"/>
                  </a:lnTo>
                  <a:lnTo>
                    <a:pt x="3823542" y="932673"/>
                  </a:lnTo>
                  <a:lnTo>
                    <a:pt x="3835379" y="934743"/>
                  </a:lnTo>
                  <a:lnTo>
                    <a:pt x="3847217" y="937156"/>
                  </a:lnTo>
                  <a:lnTo>
                    <a:pt x="3859055" y="939964"/>
                  </a:lnTo>
                  <a:lnTo>
                    <a:pt x="3870892" y="943228"/>
                  </a:lnTo>
                  <a:lnTo>
                    <a:pt x="3882730" y="947013"/>
                  </a:lnTo>
                  <a:lnTo>
                    <a:pt x="3894567" y="951394"/>
                  </a:lnTo>
                  <a:lnTo>
                    <a:pt x="3906405" y="956450"/>
                  </a:lnTo>
                  <a:lnTo>
                    <a:pt x="3918243" y="962270"/>
                  </a:lnTo>
                  <a:lnTo>
                    <a:pt x="3930080" y="968945"/>
                  </a:lnTo>
                  <a:lnTo>
                    <a:pt x="3941918" y="976571"/>
                  </a:lnTo>
                  <a:lnTo>
                    <a:pt x="3953755" y="985245"/>
                  </a:lnTo>
                  <a:lnTo>
                    <a:pt x="3965593" y="995061"/>
                  </a:lnTo>
                  <a:lnTo>
                    <a:pt x="3977431" y="1006104"/>
                  </a:lnTo>
                  <a:lnTo>
                    <a:pt x="3989268" y="1018450"/>
                  </a:lnTo>
                  <a:lnTo>
                    <a:pt x="4001106" y="1032152"/>
                  </a:lnTo>
                  <a:lnTo>
                    <a:pt x="4012943" y="1047237"/>
                  </a:lnTo>
                  <a:lnTo>
                    <a:pt x="4024781" y="1063699"/>
                  </a:lnTo>
                  <a:lnTo>
                    <a:pt x="4036619" y="1081491"/>
                  </a:lnTo>
                  <a:lnTo>
                    <a:pt x="4048456" y="1100523"/>
                  </a:lnTo>
                  <a:lnTo>
                    <a:pt x="4060294" y="1120655"/>
                  </a:lnTo>
                  <a:lnTo>
                    <a:pt x="4072131" y="1141702"/>
                  </a:lnTo>
                  <a:lnTo>
                    <a:pt x="4083969" y="1163436"/>
                  </a:lnTo>
                  <a:lnTo>
                    <a:pt x="4095806" y="1185597"/>
                  </a:lnTo>
                  <a:lnTo>
                    <a:pt x="4107644" y="1207903"/>
                  </a:lnTo>
                  <a:lnTo>
                    <a:pt x="4119482" y="1230065"/>
                  </a:lnTo>
                  <a:lnTo>
                    <a:pt x="4131319" y="1251799"/>
                  </a:lnTo>
                  <a:lnTo>
                    <a:pt x="4143157" y="1272846"/>
                  </a:lnTo>
                  <a:lnTo>
                    <a:pt x="4154994" y="1292978"/>
                  </a:lnTo>
                  <a:lnTo>
                    <a:pt x="4166832" y="1312009"/>
                  </a:lnTo>
                  <a:lnTo>
                    <a:pt x="4178670" y="1329802"/>
                  </a:lnTo>
                  <a:lnTo>
                    <a:pt x="4190507" y="1346264"/>
                  </a:lnTo>
                  <a:lnTo>
                    <a:pt x="4202345" y="1361349"/>
                  </a:lnTo>
                  <a:lnTo>
                    <a:pt x="4214182" y="1375051"/>
                  </a:lnTo>
                  <a:lnTo>
                    <a:pt x="4226020" y="1387396"/>
                  </a:lnTo>
                  <a:lnTo>
                    <a:pt x="4237858" y="1398440"/>
                  </a:lnTo>
                  <a:lnTo>
                    <a:pt x="4249695" y="1408256"/>
                  </a:lnTo>
                  <a:lnTo>
                    <a:pt x="4261533" y="1416930"/>
                  </a:lnTo>
                  <a:lnTo>
                    <a:pt x="4273370" y="1424556"/>
                  </a:lnTo>
                  <a:lnTo>
                    <a:pt x="4285208" y="1431231"/>
                  </a:lnTo>
                  <a:lnTo>
                    <a:pt x="4297046" y="1437051"/>
                  </a:lnTo>
                  <a:lnTo>
                    <a:pt x="4308883" y="1442107"/>
                  </a:lnTo>
                  <a:lnTo>
                    <a:pt x="4320721" y="1446488"/>
                  </a:lnTo>
                  <a:lnTo>
                    <a:pt x="4332558" y="1450273"/>
                  </a:lnTo>
                  <a:lnTo>
                    <a:pt x="4344396" y="1453537"/>
                  </a:lnTo>
                  <a:lnTo>
                    <a:pt x="4356234" y="1456345"/>
                  </a:lnTo>
                  <a:lnTo>
                    <a:pt x="4368071" y="1458758"/>
                  </a:lnTo>
                  <a:lnTo>
                    <a:pt x="4379909" y="1460827"/>
                  </a:lnTo>
                  <a:lnTo>
                    <a:pt x="4391746" y="1462601"/>
                  </a:lnTo>
                  <a:lnTo>
                    <a:pt x="4403584" y="1464119"/>
                  </a:lnTo>
                  <a:lnTo>
                    <a:pt x="4415421" y="1465417"/>
                  </a:lnTo>
                  <a:lnTo>
                    <a:pt x="4427259" y="1466526"/>
                  </a:lnTo>
                  <a:lnTo>
                    <a:pt x="4439097" y="1467474"/>
                  </a:lnTo>
                  <a:lnTo>
                    <a:pt x="4450934" y="1468282"/>
                  </a:lnTo>
                  <a:lnTo>
                    <a:pt x="4462772" y="1468972"/>
                  </a:lnTo>
                  <a:lnTo>
                    <a:pt x="4474609" y="1469560"/>
                  </a:lnTo>
                  <a:lnTo>
                    <a:pt x="4486447" y="1470062"/>
                  </a:lnTo>
                  <a:lnTo>
                    <a:pt x="4498285" y="1470489"/>
                  </a:lnTo>
                  <a:lnTo>
                    <a:pt x="4510122" y="1470853"/>
                  </a:lnTo>
                  <a:lnTo>
                    <a:pt x="4521960" y="1471163"/>
                  </a:lnTo>
                  <a:lnTo>
                    <a:pt x="4533797" y="1471427"/>
                  </a:lnTo>
                  <a:lnTo>
                    <a:pt x="4545635" y="1471652"/>
                  </a:lnTo>
                  <a:lnTo>
                    <a:pt x="4557473" y="1471844"/>
                  </a:lnTo>
                  <a:lnTo>
                    <a:pt x="4569310" y="1472007"/>
                  </a:lnTo>
                  <a:lnTo>
                    <a:pt x="4581148" y="1472146"/>
                  </a:lnTo>
                  <a:lnTo>
                    <a:pt x="4592985" y="1472264"/>
                  </a:lnTo>
                  <a:lnTo>
                    <a:pt x="4604823" y="1472364"/>
                  </a:lnTo>
                  <a:lnTo>
                    <a:pt x="4616661" y="1472450"/>
                  </a:lnTo>
                  <a:lnTo>
                    <a:pt x="4628498" y="1472523"/>
                  </a:lnTo>
                  <a:lnTo>
                    <a:pt x="4640336" y="1472584"/>
                  </a:lnTo>
                  <a:lnTo>
                    <a:pt x="4652173" y="1472637"/>
                  </a:lnTo>
                  <a:lnTo>
                    <a:pt x="4664011" y="1472682"/>
                  </a:lnTo>
                  <a:lnTo>
                    <a:pt x="4675849" y="1472720"/>
                  </a:lnTo>
                  <a:lnTo>
                    <a:pt x="4687686" y="1472753"/>
                  </a:lnTo>
                </a:path>
              </a:pathLst>
            </a:custGeom>
            <a:ln w="40651" cap="flat">
              <a:solidFill>
                <a:srgbClr val="E28900">
                  <a:alpha val="100000"/>
                </a:srgbClr>
              </a:solidFill>
              <a:prstDash val="solid"/>
              <a:round/>
            </a:ln>
          </p:spPr>
          <p:txBody>
            <a:bodyPr/>
            <a:lstStyle/>
            <a:p/>
          </p:txBody>
        </p:sp>
        <p:sp>
          <p:nvSpPr>
            <p:cNvPr id="34" name="pl34"/>
            <p:cNvSpPr/>
            <p:nvPr/>
          </p:nvSpPr>
          <p:spPr>
            <a:xfrm>
              <a:off x="2482351" y="2925096"/>
              <a:ext cx="4687686" cy="920316"/>
            </a:xfrm>
            <a:custGeom>
              <a:avLst/>
              <a:pathLst>
                <a:path w="4687686" h="920316">
                  <a:moveTo>
                    <a:pt x="0" y="183939"/>
                  </a:moveTo>
                  <a:lnTo>
                    <a:pt x="11837" y="183950"/>
                  </a:lnTo>
                  <a:lnTo>
                    <a:pt x="23675" y="183963"/>
                  </a:lnTo>
                  <a:lnTo>
                    <a:pt x="35512" y="183978"/>
                  </a:lnTo>
                  <a:lnTo>
                    <a:pt x="47350" y="183995"/>
                  </a:lnTo>
                  <a:lnTo>
                    <a:pt x="59187" y="184016"/>
                  </a:lnTo>
                  <a:lnTo>
                    <a:pt x="71025" y="184040"/>
                  </a:lnTo>
                  <a:lnTo>
                    <a:pt x="82863" y="184069"/>
                  </a:lnTo>
                  <a:lnTo>
                    <a:pt x="94700" y="184102"/>
                  </a:lnTo>
                  <a:lnTo>
                    <a:pt x="106538" y="184142"/>
                  </a:lnTo>
                  <a:lnTo>
                    <a:pt x="118375" y="184188"/>
                  </a:lnTo>
                  <a:lnTo>
                    <a:pt x="130213" y="184242"/>
                  </a:lnTo>
                  <a:lnTo>
                    <a:pt x="142051" y="184306"/>
                  </a:lnTo>
                  <a:lnTo>
                    <a:pt x="153888" y="184381"/>
                  </a:lnTo>
                  <a:lnTo>
                    <a:pt x="165726" y="184469"/>
                  </a:lnTo>
                  <a:lnTo>
                    <a:pt x="177563" y="184572"/>
                  </a:lnTo>
                  <a:lnTo>
                    <a:pt x="189401" y="184694"/>
                  </a:lnTo>
                  <a:lnTo>
                    <a:pt x="201239" y="184836"/>
                  </a:lnTo>
                  <a:lnTo>
                    <a:pt x="213076" y="185003"/>
                  </a:lnTo>
                  <a:lnTo>
                    <a:pt x="224914" y="185200"/>
                  </a:lnTo>
                  <a:lnTo>
                    <a:pt x="236751" y="185429"/>
                  </a:lnTo>
                  <a:lnTo>
                    <a:pt x="248589" y="185699"/>
                  </a:lnTo>
                  <a:lnTo>
                    <a:pt x="260427" y="186015"/>
                  </a:lnTo>
                  <a:lnTo>
                    <a:pt x="272264" y="186385"/>
                  </a:lnTo>
                  <a:lnTo>
                    <a:pt x="284102" y="186817"/>
                  </a:lnTo>
                  <a:lnTo>
                    <a:pt x="295939" y="187323"/>
                  </a:lnTo>
                  <a:lnTo>
                    <a:pt x="307777" y="187914"/>
                  </a:lnTo>
                  <a:lnTo>
                    <a:pt x="319614" y="188604"/>
                  </a:lnTo>
                  <a:lnTo>
                    <a:pt x="331452" y="189409"/>
                  </a:lnTo>
                  <a:lnTo>
                    <a:pt x="343290" y="190345"/>
                  </a:lnTo>
                  <a:lnTo>
                    <a:pt x="355127" y="191432"/>
                  </a:lnTo>
                  <a:lnTo>
                    <a:pt x="366965" y="192694"/>
                  </a:lnTo>
                  <a:lnTo>
                    <a:pt x="378802" y="194154"/>
                  </a:lnTo>
                  <a:lnTo>
                    <a:pt x="390640" y="195840"/>
                  </a:lnTo>
                  <a:lnTo>
                    <a:pt x="402478" y="197780"/>
                  </a:lnTo>
                  <a:lnTo>
                    <a:pt x="414315" y="200005"/>
                  </a:lnTo>
                  <a:lnTo>
                    <a:pt x="426153" y="202547"/>
                  </a:lnTo>
                  <a:lnTo>
                    <a:pt x="437990" y="205438"/>
                  </a:lnTo>
                  <a:lnTo>
                    <a:pt x="449828" y="208710"/>
                  </a:lnTo>
                  <a:lnTo>
                    <a:pt x="461666" y="212391"/>
                  </a:lnTo>
                  <a:lnTo>
                    <a:pt x="473503" y="216507"/>
                  </a:lnTo>
                  <a:lnTo>
                    <a:pt x="485341" y="221074"/>
                  </a:lnTo>
                  <a:lnTo>
                    <a:pt x="497178" y="226102"/>
                  </a:lnTo>
                  <a:lnTo>
                    <a:pt x="509016" y="231590"/>
                  </a:lnTo>
                  <a:lnTo>
                    <a:pt x="520854" y="237520"/>
                  </a:lnTo>
                  <a:lnTo>
                    <a:pt x="532691" y="243864"/>
                  </a:lnTo>
                  <a:lnTo>
                    <a:pt x="544529" y="250575"/>
                  </a:lnTo>
                  <a:lnTo>
                    <a:pt x="556366" y="257591"/>
                  </a:lnTo>
                  <a:lnTo>
                    <a:pt x="568204" y="264835"/>
                  </a:lnTo>
                  <a:lnTo>
                    <a:pt x="580042" y="272222"/>
                  </a:lnTo>
                  <a:lnTo>
                    <a:pt x="591879" y="279658"/>
                  </a:lnTo>
                  <a:lnTo>
                    <a:pt x="603717" y="287045"/>
                  </a:lnTo>
                  <a:lnTo>
                    <a:pt x="615554" y="294290"/>
                  </a:lnTo>
                  <a:lnTo>
                    <a:pt x="627392" y="301305"/>
                  </a:lnTo>
                  <a:lnTo>
                    <a:pt x="639229" y="308016"/>
                  </a:lnTo>
                  <a:lnTo>
                    <a:pt x="651067" y="314360"/>
                  </a:lnTo>
                  <a:lnTo>
                    <a:pt x="662905" y="320291"/>
                  </a:lnTo>
                  <a:lnTo>
                    <a:pt x="674742" y="325778"/>
                  </a:lnTo>
                  <a:lnTo>
                    <a:pt x="686580" y="330806"/>
                  </a:lnTo>
                  <a:lnTo>
                    <a:pt x="698417" y="335373"/>
                  </a:lnTo>
                  <a:lnTo>
                    <a:pt x="710255" y="339489"/>
                  </a:lnTo>
                  <a:lnTo>
                    <a:pt x="722093" y="343170"/>
                  </a:lnTo>
                  <a:lnTo>
                    <a:pt x="733930" y="346442"/>
                  </a:lnTo>
                  <a:lnTo>
                    <a:pt x="745768" y="349333"/>
                  </a:lnTo>
                  <a:lnTo>
                    <a:pt x="757605" y="351875"/>
                  </a:lnTo>
                  <a:lnTo>
                    <a:pt x="769443" y="354100"/>
                  </a:lnTo>
                  <a:lnTo>
                    <a:pt x="781281" y="356040"/>
                  </a:lnTo>
                  <a:lnTo>
                    <a:pt x="793118" y="357726"/>
                  </a:lnTo>
                  <a:lnTo>
                    <a:pt x="804956" y="359186"/>
                  </a:lnTo>
                  <a:lnTo>
                    <a:pt x="816793" y="360448"/>
                  </a:lnTo>
                  <a:lnTo>
                    <a:pt x="828631" y="361535"/>
                  </a:lnTo>
                  <a:lnTo>
                    <a:pt x="840469" y="362472"/>
                  </a:lnTo>
                  <a:lnTo>
                    <a:pt x="852306" y="363276"/>
                  </a:lnTo>
                  <a:lnTo>
                    <a:pt x="864144" y="363966"/>
                  </a:lnTo>
                  <a:lnTo>
                    <a:pt x="875981" y="364557"/>
                  </a:lnTo>
                  <a:lnTo>
                    <a:pt x="887819" y="365063"/>
                  </a:lnTo>
                  <a:lnTo>
                    <a:pt x="899657" y="365496"/>
                  </a:lnTo>
                  <a:lnTo>
                    <a:pt x="911494" y="365865"/>
                  </a:lnTo>
                  <a:lnTo>
                    <a:pt x="923332" y="366181"/>
                  </a:lnTo>
                  <a:lnTo>
                    <a:pt x="935169" y="366451"/>
                  </a:lnTo>
                  <a:lnTo>
                    <a:pt x="947007" y="366681"/>
                  </a:lnTo>
                  <a:lnTo>
                    <a:pt x="958844" y="366877"/>
                  </a:lnTo>
                  <a:lnTo>
                    <a:pt x="970682" y="367044"/>
                  </a:lnTo>
                  <a:lnTo>
                    <a:pt x="982520" y="367186"/>
                  </a:lnTo>
                  <a:lnTo>
                    <a:pt x="994357" y="367308"/>
                  </a:lnTo>
                  <a:lnTo>
                    <a:pt x="1006195" y="367411"/>
                  </a:lnTo>
                  <a:lnTo>
                    <a:pt x="1018032" y="367499"/>
                  </a:lnTo>
                  <a:lnTo>
                    <a:pt x="1029870" y="367574"/>
                  </a:lnTo>
                  <a:lnTo>
                    <a:pt x="1041708" y="367638"/>
                  </a:lnTo>
                  <a:lnTo>
                    <a:pt x="1053545" y="367692"/>
                  </a:lnTo>
                  <a:lnTo>
                    <a:pt x="1065383" y="367738"/>
                  </a:lnTo>
                  <a:lnTo>
                    <a:pt x="1077220" y="367778"/>
                  </a:lnTo>
                  <a:lnTo>
                    <a:pt x="1089058" y="367811"/>
                  </a:lnTo>
                  <a:lnTo>
                    <a:pt x="1100896" y="367840"/>
                  </a:lnTo>
                  <a:lnTo>
                    <a:pt x="1112733" y="367864"/>
                  </a:lnTo>
                  <a:lnTo>
                    <a:pt x="1124571" y="367885"/>
                  </a:lnTo>
                  <a:lnTo>
                    <a:pt x="1136408" y="367902"/>
                  </a:lnTo>
                  <a:lnTo>
                    <a:pt x="1148246" y="367917"/>
                  </a:lnTo>
                  <a:lnTo>
                    <a:pt x="1160084" y="367930"/>
                  </a:lnTo>
                  <a:lnTo>
                    <a:pt x="1171921" y="367941"/>
                  </a:lnTo>
                  <a:lnTo>
                    <a:pt x="1171921" y="368188"/>
                  </a:lnTo>
                  <a:lnTo>
                    <a:pt x="1183759" y="368220"/>
                  </a:lnTo>
                  <a:lnTo>
                    <a:pt x="1195596" y="368258"/>
                  </a:lnTo>
                  <a:lnTo>
                    <a:pt x="1207434" y="368303"/>
                  </a:lnTo>
                  <a:lnTo>
                    <a:pt x="1219272" y="368356"/>
                  </a:lnTo>
                  <a:lnTo>
                    <a:pt x="1231109" y="368418"/>
                  </a:lnTo>
                  <a:lnTo>
                    <a:pt x="1242947" y="368491"/>
                  </a:lnTo>
                  <a:lnTo>
                    <a:pt x="1254784" y="368576"/>
                  </a:lnTo>
                  <a:lnTo>
                    <a:pt x="1266622" y="368677"/>
                  </a:lnTo>
                  <a:lnTo>
                    <a:pt x="1278459" y="368795"/>
                  </a:lnTo>
                  <a:lnTo>
                    <a:pt x="1290297" y="368934"/>
                  </a:lnTo>
                  <a:lnTo>
                    <a:pt x="1302135" y="369097"/>
                  </a:lnTo>
                  <a:lnTo>
                    <a:pt x="1313972" y="369288"/>
                  </a:lnTo>
                  <a:lnTo>
                    <a:pt x="1325810" y="369513"/>
                  </a:lnTo>
                  <a:lnTo>
                    <a:pt x="1337647" y="369777"/>
                  </a:lnTo>
                  <a:lnTo>
                    <a:pt x="1349485" y="370087"/>
                  </a:lnTo>
                  <a:lnTo>
                    <a:pt x="1361323" y="370451"/>
                  </a:lnTo>
                  <a:lnTo>
                    <a:pt x="1373160" y="370879"/>
                  </a:lnTo>
                  <a:lnTo>
                    <a:pt x="1384998" y="371380"/>
                  </a:lnTo>
                  <a:lnTo>
                    <a:pt x="1396835" y="371968"/>
                  </a:lnTo>
                  <a:lnTo>
                    <a:pt x="1408673" y="372658"/>
                  </a:lnTo>
                  <a:lnTo>
                    <a:pt x="1420511" y="373467"/>
                  </a:lnTo>
                  <a:lnTo>
                    <a:pt x="1432348" y="374414"/>
                  </a:lnTo>
                  <a:lnTo>
                    <a:pt x="1444186" y="375523"/>
                  </a:lnTo>
                  <a:lnTo>
                    <a:pt x="1456023" y="376822"/>
                  </a:lnTo>
                  <a:lnTo>
                    <a:pt x="1467861" y="378340"/>
                  </a:lnTo>
                  <a:lnTo>
                    <a:pt x="1479699" y="380113"/>
                  </a:lnTo>
                  <a:lnTo>
                    <a:pt x="1491536" y="382183"/>
                  </a:lnTo>
                  <a:lnTo>
                    <a:pt x="1503374" y="384596"/>
                  </a:lnTo>
                  <a:lnTo>
                    <a:pt x="1515211" y="387404"/>
                  </a:lnTo>
                  <a:lnTo>
                    <a:pt x="1527049" y="390667"/>
                  </a:lnTo>
                  <a:lnTo>
                    <a:pt x="1538887" y="394453"/>
                  </a:lnTo>
                  <a:lnTo>
                    <a:pt x="1550724" y="398833"/>
                  </a:lnTo>
                  <a:lnTo>
                    <a:pt x="1562562" y="403890"/>
                  </a:lnTo>
                  <a:lnTo>
                    <a:pt x="1574399" y="409710"/>
                  </a:lnTo>
                  <a:lnTo>
                    <a:pt x="1586237" y="416385"/>
                  </a:lnTo>
                  <a:lnTo>
                    <a:pt x="1598074" y="424011"/>
                  </a:lnTo>
                  <a:lnTo>
                    <a:pt x="1609912" y="432685"/>
                  </a:lnTo>
                  <a:lnTo>
                    <a:pt x="1621750" y="442500"/>
                  </a:lnTo>
                  <a:lnTo>
                    <a:pt x="1633587" y="453544"/>
                  </a:lnTo>
                  <a:lnTo>
                    <a:pt x="1645425" y="465890"/>
                  </a:lnTo>
                  <a:lnTo>
                    <a:pt x="1657262" y="479592"/>
                  </a:lnTo>
                  <a:lnTo>
                    <a:pt x="1669100" y="494677"/>
                  </a:lnTo>
                  <a:lnTo>
                    <a:pt x="1680938" y="511138"/>
                  </a:lnTo>
                  <a:lnTo>
                    <a:pt x="1692775" y="528931"/>
                  </a:lnTo>
                  <a:lnTo>
                    <a:pt x="1704613" y="547963"/>
                  </a:lnTo>
                  <a:lnTo>
                    <a:pt x="1716450" y="568095"/>
                  </a:lnTo>
                  <a:lnTo>
                    <a:pt x="1728288" y="589141"/>
                  </a:lnTo>
                  <a:lnTo>
                    <a:pt x="1740126" y="610876"/>
                  </a:lnTo>
                  <a:lnTo>
                    <a:pt x="1751963" y="633037"/>
                  </a:lnTo>
                  <a:lnTo>
                    <a:pt x="1763801" y="655343"/>
                  </a:lnTo>
                  <a:lnTo>
                    <a:pt x="1775638" y="677504"/>
                  </a:lnTo>
                  <a:lnTo>
                    <a:pt x="1787476" y="699239"/>
                  </a:lnTo>
                  <a:lnTo>
                    <a:pt x="1799314" y="720285"/>
                  </a:lnTo>
                  <a:lnTo>
                    <a:pt x="1811151" y="740417"/>
                  </a:lnTo>
                  <a:lnTo>
                    <a:pt x="1822989" y="759449"/>
                  </a:lnTo>
                  <a:lnTo>
                    <a:pt x="1834826" y="777242"/>
                  </a:lnTo>
                  <a:lnTo>
                    <a:pt x="1846664" y="793704"/>
                  </a:lnTo>
                  <a:lnTo>
                    <a:pt x="1858502" y="808789"/>
                  </a:lnTo>
                  <a:lnTo>
                    <a:pt x="1870339" y="822490"/>
                  </a:lnTo>
                  <a:lnTo>
                    <a:pt x="1882177" y="834836"/>
                  </a:lnTo>
                  <a:lnTo>
                    <a:pt x="1894014" y="845880"/>
                  </a:lnTo>
                  <a:lnTo>
                    <a:pt x="1905852" y="855696"/>
                  </a:lnTo>
                  <a:lnTo>
                    <a:pt x="1917689" y="864369"/>
                  </a:lnTo>
                  <a:lnTo>
                    <a:pt x="1929527" y="871996"/>
                  </a:lnTo>
                  <a:lnTo>
                    <a:pt x="1941365" y="878671"/>
                  </a:lnTo>
                  <a:lnTo>
                    <a:pt x="1953202" y="884490"/>
                  </a:lnTo>
                  <a:lnTo>
                    <a:pt x="1965040" y="889547"/>
                  </a:lnTo>
                  <a:lnTo>
                    <a:pt x="1976877" y="893928"/>
                  </a:lnTo>
                  <a:lnTo>
                    <a:pt x="1988715" y="897713"/>
                  </a:lnTo>
                  <a:lnTo>
                    <a:pt x="2000553" y="900976"/>
                  </a:lnTo>
                  <a:lnTo>
                    <a:pt x="2012390" y="903785"/>
                  </a:lnTo>
                  <a:lnTo>
                    <a:pt x="2024228" y="906197"/>
                  </a:lnTo>
                  <a:lnTo>
                    <a:pt x="2036065" y="908267"/>
                  </a:lnTo>
                  <a:lnTo>
                    <a:pt x="2047903" y="910041"/>
                  </a:lnTo>
                  <a:lnTo>
                    <a:pt x="2059741" y="911559"/>
                  </a:lnTo>
                  <a:lnTo>
                    <a:pt x="2071578" y="912857"/>
                  </a:lnTo>
                  <a:lnTo>
                    <a:pt x="2083416" y="913966"/>
                  </a:lnTo>
                  <a:lnTo>
                    <a:pt x="2095253" y="914913"/>
                  </a:lnTo>
                  <a:lnTo>
                    <a:pt x="2107091" y="915722"/>
                  </a:lnTo>
                  <a:lnTo>
                    <a:pt x="2118929" y="916412"/>
                  </a:lnTo>
                  <a:lnTo>
                    <a:pt x="2130766" y="917000"/>
                  </a:lnTo>
                  <a:lnTo>
                    <a:pt x="2142604" y="917501"/>
                  </a:lnTo>
                  <a:lnTo>
                    <a:pt x="2154441" y="917929"/>
                  </a:lnTo>
                  <a:lnTo>
                    <a:pt x="2166279" y="918293"/>
                  </a:lnTo>
                  <a:lnTo>
                    <a:pt x="2178117" y="918603"/>
                  </a:lnTo>
                  <a:lnTo>
                    <a:pt x="2189954" y="918867"/>
                  </a:lnTo>
                  <a:lnTo>
                    <a:pt x="2201792" y="919092"/>
                  </a:lnTo>
                  <a:lnTo>
                    <a:pt x="2213629" y="919283"/>
                  </a:lnTo>
                  <a:lnTo>
                    <a:pt x="2225467" y="919446"/>
                  </a:lnTo>
                  <a:lnTo>
                    <a:pt x="2237304" y="919585"/>
                  </a:lnTo>
                  <a:lnTo>
                    <a:pt x="2249142" y="919703"/>
                  </a:lnTo>
                  <a:lnTo>
                    <a:pt x="2260980" y="919804"/>
                  </a:lnTo>
                  <a:lnTo>
                    <a:pt x="2272817" y="919889"/>
                  </a:lnTo>
                  <a:lnTo>
                    <a:pt x="2284655" y="919962"/>
                  </a:lnTo>
                  <a:lnTo>
                    <a:pt x="2296492" y="920024"/>
                  </a:lnTo>
                  <a:lnTo>
                    <a:pt x="2308330" y="920077"/>
                  </a:lnTo>
                  <a:lnTo>
                    <a:pt x="2320168" y="920122"/>
                  </a:lnTo>
                  <a:lnTo>
                    <a:pt x="2332005" y="920160"/>
                  </a:lnTo>
                  <a:lnTo>
                    <a:pt x="2343843" y="920192"/>
                  </a:lnTo>
                  <a:lnTo>
                    <a:pt x="2343843" y="920316"/>
                  </a:lnTo>
                  <a:lnTo>
                    <a:pt x="2355680" y="920305"/>
                  </a:lnTo>
                  <a:lnTo>
                    <a:pt x="2367518" y="920292"/>
                  </a:lnTo>
                  <a:lnTo>
                    <a:pt x="2379356" y="920277"/>
                  </a:lnTo>
                  <a:lnTo>
                    <a:pt x="2391193" y="920260"/>
                  </a:lnTo>
                  <a:lnTo>
                    <a:pt x="2403031" y="920239"/>
                  </a:lnTo>
                  <a:lnTo>
                    <a:pt x="2414868" y="920215"/>
                  </a:lnTo>
                  <a:lnTo>
                    <a:pt x="2426706" y="920186"/>
                  </a:lnTo>
                  <a:lnTo>
                    <a:pt x="2438544" y="920153"/>
                  </a:lnTo>
                  <a:lnTo>
                    <a:pt x="2450381" y="920114"/>
                  </a:lnTo>
                  <a:lnTo>
                    <a:pt x="2462219" y="920067"/>
                  </a:lnTo>
                  <a:lnTo>
                    <a:pt x="2474056" y="920013"/>
                  </a:lnTo>
                  <a:lnTo>
                    <a:pt x="2485894" y="919949"/>
                  </a:lnTo>
                  <a:lnTo>
                    <a:pt x="2497732" y="919874"/>
                  </a:lnTo>
                  <a:lnTo>
                    <a:pt x="2509569" y="919786"/>
                  </a:lnTo>
                  <a:lnTo>
                    <a:pt x="2521407" y="919683"/>
                  </a:lnTo>
                  <a:lnTo>
                    <a:pt x="2533244" y="919561"/>
                  </a:lnTo>
                  <a:lnTo>
                    <a:pt x="2545082" y="919419"/>
                  </a:lnTo>
                  <a:lnTo>
                    <a:pt x="2556919" y="919252"/>
                  </a:lnTo>
                  <a:lnTo>
                    <a:pt x="2568757" y="919056"/>
                  </a:lnTo>
                  <a:lnTo>
                    <a:pt x="2580595" y="918826"/>
                  </a:lnTo>
                  <a:lnTo>
                    <a:pt x="2592432" y="918556"/>
                  </a:lnTo>
                  <a:lnTo>
                    <a:pt x="2604270" y="918240"/>
                  </a:lnTo>
                  <a:lnTo>
                    <a:pt x="2616107" y="917871"/>
                  </a:lnTo>
                  <a:lnTo>
                    <a:pt x="2627945" y="917438"/>
                  </a:lnTo>
                  <a:lnTo>
                    <a:pt x="2639783" y="916932"/>
                  </a:lnTo>
                  <a:lnTo>
                    <a:pt x="2651620" y="916341"/>
                  </a:lnTo>
                  <a:lnTo>
                    <a:pt x="2663458" y="915651"/>
                  </a:lnTo>
                  <a:lnTo>
                    <a:pt x="2675295" y="914847"/>
                  </a:lnTo>
                  <a:lnTo>
                    <a:pt x="2687133" y="913911"/>
                  </a:lnTo>
                  <a:lnTo>
                    <a:pt x="2698971" y="912823"/>
                  </a:lnTo>
                  <a:lnTo>
                    <a:pt x="2710808" y="911561"/>
                  </a:lnTo>
                  <a:lnTo>
                    <a:pt x="2722646" y="910101"/>
                  </a:lnTo>
                  <a:lnTo>
                    <a:pt x="2734483" y="908415"/>
                  </a:lnTo>
                  <a:lnTo>
                    <a:pt x="2746321" y="906475"/>
                  </a:lnTo>
                  <a:lnTo>
                    <a:pt x="2758159" y="904250"/>
                  </a:lnTo>
                  <a:lnTo>
                    <a:pt x="2769996" y="901708"/>
                  </a:lnTo>
                  <a:lnTo>
                    <a:pt x="2781834" y="898817"/>
                  </a:lnTo>
                  <a:lnTo>
                    <a:pt x="2793671" y="895545"/>
                  </a:lnTo>
                  <a:lnTo>
                    <a:pt x="2805509" y="891864"/>
                  </a:lnTo>
                  <a:lnTo>
                    <a:pt x="2817347" y="887749"/>
                  </a:lnTo>
                  <a:lnTo>
                    <a:pt x="2829184" y="883181"/>
                  </a:lnTo>
                  <a:lnTo>
                    <a:pt x="2841022" y="878153"/>
                  </a:lnTo>
                  <a:lnTo>
                    <a:pt x="2852859" y="872666"/>
                  </a:lnTo>
                  <a:lnTo>
                    <a:pt x="2864697" y="866735"/>
                  </a:lnTo>
                  <a:lnTo>
                    <a:pt x="2876534" y="860391"/>
                  </a:lnTo>
                  <a:lnTo>
                    <a:pt x="2888372" y="853680"/>
                  </a:lnTo>
                  <a:lnTo>
                    <a:pt x="2900210" y="846665"/>
                  </a:lnTo>
                  <a:lnTo>
                    <a:pt x="2912047" y="839420"/>
                  </a:lnTo>
                  <a:lnTo>
                    <a:pt x="2923885" y="832033"/>
                  </a:lnTo>
                  <a:lnTo>
                    <a:pt x="2935722" y="824597"/>
                  </a:lnTo>
                  <a:lnTo>
                    <a:pt x="2947560" y="817210"/>
                  </a:lnTo>
                  <a:lnTo>
                    <a:pt x="2959398" y="809966"/>
                  </a:lnTo>
                  <a:lnTo>
                    <a:pt x="2971235" y="802950"/>
                  </a:lnTo>
                  <a:lnTo>
                    <a:pt x="2983073" y="796239"/>
                  </a:lnTo>
                  <a:lnTo>
                    <a:pt x="2994910" y="789895"/>
                  </a:lnTo>
                  <a:lnTo>
                    <a:pt x="3006748" y="783965"/>
                  </a:lnTo>
                  <a:lnTo>
                    <a:pt x="3018586" y="778477"/>
                  </a:lnTo>
                  <a:lnTo>
                    <a:pt x="3030423" y="773449"/>
                  </a:lnTo>
                  <a:lnTo>
                    <a:pt x="3042261" y="768882"/>
                  </a:lnTo>
                  <a:lnTo>
                    <a:pt x="3054098" y="764766"/>
                  </a:lnTo>
                  <a:lnTo>
                    <a:pt x="3065936" y="761085"/>
                  </a:lnTo>
                  <a:lnTo>
                    <a:pt x="3077774" y="757813"/>
                  </a:lnTo>
                  <a:lnTo>
                    <a:pt x="3089611" y="754922"/>
                  </a:lnTo>
                  <a:lnTo>
                    <a:pt x="3101449" y="752380"/>
                  </a:lnTo>
                  <a:lnTo>
                    <a:pt x="3113286" y="750155"/>
                  </a:lnTo>
                  <a:lnTo>
                    <a:pt x="3125124" y="748215"/>
                  </a:lnTo>
                  <a:lnTo>
                    <a:pt x="3136962" y="746530"/>
                  </a:lnTo>
                  <a:lnTo>
                    <a:pt x="3148799" y="745069"/>
                  </a:lnTo>
                  <a:lnTo>
                    <a:pt x="3160637" y="743808"/>
                  </a:lnTo>
                  <a:lnTo>
                    <a:pt x="3172474" y="742720"/>
                  </a:lnTo>
                  <a:lnTo>
                    <a:pt x="3184312" y="741784"/>
                  </a:lnTo>
                  <a:lnTo>
                    <a:pt x="3196149" y="740979"/>
                  </a:lnTo>
                  <a:lnTo>
                    <a:pt x="3207987" y="740289"/>
                  </a:lnTo>
                  <a:lnTo>
                    <a:pt x="3219825" y="739698"/>
                  </a:lnTo>
                  <a:lnTo>
                    <a:pt x="3231662" y="739192"/>
                  </a:lnTo>
                  <a:lnTo>
                    <a:pt x="3243500" y="738760"/>
                  </a:lnTo>
                  <a:lnTo>
                    <a:pt x="3255337" y="738390"/>
                  </a:lnTo>
                  <a:lnTo>
                    <a:pt x="3267175" y="738074"/>
                  </a:lnTo>
                  <a:lnTo>
                    <a:pt x="3279013" y="737805"/>
                  </a:lnTo>
                  <a:lnTo>
                    <a:pt x="3290850" y="737575"/>
                  </a:lnTo>
                  <a:lnTo>
                    <a:pt x="3302688" y="737379"/>
                  </a:lnTo>
                  <a:lnTo>
                    <a:pt x="3314525" y="737211"/>
                  </a:lnTo>
                  <a:lnTo>
                    <a:pt x="3326363" y="737069"/>
                  </a:lnTo>
                  <a:lnTo>
                    <a:pt x="3338201" y="736948"/>
                  </a:lnTo>
                  <a:lnTo>
                    <a:pt x="3350038" y="736844"/>
                  </a:lnTo>
                  <a:lnTo>
                    <a:pt x="3361876" y="736756"/>
                  </a:lnTo>
                  <a:lnTo>
                    <a:pt x="3373713" y="736681"/>
                  </a:lnTo>
                  <a:lnTo>
                    <a:pt x="3385551" y="736617"/>
                  </a:lnTo>
                  <a:lnTo>
                    <a:pt x="3397389" y="736563"/>
                  </a:lnTo>
                  <a:lnTo>
                    <a:pt x="3409226" y="736517"/>
                  </a:lnTo>
                  <a:lnTo>
                    <a:pt x="3421064" y="736477"/>
                  </a:lnTo>
                  <a:lnTo>
                    <a:pt x="3432901" y="736444"/>
                  </a:lnTo>
                  <a:lnTo>
                    <a:pt x="3444739" y="736415"/>
                  </a:lnTo>
                  <a:lnTo>
                    <a:pt x="3456576" y="736391"/>
                  </a:lnTo>
                  <a:lnTo>
                    <a:pt x="3468414" y="736370"/>
                  </a:lnTo>
                  <a:lnTo>
                    <a:pt x="3480252" y="736353"/>
                  </a:lnTo>
                  <a:lnTo>
                    <a:pt x="3492089" y="736338"/>
                  </a:lnTo>
                  <a:lnTo>
                    <a:pt x="3503927" y="736325"/>
                  </a:lnTo>
                  <a:lnTo>
                    <a:pt x="3515764" y="736314"/>
                  </a:lnTo>
                  <a:lnTo>
                    <a:pt x="3515764" y="736006"/>
                  </a:lnTo>
                  <a:lnTo>
                    <a:pt x="3527602" y="735962"/>
                  </a:lnTo>
                  <a:lnTo>
                    <a:pt x="3539440" y="735911"/>
                  </a:lnTo>
                  <a:lnTo>
                    <a:pt x="3551277" y="735852"/>
                  </a:lnTo>
                  <a:lnTo>
                    <a:pt x="3563115" y="735781"/>
                  </a:lnTo>
                  <a:lnTo>
                    <a:pt x="3574952" y="735699"/>
                  </a:lnTo>
                  <a:lnTo>
                    <a:pt x="3586790" y="735602"/>
                  </a:lnTo>
                  <a:lnTo>
                    <a:pt x="3598628" y="735488"/>
                  </a:lnTo>
                  <a:lnTo>
                    <a:pt x="3610465" y="735354"/>
                  </a:lnTo>
                  <a:lnTo>
                    <a:pt x="3622303" y="735196"/>
                  </a:lnTo>
                  <a:lnTo>
                    <a:pt x="3634140" y="735011"/>
                  </a:lnTo>
                  <a:lnTo>
                    <a:pt x="3645978" y="734794"/>
                  </a:lnTo>
                  <a:lnTo>
                    <a:pt x="3657816" y="734538"/>
                  </a:lnTo>
                  <a:lnTo>
                    <a:pt x="3669653" y="734239"/>
                  </a:lnTo>
                  <a:lnTo>
                    <a:pt x="3681491" y="733886"/>
                  </a:lnTo>
                  <a:lnTo>
                    <a:pt x="3693328" y="733473"/>
                  </a:lnTo>
                  <a:lnTo>
                    <a:pt x="3705166" y="732987"/>
                  </a:lnTo>
                  <a:lnTo>
                    <a:pt x="3717004" y="732418"/>
                  </a:lnTo>
                  <a:lnTo>
                    <a:pt x="3728841" y="731749"/>
                  </a:lnTo>
                  <a:lnTo>
                    <a:pt x="3740679" y="730965"/>
                  </a:lnTo>
                  <a:lnTo>
                    <a:pt x="3752516" y="730045"/>
                  </a:lnTo>
                  <a:lnTo>
                    <a:pt x="3764354" y="728967"/>
                  </a:lnTo>
                  <a:lnTo>
                    <a:pt x="3776191" y="727704"/>
                  </a:lnTo>
                  <a:lnTo>
                    <a:pt x="3788029" y="726225"/>
                  </a:lnTo>
                  <a:lnTo>
                    <a:pt x="3799867" y="724494"/>
                  </a:lnTo>
                  <a:lnTo>
                    <a:pt x="3811704" y="722470"/>
                  </a:lnTo>
                  <a:lnTo>
                    <a:pt x="3823542" y="720105"/>
                  </a:lnTo>
                  <a:lnTo>
                    <a:pt x="3835379" y="717345"/>
                  </a:lnTo>
                  <a:lnTo>
                    <a:pt x="3847217" y="714129"/>
                  </a:lnTo>
                  <a:lnTo>
                    <a:pt x="3859055" y="710384"/>
                  </a:lnTo>
                  <a:lnTo>
                    <a:pt x="3870892" y="706033"/>
                  </a:lnTo>
                  <a:lnTo>
                    <a:pt x="3882730" y="700986"/>
                  </a:lnTo>
                  <a:lnTo>
                    <a:pt x="3894567" y="695145"/>
                  </a:lnTo>
                  <a:lnTo>
                    <a:pt x="3906405" y="688403"/>
                  </a:lnTo>
                  <a:lnTo>
                    <a:pt x="3918243" y="680643"/>
                  </a:lnTo>
                  <a:lnTo>
                    <a:pt x="3930080" y="671743"/>
                  </a:lnTo>
                  <a:lnTo>
                    <a:pt x="3941918" y="661575"/>
                  </a:lnTo>
                  <a:lnTo>
                    <a:pt x="3953755" y="650010"/>
                  </a:lnTo>
                  <a:lnTo>
                    <a:pt x="3965593" y="636922"/>
                  </a:lnTo>
                  <a:lnTo>
                    <a:pt x="3977431" y="622197"/>
                  </a:lnTo>
                  <a:lnTo>
                    <a:pt x="3989268" y="605736"/>
                  </a:lnTo>
                  <a:lnTo>
                    <a:pt x="4001106" y="587467"/>
                  </a:lnTo>
                  <a:lnTo>
                    <a:pt x="4012943" y="567354"/>
                  </a:lnTo>
                  <a:lnTo>
                    <a:pt x="4024781" y="545405"/>
                  </a:lnTo>
                  <a:lnTo>
                    <a:pt x="4036619" y="521681"/>
                  </a:lnTo>
                  <a:lnTo>
                    <a:pt x="4048456" y="496306"/>
                  </a:lnTo>
                  <a:lnTo>
                    <a:pt x="4060294" y="469463"/>
                  </a:lnTo>
                  <a:lnTo>
                    <a:pt x="4072131" y="441401"/>
                  </a:lnTo>
                  <a:lnTo>
                    <a:pt x="4083969" y="412422"/>
                  </a:lnTo>
                  <a:lnTo>
                    <a:pt x="4095806" y="382873"/>
                  </a:lnTo>
                  <a:lnTo>
                    <a:pt x="4107644" y="353132"/>
                  </a:lnTo>
                  <a:lnTo>
                    <a:pt x="4119482" y="323584"/>
                  </a:lnTo>
                  <a:lnTo>
                    <a:pt x="4131319" y="294604"/>
                  </a:lnTo>
                  <a:lnTo>
                    <a:pt x="4143157" y="266542"/>
                  </a:lnTo>
                  <a:lnTo>
                    <a:pt x="4154994" y="239699"/>
                  </a:lnTo>
                  <a:lnTo>
                    <a:pt x="4166832" y="214324"/>
                  </a:lnTo>
                  <a:lnTo>
                    <a:pt x="4178670" y="190600"/>
                  </a:lnTo>
                  <a:lnTo>
                    <a:pt x="4190507" y="168651"/>
                  </a:lnTo>
                  <a:lnTo>
                    <a:pt x="4202345" y="148538"/>
                  </a:lnTo>
                  <a:lnTo>
                    <a:pt x="4214182" y="130269"/>
                  </a:lnTo>
                  <a:lnTo>
                    <a:pt x="4226020" y="113808"/>
                  </a:lnTo>
                  <a:lnTo>
                    <a:pt x="4237858" y="99083"/>
                  </a:lnTo>
                  <a:lnTo>
                    <a:pt x="4249695" y="85995"/>
                  </a:lnTo>
                  <a:lnTo>
                    <a:pt x="4261533" y="74430"/>
                  </a:lnTo>
                  <a:lnTo>
                    <a:pt x="4273370" y="64262"/>
                  </a:lnTo>
                  <a:lnTo>
                    <a:pt x="4285208" y="55362"/>
                  </a:lnTo>
                  <a:lnTo>
                    <a:pt x="4297046" y="47602"/>
                  </a:lnTo>
                  <a:lnTo>
                    <a:pt x="4308883" y="40860"/>
                  </a:lnTo>
                  <a:lnTo>
                    <a:pt x="4320721" y="35019"/>
                  </a:lnTo>
                  <a:lnTo>
                    <a:pt x="4332558" y="29972"/>
                  </a:lnTo>
                  <a:lnTo>
                    <a:pt x="4344396" y="25621"/>
                  </a:lnTo>
                  <a:lnTo>
                    <a:pt x="4356234" y="21876"/>
                  </a:lnTo>
                  <a:lnTo>
                    <a:pt x="4368071" y="18660"/>
                  </a:lnTo>
                  <a:lnTo>
                    <a:pt x="4379909" y="15900"/>
                  </a:lnTo>
                  <a:lnTo>
                    <a:pt x="4391746" y="13535"/>
                  </a:lnTo>
                  <a:lnTo>
                    <a:pt x="4403584" y="11511"/>
                  </a:lnTo>
                  <a:lnTo>
                    <a:pt x="4415421" y="9780"/>
                  </a:lnTo>
                  <a:lnTo>
                    <a:pt x="4427259" y="8301"/>
                  </a:lnTo>
                  <a:lnTo>
                    <a:pt x="4439097" y="7038"/>
                  </a:lnTo>
                  <a:lnTo>
                    <a:pt x="4450934" y="5960"/>
                  </a:lnTo>
                  <a:lnTo>
                    <a:pt x="4462772" y="5040"/>
                  </a:lnTo>
                  <a:lnTo>
                    <a:pt x="4474609" y="4256"/>
                  </a:lnTo>
                  <a:lnTo>
                    <a:pt x="4486447" y="3587"/>
                  </a:lnTo>
                  <a:lnTo>
                    <a:pt x="4498285" y="3018"/>
                  </a:lnTo>
                  <a:lnTo>
                    <a:pt x="4510122" y="2532"/>
                  </a:lnTo>
                  <a:lnTo>
                    <a:pt x="4521960" y="2119"/>
                  </a:lnTo>
                  <a:lnTo>
                    <a:pt x="4533797" y="1767"/>
                  </a:lnTo>
                  <a:lnTo>
                    <a:pt x="4545635" y="1467"/>
                  </a:lnTo>
                  <a:lnTo>
                    <a:pt x="4557473" y="1211"/>
                  </a:lnTo>
                  <a:lnTo>
                    <a:pt x="4569310" y="994"/>
                  </a:lnTo>
                  <a:lnTo>
                    <a:pt x="4581148" y="809"/>
                  </a:lnTo>
                  <a:lnTo>
                    <a:pt x="4592985" y="652"/>
                  </a:lnTo>
                  <a:lnTo>
                    <a:pt x="4604823" y="518"/>
                  </a:lnTo>
                  <a:lnTo>
                    <a:pt x="4616661" y="403"/>
                  </a:lnTo>
                  <a:lnTo>
                    <a:pt x="4628498" y="306"/>
                  </a:lnTo>
                  <a:lnTo>
                    <a:pt x="4640336" y="224"/>
                  </a:lnTo>
                  <a:lnTo>
                    <a:pt x="4652173" y="154"/>
                  </a:lnTo>
                  <a:lnTo>
                    <a:pt x="4664011" y="94"/>
                  </a:lnTo>
                  <a:lnTo>
                    <a:pt x="4675849" y="43"/>
                  </a:lnTo>
                  <a:lnTo>
                    <a:pt x="4687686" y="0"/>
                  </a:lnTo>
                </a:path>
              </a:pathLst>
            </a:custGeom>
            <a:ln w="40651" cap="flat">
              <a:solidFill>
                <a:srgbClr val="D39200">
                  <a:alpha val="100000"/>
                </a:srgbClr>
              </a:solidFill>
              <a:prstDash val="solid"/>
              <a:round/>
            </a:ln>
          </p:spPr>
          <p:txBody>
            <a:bodyPr/>
            <a:lstStyle/>
            <a:p/>
          </p:txBody>
        </p:sp>
        <p:sp>
          <p:nvSpPr>
            <p:cNvPr id="35" name="pl35"/>
            <p:cNvSpPr/>
            <p:nvPr/>
          </p:nvSpPr>
          <p:spPr>
            <a:xfrm>
              <a:off x="2482351" y="5134349"/>
              <a:ext cx="4687686" cy="184125"/>
            </a:xfrm>
            <a:custGeom>
              <a:avLst/>
              <a:pathLst>
                <a:path w="4687686" h="184125">
                  <a:moveTo>
                    <a:pt x="0" y="184125"/>
                  </a:moveTo>
                  <a:lnTo>
                    <a:pt x="11837" y="184125"/>
                  </a:lnTo>
                  <a:lnTo>
                    <a:pt x="23675" y="184125"/>
                  </a:lnTo>
                  <a:lnTo>
                    <a:pt x="35512" y="184125"/>
                  </a:lnTo>
                  <a:lnTo>
                    <a:pt x="47350" y="184125"/>
                  </a:lnTo>
                  <a:lnTo>
                    <a:pt x="59187" y="184125"/>
                  </a:lnTo>
                  <a:lnTo>
                    <a:pt x="71025" y="184125"/>
                  </a:lnTo>
                  <a:lnTo>
                    <a:pt x="82863" y="184125"/>
                  </a:lnTo>
                  <a:lnTo>
                    <a:pt x="94700" y="184125"/>
                  </a:lnTo>
                  <a:lnTo>
                    <a:pt x="106538" y="184125"/>
                  </a:lnTo>
                  <a:lnTo>
                    <a:pt x="118375" y="184125"/>
                  </a:lnTo>
                  <a:lnTo>
                    <a:pt x="130213" y="184125"/>
                  </a:lnTo>
                  <a:lnTo>
                    <a:pt x="142051" y="184125"/>
                  </a:lnTo>
                  <a:lnTo>
                    <a:pt x="153888" y="184125"/>
                  </a:lnTo>
                  <a:lnTo>
                    <a:pt x="165726" y="184125"/>
                  </a:lnTo>
                  <a:lnTo>
                    <a:pt x="177563" y="184125"/>
                  </a:lnTo>
                  <a:lnTo>
                    <a:pt x="189401" y="184125"/>
                  </a:lnTo>
                  <a:lnTo>
                    <a:pt x="201239" y="184125"/>
                  </a:lnTo>
                  <a:lnTo>
                    <a:pt x="213076" y="184125"/>
                  </a:lnTo>
                  <a:lnTo>
                    <a:pt x="224914" y="184125"/>
                  </a:lnTo>
                  <a:lnTo>
                    <a:pt x="236751" y="184125"/>
                  </a:lnTo>
                  <a:lnTo>
                    <a:pt x="248589" y="184125"/>
                  </a:lnTo>
                  <a:lnTo>
                    <a:pt x="260427" y="184125"/>
                  </a:lnTo>
                  <a:lnTo>
                    <a:pt x="272264" y="184125"/>
                  </a:lnTo>
                  <a:lnTo>
                    <a:pt x="284102" y="184125"/>
                  </a:lnTo>
                  <a:lnTo>
                    <a:pt x="295939" y="184125"/>
                  </a:lnTo>
                  <a:lnTo>
                    <a:pt x="307777" y="184125"/>
                  </a:lnTo>
                  <a:lnTo>
                    <a:pt x="319614" y="184125"/>
                  </a:lnTo>
                  <a:lnTo>
                    <a:pt x="331452" y="184125"/>
                  </a:lnTo>
                  <a:lnTo>
                    <a:pt x="343290" y="184125"/>
                  </a:lnTo>
                  <a:lnTo>
                    <a:pt x="355127" y="184125"/>
                  </a:lnTo>
                  <a:lnTo>
                    <a:pt x="366965" y="184125"/>
                  </a:lnTo>
                  <a:lnTo>
                    <a:pt x="378802" y="184125"/>
                  </a:lnTo>
                  <a:lnTo>
                    <a:pt x="390640" y="184125"/>
                  </a:lnTo>
                  <a:lnTo>
                    <a:pt x="402478" y="184125"/>
                  </a:lnTo>
                  <a:lnTo>
                    <a:pt x="414315" y="184125"/>
                  </a:lnTo>
                  <a:lnTo>
                    <a:pt x="426153" y="184125"/>
                  </a:lnTo>
                  <a:lnTo>
                    <a:pt x="437990" y="184125"/>
                  </a:lnTo>
                  <a:lnTo>
                    <a:pt x="449828" y="184125"/>
                  </a:lnTo>
                  <a:lnTo>
                    <a:pt x="461666" y="184125"/>
                  </a:lnTo>
                  <a:lnTo>
                    <a:pt x="473503" y="184125"/>
                  </a:lnTo>
                  <a:lnTo>
                    <a:pt x="485341" y="184125"/>
                  </a:lnTo>
                  <a:lnTo>
                    <a:pt x="497178" y="184125"/>
                  </a:lnTo>
                  <a:lnTo>
                    <a:pt x="509016" y="184125"/>
                  </a:lnTo>
                  <a:lnTo>
                    <a:pt x="520854" y="184125"/>
                  </a:lnTo>
                  <a:lnTo>
                    <a:pt x="532691" y="184125"/>
                  </a:lnTo>
                  <a:lnTo>
                    <a:pt x="544529" y="184125"/>
                  </a:lnTo>
                  <a:lnTo>
                    <a:pt x="556366" y="184125"/>
                  </a:lnTo>
                  <a:lnTo>
                    <a:pt x="568204" y="184125"/>
                  </a:lnTo>
                  <a:lnTo>
                    <a:pt x="580042" y="184125"/>
                  </a:lnTo>
                  <a:lnTo>
                    <a:pt x="591879" y="184125"/>
                  </a:lnTo>
                  <a:lnTo>
                    <a:pt x="603717" y="184125"/>
                  </a:lnTo>
                  <a:lnTo>
                    <a:pt x="615554" y="184125"/>
                  </a:lnTo>
                  <a:lnTo>
                    <a:pt x="627392" y="184125"/>
                  </a:lnTo>
                  <a:lnTo>
                    <a:pt x="639229" y="184125"/>
                  </a:lnTo>
                  <a:lnTo>
                    <a:pt x="651067" y="184125"/>
                  </a:lnTo>
                  <a:lnTo>
                    <a:pt x="662905" y="184125"/>
                  </a:lnTo>
                  <a:lnTo>
                    <a:pt x="674742" y="184125"/>
                  </a:lnTo>
                  <a:lnTo>
                    <a:pt x="686580" y="184125"/>
                  </a:lnTo>
                  <a:lnTo>
                    <a:pt x="698417" y="184125"/>
                  </a:lnTo>
                  <a:lnTo>
                    <a:pt x="710255" y="184125"/>
                  </a:lnTo>
                  <a:lnTo>
                    <a:pt x="722093" y="184125"/>
                  </a:lnTo>
                  <a:lnTo>
                    <a:pt x="733930" y="184125"/>
                  </a:lnTo>
                  <a:lnTo>
                    <a:pt x="745768" y="184125"/>
                  </a:lnTo>
                  <a:lnTo>
                    <a:pt x="757605" y="184125"/>
                  </a:lnTo>
                  <a:lnTo>
                    <a:pt x="769443" y="184125"/>
                  </a:lnTo>
                  <a:lnTo>
                    <a:pt x="781281" y="184125"/>
                  </a:lnTo>
                  <a:lnTo>
                    <a:pt x="793118" y="184125"/>
                  </a:lnTo>
                  <a:lnTo>
                    <a:pt x="804956" y="184125"/>
                  </a:lnTo>
                  <a:lnTo>
                    <a:pt x="816793" y="184125"/>
                  </a:lnTo>
                  <a:lnTo>
                    <a:pt x="828631" y="184125"/>
                  </a:lnTo>
                  <a:lnTo>
                    <a:pt x="840469" y="184125"/>
                  </a:lnTo>
                  <a:lnTo>
                    <a:pt x="852306" y="184125"/>
                  </a:lnTo>
                  <a:lnTo>
                    <a:pt x="864144" y="184125"/>
                  </a:lnTo>
                  <a:lnTo>
                    <a:pt x="875981" y="184125"/>
                  </a:lnTo>
                  <a:lnTo>
                    <a:pt x="887819" y="184125"/>
                  </a:lnTo>
                  <a:lnTo>
                    <a:pt x="899657" y="184125"/>
                  </a:lnTo>
                  <a:lnTo>
                    <a:pt x="911494" y="184125"/>
                  </a:lnTo>
                  <a:lnTo>
                    <a:pt x="923332" y="184125"/>
                  </a:lnTo>
                  <a:lnTo>
                    <a:pt x="935169" y="184125"/>
                  </a:lnTo>
                  <a:lnTo>
                    <a:pt x="947007" y="184125"/>
                  </a:lnTo>
                  <a:lnTo>
                    <a:pt x="958844" y="184125"/>
                  </a:lnTo>
                  <a:lnTo>
                    <a:pt x="970682" y="184125"/>
                  </a:lnTo>
                  <a:lnTo>
                    <a:pt x="982520" y="184125"/>
                  </a:lnTo>
                  <a:lnTo>
                    <a:pt x="994357" y="184125"/>
                  </a:lnTo>
                  <a:lnTo>
                    <a:pt x="1006195" y="184125"/>
                  </a:lnTo>
                  <a:lnTo>
                    <a:pt x="1018032" y="184125"/>
                  </a:lnTo>
                  <a:lnTo>
                    <a:pt x="1029870" y="184125"/>
                  </a:lnTo>
                  <a:lnTo>
                    <a:pt x="1041708" y="184125"/>
                  </a:lnTo>
                  <a:lnTo>
                    <a:pt x="1053545" y="184125"/>
                  </a:lnTo>
                  <a:lnTo>
                    <a:pt x="1065383" y="184125"/>
                  </a:lnTo>
                  <a:lnTo>
                    <a:pt x="1077220" y="184125"/>
                  </a:lnTo>
                  <a:lnTo>
                    <a:pt x="1089058" y="184125"/>
                  </a:lnTo>
                  <a:lnTo>
                    <a:pt x="1100896" y="184125"/>
                  </a:lnTo>
                  <a:lnTo>
                    <a:pt x="1112733" y="184125"/>
                  </a:lnTo>
                  <a:lnTo>
                    <a:pt x="1124571" y="184125"/>
                  </a:lnTo>
                  <a:lnTo>
                    <a:pt x="1136408" y="184125"/>
                  </a:lnTo>
                  <a:lnTo>
                    <a:pt x="1148246" y="184125"/>
                  </a:lnTo>
                  <a:lnTo>
                    <a:pt x="1160084" y="184125"/>
                  </a:lnTo>
                  <a:lnTo>
                    <a:pt x="1171921" y="184125"/>
                  </a:lnTo>
                  <a:lnTo>
                    <a:pt x="1171921" y="184125"/>
                  </a:lnTo>
                  <a:lnTo>
                    <a:pt x="1183759" y="184125"/>
                  </a:lnTo>
                  <a:lnTo>
                    <a:pt x="1195596" y="184125"/>
                  </a:lnTo>
                  <a:lnTo>
                    <a:pt x="1207434" y="184125"/>
                  </a:lnTo>
                  <a:lnTo>
                    <a:pt x="1219272" y="184125"/>
                  </a:lnTo>
                  <a:lnTo>
                    <a:pt x="1231109" y="184125"/>
                  </a:lnTo>
                  <a:lnTo>
                    <a:pt x="1242947" y="184125"/>
                  </a:lnTo>
                  <a:lnTo>
                    <a:pt x="1254784" y="184125"/>
                  </a:lnTo>
                  <a:lnTo>
                    <a:pt x="1266622" y="184125"/>
                  </a:lnTo>
                  <a:lnTo>
                    <a:pt x="1278459" y="184125"/>
                  </a:lnTo>
                  <a:lnTo>
                    <a:pt x="1290297" y="184125"/>
                  </a:lnTo>
                  <a:lnTo>
                    <a:pt x="1302135" y="184125"/>
                  </a:lnTo>
                  <a:lnTo>
                    <a:pt x="1313972" y="184125"/>
                  </a:lnTo>
                  <a:lnTo>
                    <a:pt x="1325810" y="184125"/>
                  </a:lnTo>
                  <a:lnTo>
                    <a:pt x="1337647" y="184125"/>
                  </a:lnTo>
                  <a:lnTo>
                    <a:pt x="1349485" y="184125"/>
                  </a:lnTo>
                  <a:lnTo>
                    <a:pt x="1361323" y="184125"/>
                  </a:lnTo>
                  <a:lnTo>
                    <a:pt x="1373160" y="184125"/>
                  </a:lnTo>
                  <a:lnTo>
                    <a:pt x="1384998" y="184125"/>
                  </a:lnTo>
                  <a:lnTo>
                    <a:pt x="1396835" y="184125"/>
                  </a:lnTo>
                  <a:lnTo>
                    <a:pt x="1408673" y="184125"/>
                  </a:lnTo>
                  <a:lnTo>
                    <a:pt x="1420511" y="184125"/>
                  </a:lnTo>
                  <a:lnTo>
                    <a:pt x="1432348" y="184125"/>
                  </a:lnTo>
                  <a:lnTo>
                    <a:pt x="1444186" y="184125"/>
                  </a:lnTo>
                  <a:lnTo>
                    <a:pt x="1456023" y="184125"/>
                  </a:lnTo>
                  <a:lnTo>
                    <a:pt x="1467861" y="184125"/>
                  </a:lnTo>
                  <a:lnTo>
                    <a:pt x="1479699" y="184125"/>
                  </a:lnTo>
                  <a:lnTo>
                    <a:pt x="1491536" y="184125"/>
                  </a:lnTo>
                  <a:lnTo>
                    <a:pt x="1503374" y="184125"/>
                  </a:lnTo>
                  <a:lnTo>
                    <a:pt x="1515211" y="184125"/>
                  </a:lnTo>
                  <a:lnTo>
                    <a:pt x="1527049" y="184125"/>
                  </a:lnTo>
                  <a:lnTo>
                    <a:pt x="1538887" y="184125"/>
                  </a:lnTo>
                  <a:lnTo>
                    <a:pt x="1550724" y="184125"/>
                  </a:lnTo>
                  <a:lnTo>
                    <a:pt x="1562562" y="184125"/>
                  </a:lnTo>
                  <a:lnTo>
                    <a:pt x="1574399" y="184125"/>
                  </a:lnTo>
                  <a:lnTo>
                    <a:pt x="1586237" y="184125"/>
                  </a:lnTo>
                  <a:lnTo>
                    <a:pt x="1598074" y="184125"/>
                  </a:lnTo>
                  <a:lnTo>
                    <a:pt x="1609912" y="184125"/>
                  </a:lnTo>
                  <a:lnTo>
                    <a:pt x="1621750" y="184125"/>
                  </a:lnTo>
                  <a:lnTo>
                    <a:pt x="1633587" y="184125"/>
                  </a:lnTo>
                  <a:lnTo>
                    <a:pt x="1645425" y="184125"/>
                  </a:lnTo>
                  <a:lnTo>
                    <a:pt x="1657262" y="184125"/>
                  </a:lnTo>
                  <a:lnTo>
                    <a:pt x="1669100" y="184125"/>
                  </a:lnTo>
                  <a:lnTo>
                    <a:pt x="1680938" y="184125"/>
                  </a:lnTo>
                  <a:lnTo>
                    <a:pt x="1692775" y="184125"/>
                  </a:lnTo>
                  <a:lnTo>
                    <a:pt x="1704613" y="184125"/>
                  </a:lnTo>
                  <a:lnTo>
                    <a:pt x="1716450" y="184125"/>
                  </a:lnTo>
                  <a:lnTo>
                    <a:pt x="1728288" y="184125"/>
                  </a:lnTo>
                  <a:lnTo>
                    <a:pt x="1740126" y="184125"/>
                  </a:lnTo>
                  <a:lnTo>
                    <a:pt x="1751963" y="184125"/>
                  </a:lnTo>
                  <a:lnTo>
                    <a:pt x="1763801" y="184125"/>
                  </a:lnTo>
                  <a:lnTo>
                    <a:pt x="1775638" y="184125"/>
                  </a:lnTo>
                  <a:lnTo>
                    <a:pt x="1787476" y="184125"/>
                  </a:lnTo>
                  <a:lnTo>
                    <a:pt x="1799314" y="184125"/>
                  </a:lnTo>
                  <a:lnTo>
                    <a:pt x="1811151" y="184125"/>
                  </a:lnTo>
                  <a:lnTo>
                    <a:pt x="1822989" y="184125"/>
                  </a:lnTo>
                  <a:lnTo>
                    <a:pt x="1834826" y="184125"/>
                  </a:lnTo>
                  <a:lnTo>
                    <a:pt x="1846664" y="184125"/>
                  </a:lnTo>
                  <a:lnTo>
                    <a:pt x="1858502" y="184125"/>
                  </a:lnTo>
                  <a:lnTo>
                    <a:pt x="1870339" y="184125"/>
                  </a:lnTo>
                  <a:lnTo>
                    <a:pt x="1882177" y="184125"/>
                  </a:lnTo>
                  <a:lnTo>
                    <a:pt x="1894014" y="184125"/>
                  </a:lnTo>
                  <a:lnTo>
                    <a:pt x="1905852" y="184125"/>
                  </a:lnTo>
                  <a:lnTo>
                    <a:pt x="1917689" y="184125"/>
                  </a:lnTo>
                  <a:lnTo>
                    <a:pt x="1929527" y="184125"/>
                  </a:lnTo>
                  <a:lnTo>
                    <a:pt x="1941365" y="184125"/>
                  </a:lnTo>
                  <a:lnTo>
                    <a:pt x="1953202" y="184125"/>
                  </a:lnTo>
                  <a:lnTo>
                    <a:pt x="1965040" y="184125"/>
                  </a:lnTo>
                  <a:lnTo>
                    <a:pt x="1976877" y="184125"/>
                  </a:lnTo>
                  <a:lnTo>
                    <a:pt x="1988715" y="184125"/>
                  </a:lnTo>
                  <a:lnTo>
                    <a:pt x="2000553" y="184125"/>
                  </a:lnTo>
                  <a:lnTo>
                    <a:pt x="2012390" y="184125"/>
                  </a:lnTo>
                  <a:lnTo>
                    <a:pt x="2024228" y="184125"/>
                  </a:lnTo>
                  <a:lnTo>
                    <a:pt x="2036065" y="184125"/>
                  </a:lnTo>
                  <a:lnTo>
                    <a:pt x="2047903" y="184125"/>
                  </a:lnTo>
                  <a:lnTo>
                    <a:pt x="2059741" y="184125"/>
                  </a:lnTo>
                  <a:lnTo>
                    <a:pt x="2071578" y="184125"/>
                  </a:lnTo>
                  <a:lnTo>
                    <a:pt x="2083416" y="184125"/>
                  </a:lnTo>
                  <a:lnTo>
                    <a:pt x="2095253" y="184125"/>
                  </a:lnTo>
                  <a:lnTo>
                    <a:pt x="2107091" y="184125"/>
                  </a:lnTo>
                  <a:lnTo>
                    <a:pt x="2118929" y="184125"/>
                  </a:lnTo>
                  <a:lnTo>
                    <a:pt x="2130766" y="184125"/>
                  </a:lnTo>
                  <a:lnTo>
                    <a:pt x="2142604" y="184125"/>
                  </a:lnTo>
                  <a:lnTo>
                    <a:pt x="2154441" y="184125"/>
                  </a:lnTo>
                  <a:lnTo>
                    <a:pt x="2166279" y="184125"/>
                  </a:lnTo>
                  <a:lnTo>
                    <a:pt x="2178117" y="184125"/>
                  </a:lnTo>
                  <a:lnTo>
                    <a:pt x="2189954" y="184125"/>
                  </a:lnTo>
                  <a:lnTo>
                    <a:pt x="2201792" y="184125"/>
                  </a:lnTo>
                  <a:lnTo>
                    <a:pt x="2213629" y="184125"/>
                  </a:lnTo>
                  <a:lnTo>
                    <a:pt x="2225467" y="184125"/>
                  </a:lnTo>
                  <a:lnTo>
                    <a:pt x="2237304" y="184125"/>
                  </a:lnTo>
                  <a:lnTo>
                    <a:pt x="2249142" y="184125"/>
                  </a:lnTo>
                  <a:lnTo>
                    <a:pt x="2260980" y="184125"/>
                  </a:lnTo>
                  <a:lnTo>
                    <a:pt x="2272817" y="184125"/>
                  </a:lnTo>
                  <a:lnTo>
                    <a:pt x="2284655" y="184125"/>
                  </a:lnTo>
                  <a:lnTo>
                    <a:pt x="2296492" y="184125"/>
                  </a:lnTo>
                  <a:lnTo>
                    <a:pt x="2308330" y="184125"/>
                  </a:lnTo>
                  <a:lnTo>
                    <a:pt x="2320168" y="184125"/>
                  </a:lnTo>
                  <a:lnTo>
                    <a:pt x="2332005" y="184125"/>
                  </a:lnTo>
                  <a:lnTo>
                    <a:pt x="2343843" y="184125"/>
                  </a:lnTo>
                  <a:lnTo>
                    <a:pt x="2343843" y="184063"/>
                  </a:lnTo>
                  <a:lnTo>
                    <a:pt x="2355680" y="184052"/>
                  </a:lnTo>
                  <a:lnTo>
                    <a:pt x="2367518" y="184039"/>
                  </a:lnTo>
                  <a:lnTo>
                    <a:pt x="2379356" y="184024"/>
                  </a:lnTo>
                  <a:lnTo>
                    <a:pt x="2391193" y="184007"/>
                  </a:lnTo>
                  <a:lnTo>
                    <a:pt x="2403031" y="183986"/>
                  </a:lnTo>
                  <a:lnTo>
                    <a:pt x="2414868" y="183962"/>
                  </a:lnTo>
                  <a:lnTo>
                    <a:pt x="2426706" y="183933"/>
                  </a:lnTo>
                  <a:lnTo>
                    <a:pt x="2438544" y="183900"/>
                  </a:lnTo>
                  <a:lnTo>
                    <a:pt x="2450381" y="183860"/>
                  </a:lnTo>
                  <a:lnTo>
                    <a:pt x="2462219" y="183814"/>
                  </a:lnTo>
                  <a:lnTo>
                    <a:pt x="2474056" y="183760"/>
                  </a:lnTo>
                  <a:lnTo>
                    <a:pt x="2485894" y="183696"/>
                  </a:lnTo>
                  <a:lnTo>
                    <a:pt x="2497732" y="183621"/>
                  </a:lnTo>
                  <a:lnTo>
                    <a:pt x="2509569" y="183533"/>
                  </a:lnTo>
                  <a:lnTo>
                    <a:pt x="2521407" y="183430"/>
                  </a:lnTo>
                  <a:lnTo>
                    <a:pt x="2533244" y="183308"/>
                  </a:lnTo>
                  <a:lnTo>
                    <a:pt x="2545082" y="183166"/>
                  </a:lnTo>
                  <a:lnTo>
                    <a:pt x="2556919" y="182999"/>
                  </a:lnTo>
                  <a:lnTo>
                    <a:pt x="2568757" y="182803"/>
                  </a:lnTo>
                  <a:lnTo>
                    <a:pt x="2580595" y="182573"/>
                  </a:lnTo>
                  <a:lnTo>
                    <a:pt x="2592432" y="182303"/>
                  </a:lnTo>
                  <a:lnTo>
                    <a:pt x="2604270" y="181987"/>
                  </a:lnTo>
                  <a:lnTo>
                    <a:pt x="2616107" y="181618"/>
                  </a:lnTo>
                  <a:lnTo>
                    <a:pt x="2627945" y="181185"/>
                  </a:lnTo>
                  <a:lnTo>
                    <a:pt x="2639783" y="180679"/>
                  </a:lnTo>
                  <a:lnTo>
                    <a:pt x="2651620" y="180088"/>
                  </a:lnTo>
                  <a:lnTo>
                    <a:pt x="2663458" y="179398"/>
                  </a:lnTo>
                  <a:lnTo>
                    <a:pt x="2675295" y="178594"/>
                  </a:lnTo>
                  <a:lnTo>
                    <a:pt x="2687133" y="177657"/>
                  </a:lnTo>
                  <a:lnTo>
                    <a:pt x="2698971" y="176570"/>
                  </a:lnTo>
                  <a:lnTo>
                    <a:pt x="2710808" y="175308"/>
                  </a:lnTo>
                  <a:lnTo>
                    <a:pt x="2722646" y="173848"/>
                  </a:lnTo>
                  <a:lnTo>
                    <a:pt x="2734483" y="172162"/>
                  </a:lnTo>
                  <a:lnTo>
                    <a:pt x="2746321" y="170222"/>
                  </a:lnTo>
                  <a:lnTo>
                    <a:pt x="2758159" y="167997"/>
                  </a:lnTo>
                  <a:lnTo>
                    <a:pt x="2769996" y="165455"/>
                  </a:lnTo>
                  <a:lnTo>
                    <a:pt x="2781834" y="162564"/>
                  </a:lnTo>
                  <a:lnTo>
                    <a:pt x="2793671" y="159292"/>
                  </a:lnTo>
                  <a:lnTo>
                    <a:pt x="2805509" y="155611"/>
                  </a:lnTo>
                  <a:lnTo>
                    <a:pt x="2817347" y="151495"/>
                  </a:lnTo>
                  <a:lnTo>
                    <a:pt x="2829184" y="146928"/>
                  </a:lnTo>
                  <a:lnTo>
                    <a:pt x="2841022" y="141900"/>
                  </a:lnTo>
                  <a:lnTo>
                    <a:pt x="2852859" y="136413"/>
                  </a:lnTo>
                  <a:lnTo>
                    <a:pt x="2864697" y="130482"/>
                  </a:lnTo>
                  <a:lnTo>
                    <a:pt x="2876534" y="124138"/>
                  </a:lnTo>
                  <a:lnTo>
                    <a:pt x="2888372" y="117427"/>
                  </a:lnTo>
                  <a:lnTo>
                    <a:pt x="2900210" y="110412"/>
                  </a:lnTo>
                  <a:lnTo>
                    <a:pt x="2912047" y="103167"/>
                  </a:lnTo>
                  <a:lnTo>
                    <a:pt x="2923885" y="95780"/>
                  </a:lnTo>
                  <a:lnTo>
                    <a:pt x="2935722" y="88344"/>
                  </a:lnTo>
                  <a:lnTo>
                    <a:pt x="2947560" y="80957"/>
                  </a:lnTo>
                  <a:lnTo>
                    <a:pt x="2959398" y="73712"/>
                  </a:lnTo>
                  <a:lnTo>
                    <a:pt x="2971235" y="66697"/>
                  </a:lnTo>
                  <a:lnTo>
                    <a:pt x="2983073" y="59986"/>
                  </a:lnTo>
                  <a:lnTo>
                    <a:pt x="2994910" y="53642"/>
                  </a:lnTo>
                  <a:lnTo>
                    <a:pt x="3006748" y="47711"/>
                  </a:lnTo>
                  <a:lnTo>
                    <a:pt x="3018586" y="42224"/>
                  </a:lnTo>
                  <a:lnTo>
                    <a:pt x="3030423" y="37196"/>
                  </a:lnTo>
                  <a:lnTo>
                    <a:pt x="3042261" y="32629"/>
                  </a:lnTo>
                  <a:lnTo>
                    <a:pt x="3054098" y="28513"/>
                  </a:lnTo>
                  <a:lnTo>
                    <a:pt x="3065936" y="24832"/>
                  </a:lnTo>
                  <a:lnTo>
                    <a:pt x="3077774" y="21560"/>
                  </a:lnTo>
                  <a:lnTo>
                    <a:pt x="3089611" y="18669"/>
                  </a:lnTo>
                  <a:lnTo>
                    <a:pt x="3101449" y="16127"/>
                  </a:lnTo>
                  <a:lnTo>
                    <a:pt x="3113286" y="13902"/>
                  </a:lnTo>
                  <a:lnTo>
                    <a:pt x="3125124" y="11962"/>
                  </a:lnTo>
                  <a:lnTo>
                    <a:pt x="3136962" y="10276"/>
                  </a:lnTo>
                  <a:lnTo>
                    <a:pt x="3148799" y="8816"/>
                  </a:lnTo>
                  <a:lnTo>
                    <a:pt x="3160637" y="7554"/>
                  </a:lnTo>
                  <a:lnTo>
                    <a:pt x="3172474" y="6467"/>
                  </a:lnTo>
                  <a:lnTo>
                    <a:pt x="3184312" y="5530"/>
                  </a:lnTo>
                  <a:lnTo>
                    <a:pt x="3196149" y="4726"/>
                  </a:lnTo>
                  <a:lnTo>
                    <a:pt x="3207987" y="4036"/>
                  </a:lnTo>
                  <a:lnTo>
                    <a:pt x="3219825" y="3445"/>
                  </a:lnTo>
                  <a:lnTo>
                    <a:pt x="3231662" y="2939"/>
                  </a:lnTo>
                  <a:lnTo>
                    <a:pt x="3243500" y="2506"/>
                  </a:lnTo>
                  <a:lnTo>
                    <a:pt x="3255337" y="2137"/>
                  </a:lnTo>
                  <a:lnTo>
                    <a:pt x="3267175" y="1821"/>
                  </a:lnTo>
                  <a:lnTo>
                    <a:pt x="3279013" y="1551"/>
                  </a:lnTo>
                  <a:lnTo>
                    <a:pt x="3290850" y="1321"/>
                  </a:lnTo>
                  <a:lnTo>
                    <a:pt x="3302688" y="1125"/>
                  </a:lnTo>
                  <a:lnTo>
                    <a:pt x="3314525" y="958"/>
                  </a:lnTo>
                  <a:lnTo>
                    <a:pt x="3326363" y="816"/>
                  </a:lnTo>
                  <a:lnTo>
                    <a:pt x="3338201" y="694"/>
                  </a:lnTo>
                  <a:lnTo>
                    <a:pt x="3350038" y="591"/>
                  </a:lnTo>
                  <a:lnTo>
                    <a:pt x="3361876" y="503"/>
                  </a:lnTo>
                  <a:lnTo>
                    <a:pt x="3373713" y="428"/>
                  </a:lnTo>
                  <a:lnTo>
                    <a:pt x="3385551" y="364"/>
                  </a:lnTo>
                  <a:lnTo>
                    <a:pt x="3397389" y="310"/>
                  </a:lnTo>
                  <a:lnTo>
                    <a:pt x="3409226" y="264"/>
                  </a:lnTo>
                  <a:lnTo>
                    <a:pt x="3421064" y="224"/>
                  </a:lnTo>
                  <a:lnTo>
                    <a:pt x="3432901" y="191"/>
                  </a:lnTo>
                  <a:lnTo>
                    <a:pt x="3444739" y="162"/>
                  </a:lnTo>
                  <a:lnTo>
                    <a:pt x="3456576" y="138"/>
                  </a:lnTo>
                  <a:lnTo>
                    <a:pt x="3468414" y="117"/>
                  </a:lnTo>
                  <a:lnTo>
                    <a:pt x="3480252" y="100"/>
                  </a:lnTo>
                  <a:lnTo>
                    <a:pt x="3492089" y="85"/>
                  </a:lnTo>
                  <a:lnTo>
                    <a:pt x="3503927" y="72"/>
                  </a:lnTo>
                  <a:lnTo>
                    <a:pt x="3515764" y="61"/>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C19B00">
                  <a:alpha val="100000"/>
                </a:srgbClr>
              </a:solidFill>
              <a:prstDash val="solid"/>
              <a:round/>
            </a:ln>
          </p:spPr>
          <p:txBody>
            <a:bodyPr/>
            <a:lstStyle/>
            <a:p/>
          </p:txBody>
        </p:sp>
        <p:sp>
          <p:nvSpPr>
            <p:cNvPr id="36" name="pl36"/>
            <p:cNvSpPr/>
            <p:nvPr/>
          </p:nvSpPr>
          <p:spPr>
            <a:xfrm>
              <a:off x="2482351" y="2556661"/>
              <a:ext cx="4687686" cy="1841126"/>
            </a:xfrm>
            <a:custGeom>
              <a:avLst/>
              <a:pathLst>
                <a:path w="4687686" h="1841126">
                  <a:moveTo>
                    <a:pt x="0" y="1657125"/>
                  </a:moveTo>
                  <a:lnTo>
                    <a:pt x="11837" y="1657136"/>
                  </a:lnTo>
                  <a:lnTo>
                    <a:pt x="23675" y="1657148"/>
                  </a:lnTo>
                  <a:lnTo>
                    <a:pt x="35512" y="1657163"/>
                  </a:lnTo>
                  <a:lnTo>
                    <a:pt x="47350" y="1657181"/>
                  </a:lnTo>
                  <a:lnTo>
                    <a:pt x="59187" y="1657201"/>
                  </a:lnTo>
                  <a:lnTo>
                    <a:pt x="71025" y="1657226"/>
                  </a:lnTo>
                  <a:lnTo>
                    <a:pt x="82863" y="1657254"/>
                  </a:lnTo>
                  <a:lnTo>
                    <a:pt x="94700" y="1657288"/>
                  </a:lnTo>
                  <a:lnTo>
                    <a:pt x="106538" y="1657327"/>
                  </a:lnTo>
                  <a:lnTo>
                    <a:pt x="118375" y="1657373"/>
                  </a:lnTo>
                  <a:lnTo>
                    <a:pt x="130213" y="1657428"/>
                  </a:lnTo>
                  <a:lnTo>
                    <a:pt x="142051" y="1657492"/>
                  </a:lnTo>
                  <a:lnTo>
                    <a:pt x="153888" y="1657567"/>
                  </a:lnTo>
                  <a:lnTo>
                    <a:pt x="165726" y="1657655"/>
                  </a:lnTo>
                  <a:lnTo>
                    <a:pt x="177563" y="1657758"/>
                  </a:lnTo>
                  <a:lnTo>
                    <a:pt x="189401" y="1657879"/>
                  </a:lnTo>
                  <a:lnTo>
                    <a:pt x="201239" y="1658022"/>
                  </a:lnTo>
                  <a:lnTo>
                    <a:pt x="213076" y="1658189"/>
                  </a:lnTo>
                  <a:lnTo>
                    <a:pt x="224914" y="1658385"/>
                  </a:lnTo>
                  <a:lnTo>
                    <a:pt x="236751" y="1658615"/>
                  </a:lnTo>
                  <a:lnTo>
                    <a:pt x="248589" y="1658884"/>
                  </a:lnTo>
                  <a:lnTo>
                    <a:pt x="260427" y="1659200"/>
                  </a:lnTo>
                  <a:lnTo>
                    <a:pt x="272264" y="1659570"/>
                  </a:lnTo>
                  <a:lnTo>
                    <a:pt x="284102" y="1660003"/>
                  </a:lnTo>
                  <a:lnTo>
                    <a:pt x="295939" y="1660509"/>
                  </a:lnTo>
                  <a:lnTo>
                    <a:pt x="307777" y="1661100"/>
                  </a:lnTo>
                  <a:lnTo>
                    <a:pt x="319614" y="1661790"/>
                  </a:lnTo>
                  <a:lnTo>
                    <a:pt x="331452" y="1662594"/>
                  </a:lnTo>
                  <a:lnTo>
                    <a:pt x="343290" y="1663530"/>
                  </a:lnTo>
                  <a:lnTo>
                    <a:pt x="355127" y="1664618"/>
                  </a:lnTo>
                  <a:lnTo>
                    <a:pt x="366965" y="1665880"/>
                  </a:lnTo>
                  <a:lnTo>
                    <a:pt x="378802" y="1667340"/>
                  </a:lnTo>
                  <a:lnTo>
                    <a:pt x="390640" y="1669025"/>
                  </a:lnTo>
                  <a:lnTo>
                    <a:pt x="402478" y="1670965"/>
                  </a:lnTo>
                  <a:lnTo>
                    <a:pt x="414315" y="1673190"/>
                  </a:lnTo>
                  <a:lnTo>
                    <a:pt x="426153" y="1675732"/>
                  </a:lnTo>
                  <a:lnTo>
                    <a:pt x="437990" y="1678624"/>
                  </a:lnTo>
                  <a:lnTo>
                    <a:pt x="449828" y="1681896"/>
                  </a:lnTo>
                  <a:lnTo>
                    <a:pt x="461666" y="1685577"/>
                  </a:lnTo>
                  <a:lnTo>
                    <a:pt x="473503" y="1689692"/>
                  </a:lnTo>
                  <a:lnTo>
                    <a:pt x="485341" y="1694259"/>
                  </a:lnTo>
                  <a:lnTo>
                    <a:pt x="497178" y="1699288"/>
                  </a:lnTo>
                  <a:lnTo>
                    <a:pt x="509016" y="1704775"/>
                  </a:lnTo>
                  <a:lnTo>
                    <a:pt x="520854" y="1710706"/>
                  </a:lnTo>
                  <a:lnTo>
                    <a:pt x="532691" y="1717050"/>
                  </a:lnTo>
                  <a:lnTo>
                    <a:pt x="544529" y="1723760"/>
                  </a:lnTo>
                  <a:lnTo>
                    <a:pt x="556366" y="1730776"/>
                  </a:lnTo>
                  <a:lnTo>
                    <a:pt x="568204" y="1738021"/>
                  </a:lnTo>
                  <a:lnTo>
                    <a:pt x="580042" y="1745408"/>
                  </a:lnTo>
                  <a:lnTo>
                    <a:pt x="591879" y="1752843"/>
                  </a:lnTo>
                  <a:lnTo>
                    <a:pt x="603717" y="1760230"/>
                  </a:lnTo>
                  <a:lnTo>
                    <a:pt x="615554" y="1767475"/>
                  </a:lnTo>
                  <a:lnTo>
                    <a:pt x="627392" y="1774491"/>
                  </a:lnTo>
                  <a:lnTo>
                    <a:pt x="639229" y="1781201"/>
                  </a:lnTo>
                  <a:lnTo>
                    <a:pt x="651067" y="1787545"/>
                  </a:lnTo>
                  <a:lnTo>
                    <a:pt x="662905" y="1793476"/>
                  </a:lnTo>
                  <a:lnTo>
                    <a:pt x="674742" y="1798963"/>
                  </a:lnTo>
                  <a:lnTo>
                    <a:pt x="686580" y="1803992"/>
                  </a:lnTo>
                  <a:lnTo>
                    <a:pt x="698417" y="1808559"/>
                  </a:lnTo>
                  <a:lnTo>
                    <a:pt x="710255" y="1812674"/>
                  </a:lnTo>
                  <a:lnTo>
                    <a:pt x="722093" y="1816355"/>
                  </a:lnTo>
                  <a:lnTo>
                    <a:pt x="733930" y="1819627"/>
                  </a:lnTo>
                  <a:lnTo>
                    <a:pt x="745768" y="1822519"/>
                  </a:lnTo>
                  <a:lnTo>
                    <a:pt x="757605" y="1825061"/>
                  </a:lnTo>
                  <a:lnTo>
                    <a:pt x="769443" y="1827286"/>
                  </a:lnTo>
                  <a:lnTo>
                    <a:pt x="781281" y="1829226"/>
                  </a:lnTo>
                  <a:lnTo>
                    <a:pt x="793118" y="1830911"/>
                  </a:lnTo>
                  <a:lnTo>
                    <a:pt x="804956" y="1832371"/>
                  </a:lnTo>
                  <a:lnTo>
                    <a:pt x="816793" y="1833633"/>
                  </a:lnTo>
                  <a:lnTo>
                    <a:pt x="828631" y="1834721"/>
                  </a:lnTo>
                  <a:lnTo>
                    <a:pt x="840469" y="1835657"/>
                  </a:lnTo>
                  <a:lnTo>
                    <a:pt x="852306" y="1836461"/>
                  </a:lnTo>
                  <a:lnTo>
                    <a:pt x="864144" y="1837151"/>
                  </a:lnTo>
                  <a:lnTo>
                    <a:pt x="875981" y="1837742"/>
                  </a:lnTo>
                  <a:lnTo>
                    <a:pt x="887819" y="1838248"/>
                  </a:lnTo>
                  <a:lnTo>
                    <a:pt x="899657" y="1838681"/>
                  </a:lnTo>
                  <a:lnTo>
                    <a:pt x="911494" y="1839051"/>
                  </a:lnTo>
                  <a:lnTo>
                    <a:pt x="923332" y="1839367"/>
                  </a:lnTo>
                  <a:lnTo>
                    <a:pt x="935169" y="1839636"/>
                  </a:lnTo>
                  <a:lnTo>
                    <a:pt x="947007" y="1839866"/>
                  </a:lnTo>
                  <a:lnTo>
                    <a:pt x="958844" y="1840062"/>
                  </a:lnTo>
                  <a:lnTo>
                    <a:pt x="970682" y="1840229"/>
                  </a:lnTo>
                  <a:lnTo>
                    <a:pt x="982520" y="1840372"/>
                  </a:lnTo>
                  <a:lnTo>
                    <a:pt x="994357" y="1840493"/>
                  </a:lnTo>
                  <a:lnTo>
                    <a:pt x="1006195" y="1840596"/>
                  </a:lnTo>
                  <a:lnTo>
                    <a:pt x="1018032" y="1840684"/>
                  </a:lnTo>
                  <a:lnTo>
                    <a:pt x="1029870" y="1840759"/>
                  </a:lnTo>
                  <a:lnTo>
                    <a:pt x="1041708" y="1840823"/>
                  </a:lnTo>
                  <a:lnTo>
                    <a:pt x="1053545" y="1840878"/>
                  </a:lnTo>
                  <a:lnTo>
                    <a:pt x="1065383" y="1840924"/>
                  </a:lnTo>
                  <a:lnTo>
                    <a:pt x="1077220" y="1840963"/>
                  </a:lnTo>
                  <a:lnTo>
                    <a:pt x="1089058" y="1840997"/>
                  </a:lnTo>
                  <a:lnTo>
                    <a:pt x="1100896" y="1841025"/>
                  </a:lnTo>
                  <a:lnTo>
                    <a:pt x="1112733" y="1841050"/>
                  </a:lnTo>
                  <a:lnTo>
                    <a:pt x="1124571" y="1841070"/>
                  </a:lnTo>
                  <a:lnTo>
                    <a:pt x="1136408" y="1841088"/>
                  </a:lnTo>
                  <a:lnTo>
                    <a:pt x="1148246" y="1841103"/>
                  </a:lnTo>
                  <a:lnTo>
                    <a:pt x="1160084" y="1841115"/>
                  </a:lnTo>
                  <a:lnTo>
                    <a:pt x="1171921" y="1841126"/>
                  </a:lnTo>
                  <a:lnTo>
                    <a:pt x="1171921" y="1840571"/>
                  </a:lnTo>
                  <a:lnTo>
                    <a:pt x="1183759" y="1840462"/>
                  </a:lnTo>
                  <a:lnTo>
                    <a:pt x="1195596" y="1840335"/>
                  </a:lnTo>
                  <a:lnTo>
                    <a:pt x="1207434" y="1840186"/>
                  </a:lnTo>
                  <a:lnTo>
                    <a:pt x="1219272" y="1840010"/>
                  </a:lnTo>
                  <a:lnTo>
                    <a:pt x="1231109" y="1839803"/>
                  </a:lnTo>
                  <a:lnTo>
                    <a:pt x="1242947" y="1839561"/>
                  </a:lnTo>
                  <a:lnTo>
                    <a:pt x="1254784" y="1839275"/>
                  </a:lnTo>
                  <a:lnTo>
                    <a:pt x="1266622" y="1838940"/>
                  </a:lnTo>
                  <a:lnTo>
                    <a:pt x="1278459" y="1838547"/>
                  </a:lnTo>
                  <a:lnTo>
                    <a:pt x="1290297" y="1838084"/>
                  </a:lnTo>
                  <a:lnTo>
                    <a:pt x="1302135" y="1837541"/>
                  </a:lnTo>
                  <a:lnTo>
                    <a:pt x="1313972" y="1836902"/>
                  </a:lnTo>
                  <a:lnTo>
                    <a:pt x="1325810" y="1836153"/>
                  </a:lnTo>
                  <a:lnTo>
                    <a:pt x="1337647" y="1835272"/>
                  </a:lnTo>
                  <a:lnTo>
                    <a:pt x="1349485" y="1834239"/>
                  </a:lnTo>
                  <a:lnTo>
                    <a:pt x="1361323" y="1833025"/>
                  </a:lnTo>
                  <a:lnTo>
                    <a:pt x="1373160" y="1831601"/>
                  </a:lnTo>
                  <a:lnTo>
                    <a:pt x="1384998" y="1829929"/>
                  </a:lnTo>
                  <a:lnTo>
                    <a:pt x="1396835" y="1827968"/>
                  </a:lnTo>
                  <a:lnTo>
                    <a:pt x="1408673" y="1825669"/>
                  </a:lnTo>
                  <a:lnTo>
                    <a:pt x="1420511" y="1822974"/>
                  </a:lnTo>
                  <a:lnTo>
                    <a:pt x="1432348" y="1819816"/>
                  </a:lnTo>
                  <a:lnTo>
                    <a:pt x="1444186" y="1816118"/>
                  </a:lnTo>
                  <a:lnTo>
                    <a:pt x="1456023" y="1811791"/>
                  </a:lnTo>
                  <a:lnTo>
                    <a:pt x="1467861" y="1806731"/>
                  </a:lnTo>
                  <a:lnTo>
                    <a:pt x="1479699" y="1800819"/>
                  </a:lnTo>
                  <a:lnTo>
                    <a:pt x="1491536" y="1793920"/>
                  </a:lnTo>
                  <a:lnTo>
                    <a:pt x="1503374" y="1785878"/>
                  </a:lnTo>
                  <a:lnTo>
                    <a:pt x="1515211" y="1776517"/>
                  </a:lnTo>
                  <a:lnTo>
                    <a:pt x="1527049" y="1765639"/>
                  </a:lnTo>
                  <a:lnTo>
                    <a:pt x="1538887" y="1753021"/>
                  </a:lnTo>
                  <a:lnTo>
                    <a:pt x="1550724" y="1738419"/>
                  </a:lnTo>
                  <a:lnTo>
                    <a:pt x="1562562" y="1721564"/>
                  </a:lnTo>
                  <a:lnTo>
                    <a:pt x="1574399" y="1702165"/>
                  </a:lnTo>
                  <a:lnTo>
                    <a:pt x="1586237" y="1679915"/>
                  </a:lnTo>
                  <a:lnTo>
                    <a:pt x="1598074" y="1654494"/>
                  </a:lnTo>
                  <a:lnTo>
                    <a:pt x="1609912" y="1625581"/>
                  </a:lnTo>
                  <a:lnTo>
                    <a:pt x="1621750" y="1592862"/>
                  </a:lnTo>
                  <a:lnTo>
                    <a:pt x="1633587" y="1556049"/>
                  </a:lnTo>
                  <a:lnTo>
                    <a:pt x="1645425" y="1514897"/>
                  </a:lnTo>
                  <a:lnTo>
                    <a:pt x="1657262" y="1469225"/>
                  </a:lnTo>
                  <a:lnTo>
                    <a:pt x="1669100" y="1418942"/>
                  </a:lnTo>
                  <a:lnTo>
                    <a:pt x="1680938" y="1364068"/>
                  </a:lnTo>
                  <a:lnTo>
                    <a:pt x="1692775" y="1304760"/>
                  </a:lnTo>
                  <a:lnTo>
                    <a:pt x="1704613" y="1241321"/>
                  </a:lnTo>
                  <a:lnTo>
                    <a:pt x="1716450" y="1174214"/>
                  </a:lnTo>
                  <a:lnTo>
                    <a:pt x="1728288" y="1104058"/>
                  </a:lnTo>
                  <a:lnTo>
                    <a:pt x="1740126" y="1031610"/>
                  </a:lnTo>
                  <a:lnTo>
                    <a:pt x="1751963" y="957740"/>
                  </a:lnTo>
                  <a:lnTo>
                    <a:pt x="1763801" y="883386"/>
                  </a:lnTo>
                  <a:lnTo>
                    <a:pt x="1775638" y="809515"/>
                  </a:lnTo>
                  <a:lnTo>
                    <a:pt x="1787476" y="737068"/>
                  </a:lnTo>
                  <a:lnTo>
                    <a:pt x="1799314" y="666912"/>
                  </a:lnTo>
                  <a:lnTo>
                    <a:pt x="1811151" y="599805"/>
                  </a:lnTo>
                  <a:lnTo>
                    <a:pt x="1822989" y="536366"/>
                  </a:lnTo>
                  <a:lnTo>
                    <a:pt x="1834826" y="477057"/>
                  </a:lnTo>
                  <a:lnTo>
                    <a:pt x="1846664" y="422184"/>
                  </a:lnTo>
                  <a:lnTo>
                    <a:pt x="1858502" y="371901"/>
                  </a:lnTo>
                  <a:lnTo>
                    <a:pt x="1870339" y="326229"/>
                  </a:lnTo>
                  <a:lnTo>
                    <a:pt x="1882177" y="285076"/>
                  </a:lnTo>
                  <a:lnTo>
                    <a:pt x="1894014" y="248263"/>
                  </a:lnTo>
                  <a:lnTo>
                    <a:pt x="1905852" y="215545"/>
                  </a:lnTo>
                  <a:lnTo>
                    <a:pt x="1917689" y="186632"/>
                  </a:lnTo>
                  <a:lnTo>
                    <a:pt x="1929527" y="161211"/>
                  </a:lnTo>
                  <a:lnTo>
                    <a:pt x="1941365" y="138961"/>
                  </a:lnTo>
                  <a:lnTo>
                    <a:pt x="1953202" y="119562"/>
                  </a:lnTo>
                  <a:lnTo>
                    <a:pt x="1965040" y="102707"/>
                  </a:lnTo>
                  <a:lnTo>
                    <a:pt x="1976877" y="88105"/>
                  </a:lnTo>
                  <a:lnTo>
                    <a:pt x="1988715" y="75487"/>
                  </a:lnTo>
                  <a:lnTo>
                    <a:pt x="2000553" y="64609"/>
                  </a:lnTo>
                  <a:lnTo>
                    <a:pt x="2012390" y="55248"/>
                  </a:lnTo>
                  <a:lnTo>
                    <a:pt x="2024228" y="47206"/>
                  </a:lnTo>
                  <a:lnTo>
                    <a:pt x="2036065" y="40306"/>
                  </a:lnTo>
                  <a:lnTo>
                    <a:pt x="2047903" y="34395"/>
                  </a:lnTo>
                  <a:lnTo>
                    <a:pt x="2059741" y="29335"/>
                  </a:lnTo>
                  <a:lnTo>
                    <a:pt x="2071578" y="25008"/>
                  </a:lnTo>
                  <a:lnTo>
                    <a:pt x="2083416" y="21310"/>
                  </a:lnTo>
                  <a:lnTo>
                    <a:pt x="2095253" y="18152"/>
                  </a:lnTo>
                  <a:lnTo>
                    <a:pt x="2107091" y="15457"/>
                  </a:lnTo>
                  <a:lnTo>
                    <a:pt x="2118929" y="13157"/>
                  </a:lnTo>
                  <a:lnTo>
                    <a:pt x="2130766" y="11197"/>
                  </a:lnTo>
                  <a:lnTo>
                    <a:pt x="2142604" y="9525"/>
                  </a:lnTo>
                  <a:lnTo>
                    <a:pt x="2154441" y="8101"/>
                  </a:lnTo>
                  <a:lnTo>
                    <a:pt x="2166279" y="6887"/>
                  </a:lnTo>
                  <a:lnTo>
                    <a:pt x="2178117" y="5853"/>
                  </a:lnTo>
                  <a:lnTo>
                    <a:pt x="2189954" y="4973"/>
                  </a:lnTo>
                  <a:lnTo>
                    <a:pt x="2201792" y="4223"/>
                  </a:lnTo>
                  <a:lnTo>
                    <a:pt x="2213629" y="3585"/>
                  </a:lnTo>
                  <a:lnTo>
                    <a:pt x="2225467" y="3042"/>
                  </a:lnTo>
                  <a:lnTo>
                    <a:pt x="2237304" y="2579"/>
                  </a:lnTo>
                  <a:lnTo>
                    <a:pt x="2249142" y="2185"/>
                  </a:lnTo>
                  <a:lnTo>
                    <a:pt x="2260980" y="1850"/>
                  </a:lnTo>
                  <a:lnTo>
                    <a:pt x="2272817" y="1565"/>
                  </a:lnTo>
                  <a:lnTo>
                    <a:pt x="2284655" y="1323"/>
                  </a:lnTo>
                  <a:lnTo>
                    <a:pt x="2296492" y="1116"/>
                  </a:lnTo>
                  <a:lnTo>
                    <a:pt x="2308330" y="940"/>
                  </a:lnTo>
                  <a:lnTo>
                    <a:pt x="2320168" y="791"/>
                  </a:lnTo>
                  <a:lnTo>
                    <a:pt x="2332005" y="663"/>
                  </a:lnTo>
                  <a:lnTo>
                    <a:pt x="2343843" y="555"/>
                  </a:lnTo>
                  <a:lnTo>
                    <a:pt x="2343843" y="0"/>
                  </a:lnTo>
                  <a:lnTo>
                    <a:pt x="2355680" y="10"/>
                  </a:lnTo>
                  <a:lnTo>
                    <a:pt x="2367518" y="23"/>
                  </a:lnTo>
                  <a:lnTo>
                    <a:pt x="2379356" y="38"/>
                  </a:lnTo>
                  <a:lnTo>
                    <a:pt x="2391193" y="56"/>
                  </a:lnTo>
                  <a:lnTo>
                    <a:pt x="2403031" y="76"/>
                  </a:lnTo>
                  <a:lnTo>
                    <a:pt x="2414868" y="100"/>
                  </a:lnTo>
                  <a:lnTo>
                    <a:pt x="2426706" y="129"/>
                  </a:lnTo>
                  <a:lnTo>
                    <a:pt x="2438544" y="163"/>
                  </a:lnTo>
                  <a:lnTo>
                    <a:pt x="2450381" y="202"/>
                  </a:lnTo>
                  <a:lnTo>
                    <a:pt x="2462219" y="248"/>
                  </a:lnTo>
                  <a:lnTo>
                    <a:pt x="2474056" y="302"/>
                  </a:lnTo>
                  <a:lnTo>
                    <a:pt x="2485894" y="366"/>
                  </a:lnTo>
                  <a:lnTo>
                    <a:pt x="2497732" y="441"/>
                  </a:lnTo>
                  <a:lnTo>
                    <a:pt x="2509569" y="529"/>
                  </a:lnTo>
                  <a:lnTo>
                    <a:pt x="2521407" y="633"/>
                  </a:lnTo>
                  <a:lnTo>
                    <a:pt x="2533244" y="754"/>
                  </a:lnTo>
                  <a:lnTo>
                    <a:pt x="2545082" y="896"/>
                  </a:lnTo>
                  <a:lnTo>
                    <a:pt x="2556919" y="1064"/>
                  </a:lnTo>
                  <a:lnTo>
                    <a:pt x="2568757" y="1260"/>
                  </a:lnTo>
                  <a:lnTo>
                    <a:pt x="2580595" y="1490"/>
                  </a:lnTo>
                  <a:lnTo>
                    <a:pt x="2592432" y="1759"/>
                  </a:lnTo>
                  <a:lnTo>
                    <a:pt x="2604270" y="2075"/>
                  </a:lnTo>
                  <a:lnTo>
                    <a:pt x="2616107" y="2445"/>
                  </a:lnTo>
                  <a:lnTo>
                    <a:pt x="2627945" y="2877"/>
                  </a:lnTo>
                  <a:lnTo>
                    <a:pt x="2639783" y="3383"/>
                  </a:lnTo>
                  <a:lnTo>
                    <a:pt x="2651620" y="3975"/>
                  </a:lnTo>
                  <a:lnTo>
                    <a:pt x="2663458" y="4665"/>
                  </a:lnTo>
                  <a:lnTo>
                    <a:pt x="2675295" y="5469"/>
                  </a:lnTo>
                  <a:lnTo>
                    <a:pt x="2687133" y="6405"/>
                  </a:lnTo>
                  <a:lnTo>
                    <a:pt x="2698971" y="7493"/>
                  </a:lnTo>
                  <a:lnTo>
                    <a:pt x="2710808" y="8754"/>
                  </a:lnTo>
                  <a:lnTo>
                    <a:pt x="2722646" y="10215"/>
                  </a:lnTo>
                  <a:lnTo>
                    <a:pt x="2734483" y="11900"/>
                  </a:lnTo>
                  <a:lnTo>
                    <a:pt x="2746321" y="13840"/>
                  </a:lnTo>
                  <a:lnTo>
                    <a:pt x="2758159" y="16065"/>
                  </a:lnTo>
                  <a:lnTo>
                    <a:pt x="2769996" y="18607"/>
                  </a:lnTo>
                  <a:lnTo>
                    <a:pt x="2781834" y="21498"/>
                  </a:lnTo>
                  <a:lnTo>
                    <a:pt x="2793671" y="24770"/>
                  </a:lnTo>
                  <a:lnTo>
                    <a:pt x="2805509" y="28452"/>
                  </a:lnTo>
                  <a:lnTo>
                    <a:pt x="2817347" y="32567"/>
                  </a:lnTo>
                  <a:lnTo>
                    <a:pt x="2829184" y="37134"/>
                  </a:lnTo>
                  <a:lnTo>
                    <a:pt x="2841022" y="42162"/>
                  </a:lnTo>
                  <a:lnTo>
                    <a:pt x="2852859" y="47650"/>
                  </a:lnTo>
                  <a:lnTo>
                    <a:pt x="2864697" y="53581"/>
                  </a:lnTo>
                  <a:lnTo>
                    <a:pt x="2876534" y="59924"/>
                  </a:lnTo>
                  <a:lnTo>
                    <a:pt x="2888372" y="66635"/>
                  </a:lnTo>
                  <a:lnTo>
                    <a:pt x="2900210" y="73651"/>
                  </a:lnTo>
                  <a:lnTo>
                    <a:pt x="2912047" y="80896"/>
                  </a:lnTo>
                  <a:lnTo>
                    <a:pt x="2923885" y="88283"/>
                  </a:lnTo>
                  <a:lnTo>
                    <a:pt x="2935722" y="95718"/>
                  </a:lnTo>
                  <a:lnTo>
                    <a:pt x="2947560" y="103105"/>
                  </a:lnTo>
                  <a:lnTo>
                    <a:pt x="2959398" y="110350"/>
                  </a:lnTo>
                  <a:lnTo>
                    <a:pt x="2971235" y="117365"/>
                  </a:lnTo>
                  <a:lnTo>
                    <a:pt x="2983073" y="124076"/>
                  </a:lnTo>
                  <a:lnTo>
                    <a:pt x="2994910" y="130420"/>
                  </a:lnTo>
                  <a:lnTo>
                    <a:pt x="3006748" y="136351"/>
                  </a:lnTo>
                  <a:lnTo>
                    <a:pt x="3018586" y="141838"/>
                  </a:lnTo>
                  <a:lnTo>
                    <a:pt x="3030423" y="146866"/>
                  </a:lnTo>
                  <a:lnTo>
                    <a:pt x="3042261" y="151434"/>
                  </a:lnTo>
                  <a:lnTo>
                    <a:pt x="3054098" y="155549"/>
                  </a:lnTo>
                  <a:lnTo>
                    <a:pt x="3065936" y="159230"/>
                  </a:lnTo>
                  <a:lnTo>
                    <a:pt x="3077774" y="162502"/>
                  </a:lnTo>
                  <a:lnTo>
                    <a:pt x="3089611" y="165393"/>
                  </a:lnTo>
                  <a:lnTo>
                    <a:pt x="3101449" y="167935"/>
                  </a:lnTo>
                  <a:lnTo>
                    <a:pt x="3113286" y="170160"/>
                  </a:lnTo>
                  <a:lnTo>
                    <a:pt x="3125124" y="172100"/>
                  </a:lnTo>
                  <a:lnTo>
                    <a:pt x="3136962" y="173786"/>
                  </a:lnTo>
                  <a:lnTo>
                    <a:pt x="3148799" y="175246"/>
                  </a:lnTo>
                  <a:lnTo>
                    <a:pt x="3160637" y="176508"/>
                  </a:lnTo>
                  <a:lnTo>
                    <a:pt x="3172474" y="177596"/>
                  </a:lnTo>
                  <a:lnTo>
                    <a:pt x="3184312" y="178532"/>
                  </a:lnTo>
                  <a:lnTo>
                    <a:pt x="3196149" y="179336"/>
                  </a:lnTo>
                  <a:lnTo>
                    <a:pt x="3207987" y="180026"/>
                  </a:lnTo>
                  <a:lnTo>
                    <a:pt x="3219825" y="180617"/>
                  </a:lnTo>
                  <a:lnTo>
                    <a:pt x="3231662" y="181123"/>
                  </a:lnTo>
                  <a:lnTo>
                    <a:pt x="3243500" y="181556"/>
                  </a:lnTo>
                  <a:lnTo>
                    <a:pt x="3255337" y="181926"/>
                  </a:lnTo>
                  <a:lnTo>
                    <a:pt x="3267175" y="182241"/>
                  </a:lnTo>
                  <a:lnTo>
                    <a:pt x="3279013" y="182511"/>
                  </a:lnTo>
                  <a:lnTo>
                    <a:pt x="3290850" y="182741"/>
                  </a:lnTo>
                  <a:lnTo>
                    <a:pt x="3302688" y="182937"/>
                  </a:lnTo>
                  <a:lnTo>
                    <a:pt x="3314525" y="183104"/>
                  </a:lnTo>
                  <a:lnTo>
                    <a:pt x="3326363" y="183246"/>
                  </a:lnTo>
                  <a:lnTo>
                    <a:pt x="3338201" y="183368"/>
                  </a:lnTo>
                  <a:lnTo>
                    <a:pt x="3350038" y="183471"/>
                  </a:lnTo>
                  <a:lnTo>
                    <a:pt x="3361876" y="183559"/>
                  </a:lnTo>
                  <a:lnTo>
                    <a:pt x="3373713" y="183634"/>
                  </a:lnTo>
                  <a:lnTo>
                    <a:pt x="3385551" y="183698"/>
                  </a:lnTo>
                  <a:lnTo>
                    <a:pt x="3397389" y="183752"/>
                  </a:lnTo>
                  <a:lnTo>
                    <a:pt x="3409226" y="183799"/>
                  </a:lnTo>
                  <a:lnTo>
                    <a:pt x="3421064" y="183838"/>
                  </a:lnTo>
                  <a:lnTo>
                    <a:pt x="3432901" y="183872"/>
                  </a:lnTo>
                  <a:lnTo>
                    <a:pt x="3444739" y="183900"/>
                  </a:lnTo>
                  <a:lnTo>
                    <a:pt x="3456576" y="183924"/>
                  </a:lnTo>
                  <a:lnTo>
                    <a:pt x="3468414" y="183945"/>
                  </a:lnTo>
                  <a:lnTo>
                    <a:pt x="3480252" y="183963"/>
                  </a:lnTo>
                  <a:lnTo>
                    <a:pt x="3492089" y="183977"/>
                  </a:lnTo>
                  <a:lnTo>
                    <a:pt x="3503927" y="183990"/>
                  </a:lnTo>
                  <a:lnTo>
                    <a:pt x="3515764" y="184001"/>
                  </a:lnTo>
                  <a:lnTo>
                    <a:pt x="3515764" y="184063"/>
                  </a:lnTo>
                  <a:lnTo>
                    <a:pt x="3527602" y="184063"/>
                  </a:lnTo>
                  <a:lnTo>
                    <a:pt x="3539440" y="184063"/>
                  </a:lnTo>
                  <a:lnTo>
                    <a:pt x="3551277" y="184063"/>
                  </a:lnTo>
                  <a:lnTo>
                    <a:pt x="3563115" y="184063"/>
                  </a:lnTo>
                  <a:lnTo>
                    <a:pt x="3574952" y="184063"/>
                  </a:lnTo>
                  <a:lnTo>
                    <a:pt x="3586790" y="184063"/>
                  </a:lnTo>
                  <a:lnTo>
                    <a:pt x="3598628" y="184063"/>
                  </a:lnTo>
                  <a:lnTo>
                    <a:pt x="3610465" y="184063"/>
                  </a:lnTo>
                  <a:lnTo>
                    <a:pt x="3622303" y="184063"/>
                  </a:lnTo>
                  <a:lnTo>
                    <a:pt x="3634140" y="184063"/>
                  </a:lnTo>
                  <a:lnTo>
                    <a:pt x="3645978" y="184063"/>
                  </a:lnTo>
                  <a:lnTo>
                    <a:pt x="3657816" y="184063"/>
                  </a:lnTo>
                  <a:lnTo>
                    <a:pt x="3669653" y="184063"/>
                  </a:lnTo>
                  <a:lnTo>
                    <a:pt x="3681491" y="184063"/>
                  </a:lnTo>
                  <a:lnTo>
                    <a:pt x="3693328" y="184063"/>
                  </a:lnTo>
                  <a:lnTo>
                    <a:pt x="3705166" y="184063"/>
                  </a:lnTo>
                  <a:lnTo>
                    <a:pt x="3717004" y="184063"/>
                  </a:lnTo>
                  <a:lnTo>
                    <a:pt x="3728841" y="184063"/>
                  </a:lnTo>
                  <a:lnTo>
                    <a:pt x="3740679" y="184063"/>
                  </a:lnTo>
                  <a:lnTo>
                    <a:pt x="3752516" y="184063"/>
                  </a:lnTo>
                  <a:lnTo>
                    <a:pt x="3764354" y="184063"/>
                  </a:lnTo>
                  <a:lnTo>
                    <a:pt x="3776191" y="184063"/>
                  </a:lnTo>
                  <a:lnTo>
                    <a:pt x="3788029" y="184063"/>
                  </a:lnTo>
                  <a:lnTo>
                    <a:pt x="3799867" y="184063"/>
                  </a:lnTo>
                  <a:lnTo>
                    <a:pt x="3811704" y="184063"/>
                  </a:lnTo>
                  <a:lnTo>
                    <a:pt x="3823542" y="184063"/>
                  </a:lnTo>
                  <a:lnTo>
                    <a:pt x="3835379" y="184063"/>
                  </a:lnTo>
                  <a:lnTo>
                    <a:pt x="3847217" y="184063"/>
                  </a:lnTo>
                  <a:lnTo>
                    <a:pt x="3859055" y="184063"/>
                  </a:lnTo>
                  <a:lnTo>
                    <a:pt x="3870892" y="184063"/>
                  </a:lnTo>
                  <a:lnTo>
                    <a:pt x="3882730" y="184063"/>
                  </a:lnTo>
                  <a:lnTo>
                    <a:pt x="3894567" y="184063"/>
                  </a:lnTo>
                  <a:lnTo>
                    <a:pt x="3906405" y="184063"/>
                  </a:lnTo>
                  <a:lnTo>
                    <a:pt x="3918243" y="184063"/>
                  </a:lnTo>
                  <a:lnTo>
                    <a:pt x="3930080" y="184063"/>
                  </a:lnTo>
                  <a:lnTo>
                    <a:pt x="3941918" y="184063"/>
                  </a:lnTo>
                  <a:lnTo>
                    <a:pt x="3953755" y="184063"/>
                  </a:lnTo>
                  <a:lnTo>
                    <a:pt x="3965593" y="184063"/>
                  </a:lnTo>
                  <a:lnTo>
                    <a:pt x="3977431" y="184063"/>
                  </a:lnTo>
                  <a:lnTo>
                    <a:pt x="3989268" y="184063"/>
                  </a:lnTo>
                  <a:lnTo>
                    <a:pt x="4001106" y="184063"/>
                  </a:lnTo>
                  <a:lnTo>
                    <a:pt x="4012943" y="184063"/>
                  </a:lnTo>
                  <a:lnTo>
                    <a:pt x="4024781" y="184063"/>
                  </a:lnTo>
                  <a:lnTo>
                    <a:pt x="4036619" y="184063"/>
                  </a:lnTo>
                  <a:lnTo>
                    <a:pt x="4048456" y="184063"/>
                  </a:lnTo>
                  <a:lnTo>
                    <a:pt x="4060294" y="184063"/>
                  </a:lnTo>
                  <a:lnTo>
                    <a:pt x="4072131" y="184063"/>
                  </a:lnTo>
                  <a:lnTo>
                    <a:pt x="4083969" y="184063"/>
                  </a:lnTo>
                  <a:lnTo>
                    <a:pt x="4095806" y="184063"/>
                  </a:lnTo>
                  <a:lnTo>
                    <a:pt x="4107644" y="184063"/>
                  </a:lnTo>
                  <a:lnTo>
                    <a:pt x="4119482" y="184063"/>
                  </a:lnTo>
                  <a:lnTo>
                    <a:pt x="4131319" y="184063"/>
                  </a:lnTo>
                  <a:lnTo>
                    <a:pt x="4143157" y="184063"/>
                  </a:lnTo>
                  <a:lnTo>
                    <a:pt x="4154994" y="184063"/>
                  </a:lnTo>
                  <a:lnTo>
                    <a:pt x="4166832" y="184063"/>
                  </a:lnTo>
                  <a:lnTo>
                    <a:pt x="4178670" y="184063"/>
                  </a:lnTo>
                  <a:lnTo>
                    <a:pt x="4190507" y="184063"/>
                  </a:lnTo>
                  <a:lnTo>
                    <a:pt x="4202345" y="184063"/>
                  </a:lnTo>
                  <a:lnTo>
                    <a:pt x="4214182" y="184063"/>
                  </a:lnTo>
                  <a:lnTo>
                    <a:pt x="4226020" y="184063"/>
                  </a:lnTo>
                  <a:lnTo>
                    <a:pt x="4237858" y="184063"/>
                  </a:lnTo>
                  <a:lnTo>
                    <a:pt x="4249695" y="184063"/>
                  </a:lnTo>
                  <a:lnTo>
                    <a:pt x="4261533" y="184063"/>
                  </a:lnTo>
                  <a:lnTo>
                    <a:pt x="4273370" y="184063"/>
                  </a:lnTo>
                  <a:lnTo>
                    <a:pt x="4285208" y="184063"/>
                  </a:lnTo>
                  <a:lnTo>
                    <a:pt x="4297046" y="184063"/>
                  </a:lnTo>
                  <a:lnTo>
                    <a:pt x="4308883" y="184063"/>
                  </a:lnTo>
                  <a:lnTo>
                    <a:pt x="4320721" y="184063"/>
                  </a:lnTo>
                  <a:lnTo>
                    <a:pt x="4332558" y="184063"/>
                  </a:lnTo>
                  <a:lnTo>
                    <a:pt x="4344396" y="184063"/>
                  </a:lnTo>
                  <a:lnTo>
                    <a:pt x="4356234" y="184063"/>
                  </a:lnTo>
                  <a:lnTo>
                    <a:pt x="4368071" y="184063"/>
                  </a:lnTo>
                  <a:lnTo>
                    <a:pt x="4379909" y="184063"/>
                  </a:lnTo>
                  <a:lnTo>
                    <a:pt x="4391746" y="184063"/>
                  </a:lnTo>
                  <a:lnTo>
                    <a:pt x="4403584" y="184063"/>
                  </a:lnTo>
                  <a:lnTo>
                    <a:pt x="4415421" y="184063"/>
                  </a:lnTo>
                  <a:lnTo>
                    <a:pt x="4427259" y="184063"/>
                  </a:lnTo>
                  <a:lnTo>
                    <a:pt x="4439097" y="184063"/>
                  </a:lnTo>
                  <a:lnTo>
                    <a:pt x="4450934" y="184063"/>
                  </a:lnTo>
                  <a:lnTo>
                    <a:pt x="4462772" y="184063"/>
                  </a:lnTo>
                  <a:lnTo>
                    <a:pt x="4474609" y="184063"/>
                  </a:lnTo>
                  <a:lnTo>
                    <a:pt x="4486447" y="184063"/>
                  </a:lnTo>
                  <a:lnTo>
                    <a:pt x="4498285" y="184063"/>
                  </a:lnTo>
                  <a:lnTo>
                    <a:pt x="4510122" y="184063"/>
                  </a:lnTo>
                  <a:lnTo>
                    <a:pt x="4521960" y="184063"/>
                  </a:lnTo>
                  <a:lnTo>
                    <a:pt x="4533797" y="184063"/>
                  </a:lnTo>
                  <a:lnTo>
                    <a:pt x="4545635" y="184063"/>
                  </a:lnTo>
                  <a:lnTo>
                    <a:pt x="4557473" y="184063"/>
                  </a:lnTo>
                  <a:lnTo>
                    <a:pt x="4569310" y="184063"/>
                  </a:lnTo>
                  <a:lnTo>
                    <a:pt x="4581148" y="184063"/>
                  </a:lnTo>
                  <a:lnTo>
                    <a:pt x="4592985" y="184063"/>
                  </a:lnTo>
                  <a:lnTo>
                    <a:pt x="4604823" y="184063"/>
                  </a:lnTo>
                  <a:lnTo>
                    <a:pt x="4616661" y="184063"/>
                  </a:lnTo>
                  <a:lnTo>
                    <a:pt x="4628498" y="184063"/>
                  </a:lnTo>
                  <a:lnTo>
                    <a:pt x="4640336" y="184063"/>
                  </a:lnTo>
                  <a:lnTo>
                    <a:pt x="4652173" y="184063"/>
                  </a:lnTo>
                  <a:lnTo>
                    <a:pt x="4664011" y="184063"/>
                  </a:lnTo>
                  <a:lnTo>
                    <a:pt x="4675849" y="184063"/>
                  </a:lnTo>
                  <a:lnTo>
                    <a:pt x="4687686" y="184063"/>
                  </a:lnTo>
                </a:path>
              </a:pathLst>
            </a:custGeom>
            <a:ln w="40651" cap="flat">
              <a:solidFill>
                <a:srgbClr val="ACA300">
                  <a:alpha val="100000"/>
                </a:srgbClr>
              </a:solidFill>
              <a:prstDash val="solid"/>
              <a:round/>
            </a:ln>
          </p:spPr>
          <p:txBody>
            <a:bodyPr/>
            <a:lstStyle/>
            <a:p/>
          </p:txBody>
        </p:sp>
        <p:sp>
          <p:nvSpPr>
            <p:cNvPr id="37" name="pl37"/>
            <p:cNvSpPr/>
            <p:nvPr/>
          </p:nvSpPr>
          <p:spPr>
            <a:xfrm>
              <a:off x="2482351" y="3661473"/>
              <a:ext cx="4687686" cy="736314"/>
            </a:xfrm>
            <a:custGeom>
              <a:avLst/>
              <a:pathLst>
                <a:path w="4687686" h="736314">
                  <a:moveTo>
                    <a:pt x="0" y="184125"/>
                  </a:moveTo>
                  <a:lnTo>
                    <a:pt x="11837" y="184146"/>
                  </a:lnTo>
                  <a:lnTo>
                    <a:pt x="23675" y="184172"/>
                  </a:lnTo>
                  <a:lnTo>
                    <a:pt x="35512" y="184202"/>
                  </a:lnTo>
                  <a:lnTo>
                    <a:pt x="47350" y="184237"/>
                  </a:lnTo>
                  <a:lnTo>
                    <a:pt x="59187" y="184278"/>
                  </a:lnTo>
                  <a:lnTo>
                    <a:pt x="71025" y="184327"/>
                  </a:lnTo>
                  <a:lnTo>
                    <a:pt x="82863" y="184384"/>
                  </a:lnTo>
                  <a:lnTo>
                    <a:pt x="94700" y="184451"/>
                  </a:lnTo>
                  <a:lnTo>
                    <a:pt x="106538" y="184529"/>
                  </a:lnTo>
                  <a:lnTo>
                    <a:pt x="118375" y="184622"/>
                  </a:lnTo>
                  <a:lnTo>
                    <a:pt x="130213" y="184730"/>
                  </a:lnTo>
                  <a:lnTo>
                    <a:pt x="142051" y="184858"/>
                  </a:lnTo>
                  <a:lnTo>
                    <a:pt x="153888" y="185008"/>
                  </a:lnTo>
                  <a:lnTo>
                    <a:pt x="165726" y="185184"/>
                  </a:lnTo>
                  <a:lnTo>
                    <a:pt x="177563" y="185391"/>
                  </a:lnTo>
                  <a:lnTo>
                    <a:pt x="189401" y="185634"/>
                  </a:lnTo>
                  <a:lnTo>
                    <a:pt x="201239" y="185919"/>
                  </a:lnTo>
                  <a:lnTo>
                    <a:pt x="213076" y="186253"/>
                  </a:lnTo>
                  <a:lnTo>
                    <a:pt x="224914" y="186645"/>
                  </a:lnTo>
                  <a:lnTo>
                    <a:pt x="236751" y="187105"/>
                  </a:lnTo>
                  <a:lnTo>
                    <a:pt x="248589" y="187644"/>
                  </a:lnTo>
                  <a:lnTo>
                    <a:pt x="260427" y="188275"/>
                  </a:lnTo>
                  <a:lnTo>
                    <a:pt x="272264" y="189015"/>
                  </a:lnTo>
                  <a:lnTo>
                    <a:pt x="284102" y="189880"/>
                  </a:lnTo>
                  <a:lnTo>
                    <a:pt x="295939" y="190892"/>
                  </a:lnTo>
                  <a:lnTo>
                    <a:pt x="307777" y="192075"/>
                  </a:lnTo>
                  <a:lnTo>
                    <a:pt x="319614" y="193455"/>
                  </a:lnTo>
                  <a:lnTo>
                    <a:pt x="331452" y="195063"/>
                  </a:lnTo>
                  <a:lnTo>
                    <a:pt x="343290" y="196935"/>
                  </a:lnTo>
                  <a:lnTo>
                    <a:pt x="355127" y="199111"/>
                  </a:lnTo>
                  <a:lnTo>
                    <a:pt x="366965" y="201634"/>
                  </a:lnTo>
                  <a:lnTo>
                    <a:pt x="378802" y="204555"/>
                  </a:lnTo>
                  <a:lnTo>
                    <a:pt x="390640" y="207926"/>
                  </a:lnTo>
                  <a:lnTo>
                    <a:pt x="402478" y="211806"/>
                  </a:lnTo>
                  <a:lnTo>
                    <a:pt x="414315" y="216256"/>
                  </a:lnTo>
                  <a:lnTo>
                    <a:pt x="426153" y="221340"/>
                  </a:lnTo>
                  <a:lnTo>
                    <a:pt x="437990" y="227122"/>
                  </a:lnTo>
                  <a:lnTo>
                    <a:pt x="449828" y="233666"/>
                  </a:lnTo>
                  <a:lnTo>
                    <a:pt x="461666" y="241029"/>
                  </a:lnTo>
                  <a:lnTo>
                    <a:pt x="473503" y="249259"/>
                  </a:lnTo>
                  <a:lnTo>
                    <a:pt x="485341" y="258394"/>
                  </a:lnTo>
                  <a:lnTo>
                    <a:pt x="497178" y="268450"/>
                  </a:lnTo>
                  <a:lnTo>
                    <a:pt x="509016" y="279425"/>
                  </a:lnTo>
                  <a:lnTo>
                    <a:pt x="520854" y="291287"/>
                  </a:lnTo>
                  <a:lnTo>
                    <a:pt x="532691" y="303975"/>
                  </a:lnTo>
                  <a:lnTo>
                    <a:pt x="544529" y="317396"/>
                  </a:lnTo>
                  <a:lnTo>
                    <a:pt x="556366" y="331427"/>
                  </a:lnTo>
                  <a:lnTo>
                    <a:pt x="568204" y="345917"/>
                  </a:lnTo>
                  <a:lnTo>
                    <a:pt x="580042" y="360691"/>
                  </a:lnTo>
                  <a:lnTo>
                    <a:pt x="591879" y="375561"/>
                  </a:lnTo>
                  <a:lnTo>
                    <a:pt x="603717" y="390336"/>
                  </a:lnTo>
                  <a:lnTo>
                    <a:pt x="615554" y="404825"/>
                  </a:lnTo>
                  <a:lnTo>
                    <a:pt x="627392" y="418856"/>
                  </a:lnTo>
                  <a:lnTo>
                    <a:pt x="639229" y="432278"/>
                  </a:lnTo>
                  <a:lnTo>
                    <a:pt x="651067" y="444965"/>
                  </a:lnTo>
                  <a:lnTo>
                    <a:pt x="662905" y="456827"/>
                  </a:lnTo>
                  <a:lnTo>
                    <a:pt x="674742" y="467802"/>
                  </a:lnTo>
                  <a:lnTo>
                    <a:pt x="686580" y="477858"/>
                  </a:lnTo>
                  <a:lnTo>
                    <a:pt x="698417" y="486993"/>
                  </a:lnTo>
                  <a:lnTo>
                    <a:pt x="710255" y="495223"/>
                  </a:lnTo>
                  <a:lnTo>
                    <a:pt x="722093" y="502586"/>
                  </a:lnTo>
                  <a:lnTo>
                    <a:pt x="733930" y="509130"/>
                  </a:lnTo>
                  <a:lnTo>
                    <a:pt x="745768" y="514912"/>
                  </a:lnTo>
                  <a:lnTo>
                    <a:pt x="757605" y="519996"/>
                  </a:lnTo>
                  <a:lnTo>
                    <a:pt x="769443" y="524446"/>
                  </a:lnTo>
                  <a:lnTo>
                    <a:pt x="781281" y="528326"/>
                  </a:lnTo>
                  <a:lnTo>
                    <a:pt x="793118" y="531697"/>
                  </a:lnTo>
                  <a:lnTo>
                    <a:pt x="804956" y="534618"/>
                  </a:lnTo>
                  <a:lnTo>
                    <a:pt x="816793" y="537141"/>
                  </a:lnTo>
                  <a:lnTo>
                    <a:pt x="828631" y="539317"/>
                  </a:lnTo>
                  <a:lnTo>
                    <a:pt x="840469" y="541189"/>
                  </a:lnTo>
                  <a:lnTo>
                    <a:pt x="852306" y="542798"/>
                  </a:lnTo>
                  <a:lnTo>
                    <a:pt x="864144" y="544177"/>
                  </a:lnTo>
                  <a:lnTo>
                    <a:pt x="875981" y="545360"/>
                  </a:lnTo>
                  <a:lnTo>
                    <a:pt x="887819" y="546372"/>
                  </a:lnTo>
                  <a:lnTo>
                    <a:pt x="899657" y="547237"/>
                  </a:lnTo>
                  <a:lnTo>
                    <a:pt x="911494" y="547977"/>
                  </a:lnTo>
                  <a:lnTo>
                    <a:pt x="923332" y="548608"/>
                  </a:lnTo>
                  <a:lnTo>
                    <a:pt x="935169" y="549147"/>
                  </a:lnTo>
                  <a:lnTo>
                    <a:pt x="947007" y="549607"/>
                  </a:lnTo>
                  <a:lnTo>
                    <a:pt x="958844" y="549999"/>
                  </a:lnTo>
                  <a:lnTo>
                    <a:pt x="970682" y="550334"/>
                  </a:lnTo>
                  <a:lnTo>
                    <a:pt x="982520" y="550618"/>
                  </a:lnTo>
                  <a:lnTo>
                    <a:pt x="994357" y="550861"/>
                  </a:lnTo>
                  <a:lnTo>
                    <a:pt x="1006195" y="551068"/>
                  </a:lnTo>
                  <a:lnTo>
                    <a:pt x="1018032" y="551244"/>
                  </a:lnTo>
                  <a:lnTo>
                    <a:pt x="1029870" y="551394"/>
                  </a:lnTo>
                  <a:lnTo>
                    <a:pt x="1041708" y="551522"/>
                  </a:lnTo>
                  <a:lnTo>
                    <a:pt x="1053545" y="551630"/>
                  </a:lnTo>
                  <a:lnTo>
                    <a:pt x="1065383" y="551723"/>
                  </a:lnTo>
                  <a:lnTo>
                    <a:pt x="1077220" y="551802"/>
                  </a:lnTo>
                  <a:lnTo>
                    <a:pt x="1089058" y="551869"/>
                  </a:lnTo>
                  <a:lnTo>
                    <a:pt x="1100896" y="551926"/>
                  </a:lnTo>
                  <a:lnTo>
                    <a:pt x="1112733" y="551974"/>
                  </a:lnTo>
                  <a:lnTo>
                    <a:pt x="1124571" y="552015"/>
                  </a:lnTo>
                  <a:lnTo>
                    <a:pt x="1136408" y="552051"/>
                  </a:lnTo>
                  <a:lnTo>
                    <a:pt x="1148246" y="552080"/>
                  </a:lnTo>
                  <a:lnTo>
                    <a:pt x="1160084" y="552106"/>
                  </a:lnTo>
                  <a:lnTo>
                    <a:pt x="1171921" y="552128"/>
                  </a:lnTo>
                  <a:lnTo>
                    <a:pt x="1171921" y="552313"/>
                  </a:lnTo>
                  <a:lnTo>
                    <a:pt x="1183759" y="552324"/>
                  </a:lnTo>
                  <a:lnTo>
                    <a:pt x="1195596" y="552336"/>
                  </a:lnTo>
                  <a:lnTo>
                    <a:pt x="1207434" y="552351"/>
                  </a:lnTo>
                  <a:lnTo>
                    <a:pt x="1219272" y="552369"/>
                  </a:lnTo>
                  <a:lnTo>
                    <a:pt x="1231109" y="552390"/>
                  </a:lnTo>
                  <a:lnTo>
                    <a:pt x="1242947" y="552414"/>
                  </a:lnTo>
                  <a:lnTo>
                    <a:pt x="1254784" y="552442"/>
                  </a:lnTo>
                  <a:lnTo>
                    <a:pt x="1266622" y="552476"/>
                  </a:lnTo>
                  <a:lnTo>
                    <a:pt x="1278459" y="552515"/>
                  </a:lnTo>
                  <a:lnTo>
                    <a:pt x="1290297" y="552561"/>
                  </a:lnTo>
                  <a:lnTo>
                    <a:pt x="1302135" y="552616"/>
                  </a:lnTo>
                  <a:lnTo>
                    <a:pt x="1313972" y="552680"/>
                  </a:lnTo>
                  <a:lnTo>
                    <a:pt x="1325810" y="552755"/>
                  </a:lnTo>
                  <a:lnTo>
                    <a:pt x="1337647" y="552843"/>
                  </a:lnTo>
                  <a:lnTo>
                    <a:pt x="1349485" y="552946"/>
                  </a:lnTo>
                  <a:lnTo>
                    <a:pt x="1361323" y="553067"/>
                  </a:lnTo>
                  <a:lnTo>
                    <a:pt x="1373160" y="553210"/>
                  </a:lnTo>
                  <a:lnTo>
                    <a:pt x="1384998" y="553377"/>
                  </a:lnTo>
                  <a:lnTo>
                    <a:pt x="1396835" y="553573"/>
                  </a:lnTo>
                  <a:lnTo>
                    <a:pt x="1408673" y="553803"/>
                  </a:lnTo>
                  <a:lnTo>
                    <a:pt x="1420511" y="554072"/>
                  </a:lnTo>
                  <a:lnTo>
                    <a:pt x="1432348" y="554388"/>
                  </a:lnTo>
                  <a:lnTo>
                    <a:pt x="1444186" y="554758"/>
                  </a:lnTo>
                  <a:lnTo>
                    <a:pt x="1456023" y="555191"/>
                  </a:lnTo>
                  <a:lnTo>
                    <a:pt x="1467861" y="555697"/>
                  </a:lnTo>
                  <a:lnTo>
                    <a:pt x="1479699" y="556288"/>
                  </a:lnTo>
                  <a:lnTo>
                    <a:pt x="1491536" y="556978"/>
                  </a:lnTo>
                  <a:lnTo>
                    <a:pt x="1503374" y="557782"/>
                  </a:lnTo>
                  <a:lnTo>
                    <a:pt x="1515211" y="558718"/>
                  </a:lnTo>
                  <a:lnTo>
                    <a:pt x="1527049" y="559806"/>
                  </a:lnTo>
                  <a:lnTo>
                    <a:pt x="1538887" y="561068"/>
                  </a:lnTo>
                  <a:lnTo>
                    <a:pt x="1550724" y="562528"/>
                  </a:lnTo>
                  <a:lnTo>
                    <a:pt x="1562562" y="564214"/>
                  </a:lnTo>
                  <a:lnTo>
                    <a:pt x="1574399" y="566153"/>
                  </a:lnTo>
                  <a:lnTo>
                    <a:pt x="1586237" y="568378"/>
                  </a:lnTo>
                  <a:lnTo>
                    <a:pt x="1598074" y="570920"/>
                  </a:lnTo>
                  <a:lnTo>
                    <a:pt x="1609912" y="573812"/>
                  </a:lnTo>
                  <a:lnTo>
                    <a:pt x="1621750" y="577084"/>
                  </a:lnTo>
                  <a:lnTo>
                    <a:pt x="1633587" y="580765"/>
                  </a:lnTo>
                  <a:lnTo>
                    <a:pt x="1645425" y="584880"/>
                  </a:lnTo>
                  <a:lnTo>
                    <a:pt x="1657262" y="589447"/>
                  </a:lnTo>
                  <a:lnTo>
                    <a:pt x="1669100" y="594476"/>
                  </a:lnTo>
                  <a:lnTo>
                    <a:pt x="1680938" y="599963"/>
                  </a:lnTo>
                  <a:lnTo>
                    <a:pt x="1692775" y="605894"/>
                  </a:lnTo>
                  <a:lnTo>
                    <a:pt x="1704613" y="612238"/>
                  </a:lnTo>
                  <a:lnTo>
                    <a:pt x="1716450" y="618948"/>
                  </a:lnTo>
                  <a:lnTo>
                    <a:pt x="1728288" y="625964"/>
                  </a:lnTo>
                  <a:lnTo>
                    <a:pt x="1740126" y="633209"/>
                  </a:lnTo>
                  <a:lnTo>
                    <a:pt x="1751963" y="640596"/>
                  </a:lnTo>
                  <a:lnTo>
                    <a:pt x="1763801" y="648031"/>
                  </a:lnTo>
                  <a:lnTo>
                    <a:pt x="1775638" y="655418"/>
                  </a:lnTo>
                  <a:lnTo>
                    <a:pt x="1787476" y="662663"/>
                  </a:lnTo>
                  <a:lnTo>
                    <a:pt x="1799314" y="669679"/>
                  </a:lnTo>
                  <a:lnTo>
                    <a:pt x="1811151" y="676389"/>
                  </a:lnTo>
                  <a:lnTo>
                    <a:pt x="1822989" y="682733"/>
                  </a:lnTo>
                  <a:lnTo>
                    <a:pt x="1834826" y="688664"/>
                  </a:lnTo>
                  <a:lnTo>
                    <a:pt x="1846664" y="694151"/>
                  </a:lnTo>
                  <a:lnTo>
                    <a:pt x="1858502" y="699180"/>
                  </a:lnTo>
                  <a:lnTo>
                    <a:pt x="1870339" y="703747"/>
                  </a:lnTo>
                  <a:lnTo>
                    <a:pt x="1882177" y="707862"/>
                  </a:lnTo>
                  <a:lnTo>
                    <a:pt x="1894014" y="711544"/>
                  </a:lnTo>
                  <a:lnTo>
                    <a:pt x="1905852" y="714815"/>
                  </a:lnTo>
                  <a:lnTo>
                    <a:pt x="1917689" y="717707"/>
                  </a:lnTo>
                  <a:lnTo>
                    <a:pt x="1929527" y="720249"/>
                  </a:lnTo>
                  <a:lnTo>
                    <a:pt x="1941365" y="722474"/>
                  </a:lnTo>
                  <a:lnTo>
                    <a:pt x="1953202" y="724414"/>
                  </a:lnTo>
                  <a:lnTo>
                    <a:pt x="1965040" y="726099"/>
                  </a:lnTo>
                  <a:lnTo>
                    <a:pt x="1976877" y="727559"/>
                  </a:lnTo>
                  <a:lnTo>
                    <a:pt x="1988715" y="728821"/>
                  </a:lnTo>
                  <a:lnTo>
                    <a:pt x="2000553" y="729909"/>
                  </a:lnTo>
                  <a:lnTo>
                    <a:pt x="2012390" y="730845"/>
                  </a:lnTo>
                  <a:lnTo>
                    <a:pt x="2024228" y="731649"/>
                  </a:lnTo>
                  <a:lnTo>
                    <a:pt x="2036065" y="732339"/>
                  </a:lnTo>
                  <a:lnTo>
                    <a:pt x="2047903" y="732930"/>
                  </a:lnTo>
                  <a:lnTo>
                    <a:pt x="2059741" y="733436"/>
                  </a:lnTo>
                  <a:lnTo>
                    <a:pt x="2071578" y="733869"/>
                  </a:lnTo>
                  <a:lnTo>
                    <a:pt x="2083416" y="734239"/>
                  </a:lnTo>
                  <a:lnTo>
                    <a:pt x="2095253" y="734555"/>
                  </a:lnTo>
                  <a:lnTo>
                    <a:pt x="2107091" y="734824"/>
                  </a:lnTo>
                  <a:lnTo>
                    <a:pt x="2118929" y="735054"/>
                  </a:lnTo>
                  <a:lnTo>
                    <a:pt x="2130766" y="735250"/>
                  </a:lnTo>
                  <a:lnTo>
                    <a:pt x="2142604" y="735417"/>
                  </a:lnTo>
                  <a:lnTo>
                    <a:pt x="2154441" y="735560"/>
                  </a:lnTo>
                  <a:lnTo>
                    <a:pt x="2166279" y="735681"/>
                  </a:lnTo>
                  <a:lnTo>
                    <a:pt x="2178117" y="735785"/>
                  </a:lnTo>
                  <a:lnTo>
                    <a:pt x="2189954" y="735873"/>
                  </a:lnTo>
                  <a:lnTo>
                    <a:pt x="2201792" y="735948"/>
                  </a:lnTo>
                  <a:lnTo>
                    <a:pt x="2213629" y="736011"/>
                  </a:lnTo>
                  <a:lnTo>
                    <a:pt x="2225467" y="736066"/>
                  </a:lnTo>
                  <a:lnTo>
                    <a:pt x="2237304" y="736112"/>
                  </a:lnTo>
                  <a:lnTo>
                    <a:pt x="2249142" y="736151"/>
                  </a:lnTo>
                  <a:lnTo>
                    <a:pt x="2260980" y="736185"/>
                  </a:lnTo>
                  <a:lnTo>
                    <a:pt x="2272817" y="736213"/>
                  </a:lnTo>
                  <a:lnTo>
                    <a:pt x="2284655" y="736238"/>
                  </a:lnTo>
                  <a:lnTo>
                    <a:pt x="2296492" y="736258"/>
                  </a:lnTo>
                  <a:lnTo>
                    <a:pt x="2308330" y="736276"/>
                  </a:lnTo>
                  <a:lnTo>
                    <a:pt x="2320168" y="736291"/>
                  </a:lnTo>
                  <a:lnTo>
                    <a:pt x="2332005" y="736304"/>
                  </a:lnTo>
                  <a:lnTo>
                    <a:pt x="2343843" y="736314"/>
                  </a:lnTo>
                  <a:lnTo>
                    <a:pt x="2343843" y="736253"/>
                  </a:lnTo>
                  <a:lnTo>
                    <a:pt x="2355680" y="736231"/>
                  </a:lnTo>
                  <a:lnTo>
                    <a:pt x="2367518" y="736206"/>
                  </a:lnTo>
                  <a:lnTo>
                    <a:pt x="2379356" y="736176"/>
                  </a:lnTo>
                  <a:lnTo>
                    <a:pt x="2391193" y="736140"/>
                  </a:lnTo>
                  <a:lnTo>
                    <a:pt x="2403031" y="736099"/>
                  </a:lnTo>
                  <a:lnTo>
                    <a:pt x="2414868" y="736051"/>
                  </a:lnTo>
                  <a:lnTo>
                    <a:pt x="2426706" y="735994"/>
                  </a:lnTo>
                  <a:lnTo>
                    <a:pt x="2438544" y="735927"/>
                  </a:lnTo>
                  <a:lnTo>
                    <a:pt x="2450381" y="735848"/>
                  </a:lnTo>
                  <a:lnTo>
                    <a:pt x="2462219" y="735755"/>
                  </a:lnTo>
                  <a:lnTo>
                    <a:pt x="2474056" y="735647"/>
                  </a:lnTo>
                  <a:lnTo>
                    <a:pt x="2485894" y="735519"/>
                  </a:lnTo>
                  <a:lnTo>
                    <a:pt x="2497732" y="735369"/>
                  </a:lnTo>
                  <a:lnTo>
                    <a:pt x="2509569" y="735193"/>
                  </a:lnTo>
                  <a:lnTo>
                    <a:pt x="2521407" y="734986"/>
                  </a:lnTo>
                  <a:lnTo>
                    <a:pt x="2533244" y="734744"/>
                  </a:lnTo>
                  <a:lnTo>
                    <a:pt x="2545082" y="734459"/>
                  </a:lnTo>
                  <a:lnTo>
                    <a:pt x="2556919" y="734124"/>
                  </a:lnTo>
                  <a:lnTo>
                    <a:pt x="2568757" y="733732"/>
                  </a:lnTo>
                  <a:lnTo>
                    <a:pt x="2580595" y="733272"/>
                  </a:lnTo>
                  <a:lnTo>
                    <a:pt x="2592432" y="732733"/>
                  </a:lnTo>
                  <a:lnTo>
                    <a:pt x="2604270" y="732102"/>
                  </a:lnTo>
                  <a:lnTo>
                    <a:pt x="2616107" y="731362"/>
                  </a:lnTo>
                  <a:lnTo>
                    <a:pt x="2627945" y="730497"/>
                  </a:lnTo>
                  <a:lnTo>
                    <a:pt x="2639783" y="729485"/>
                  </a:lnTo>
                  <a:lnTo>
                    <a:pt x="2651620" y="728302"/>
                  </a:lnTo>
                  <a:lnTo>
                    <a:pt x="2663458" y="726923"/>
                  </a:lnTo>
                  <a:lnTo>
                    <a:pt x="2675295" y="725314"/>
                  </a:lnTo>
                  <a:lnTo>
                    <a:pt x="2687133" y="723442"/>
                  </a:lnTo>
                  <a:lnTo>
                    <a:pt x="2698971" y="721266"/>
                  </a:lnTo>
                  <a:lnTo>
                    <a:pt x="2710808" y="718743"/>
                  </a:lnTo>
                  <a:lnTo>
                    <a:pt x="2722646" y="715822"/>
                  </a:lnTo>
                  <a:lnTo>
                    <a:pt x="2734483" y="712451"/>
                  </a:lnTo>
                  <a:lnTo>
                    <a:pt x="2746321" y="708571"/>
                  </a:lnTo>
                  <a:lnTo>
                    <a:pt x="2758159" y="704121"/>
                  </a:lnTo>
                  <a:lnTo>
                    <a:pt x="2769996" y="699037"/>
                  </a:lnTo>
                  <a:lnTo>
                    <a:pt x="2781834" y="693255"/>
                  </a:lnTo>
                  <a:lnTo>
                    <a:pt x="2793671" y="686711"/>
                  </a:lnTo>
                  <a:lnTo>
                    <a:pt x="2805509" y="679348"/>
                  </a:lnTo>
                  <a:lnTo>
                    <a:pt x="2817347" y="671118"/>
                  </a:lnTo>
                  <a:lnTo>
                    <a:pt x="2829184" y="661983"/>
                  </a:lnTo>
                  <a:lnTo>
                    <a:pt x="2841022" y="651927"/>
                  </a:lnTo>
                  <a:lnTo>
                    <a:pt x="2852859" y="640952"/>
                  </a:lnTo>
                  <a:lnTo>
                    <a:pt x="2864697" y="629090"/>
                  </a:lnTo>
                  <a:lnTo>
                    <a:pt x="2876534" y="616403"/>
                  </a:lnTo>
                  <a:lnTo>
                    <a:pt x="2888372" y="602981"/>
                  </a:lnTo>
                  <a:lnTo>
                    <a:pt x="2900210" y="588950"/>
                  </a:lnTo>
                  <a:lnTo>
                    <a:pt x="2912047" y="574461"/>
                  </a:lnTo>
                  <a:lnTo>
                    <a:pt x="2923885" y="559686"/>
                  </a:lnTo>
                  <a:lnTo>
                    <a:pt x="2935722" y="544816"/>
                  </a:lnTo>
                  <a:lnTo>
                    <a:pt x="2947560" y="530042"/>
                  </a:lnTo>
                  <a:lnTo>
                    <a:pt x="2959398" y="515552"/>
                  </a:lnTo>
                  <a:lnTo>
                    <a:pt x="2971235" y="501521"/>
                  </a:lnTo>
                  <a:lnTo>
                    <a:pt x="2983073" y="488100"/>
                  </a:lnTo>
                  <a:lnTo>
                    <a:pt x="2994910" y="475412"/>
                  </a:lnTo>
                  <a:lnTo>
                    <a:pt x="3006748" y="463550"/>
                  </a:lnTo>
                  <a:lnTo>
                    <a:pt x="3018586" y="452575"/>
                  </a:lnTo>
                  <a:lnTo>
                    <a:pt x="3030423" y="442519"/>
                  </a:lnTo>
                  <a:lnTo>
                    <a:pt x="3042261" y="433384"/>
                  </a:lnTo>
                  <a:lnTo>
                    <a:pt x="3054098" y="425154"/>
                  </a:lnTo>
                  <a:lnTo>
                    <a:pt x="3065936" y="417791"/>
                  </a:lnTo>
                  <a:lnTo>
                    <a:pt x="3077774" y="411247"/>
                  </a:lnTo>
                  <a:lnTo>
                    <a:pt x="3089611" y="405465"/>
                  </a:lnTo>
                  <a:lnTo>
                    <a:pt x="3101449" y="400381"/>
                  </a:lnTo>
                  <a:lnTo>
                    <a:pt x="3113286" y="395931"/>
                  </a:lnTo>
                  <a:lnTo>
                    <a:pt x="3125124" y="392051"/>
                  </a:lnTo>
                  <a:lnTo>
                    <a:pt x="3136962" y="388680"/>
                  </a:lnTo>
                  <a:lnTo>
                    <a:pt x="3148799" y="385759"/>
                  </a:lnTo>
                  <a:lnTo>
                    <a:pt x="3160637" y="383236"/>
                  </a:lnTo>
                  <a:lnTo>
                    <a:pt x="3172474" y="381060"/>
                  </a:lnTo>
                  <a:lnTo>
                    <a:pt x="3184312" y="379188"/>
                  </a:lnTo>
                  <a:lnTo>
                    <a:pt x="3196149" y="377580"/>
                  </a:lnTo>
                  <a:lnTo>
                    <a:pt x="3207987" y="376200"/>
                  </a:lnTo>
                  <a:lnTo>
                    <a:pt x="3219825" y="375017"/>
                  </a:lnTo>
                  <a:lnTo>
                    <a:pt x="3231662" y="374005"/>
                  </a:lnTo>
                  <a:lnTo>
                    <a:pt x="3243500" y="373140"/>
                  </a:lnTo>
                  <a:lnTo>
                    <a:pt x="3255337" y="372400"/>
                  </a:lnTo>
                  <a:lnTo>
                    <a:pt x="3267175" y="371769"/>
                  </a:lnTo>
                  <a:lnTo>
                    <a:pt x="3279013" y="371230"/>
                  </a:lnTo>
                  <a:lnTo>
                    <a:pt x="3290850" y="370770"/>
                  </a:lnTo>
                  <a:lnTo>
                    <a:pt x="3302688" y="370378"/>
                  </a:lnTo>
                  <a:lnTo>
                    <a:pt x="3314525" y="370044"/>
                  </a:lnTo>
                  <a:lnTo>
                    <a:pt x="3326363" y="369759"/>
                  </a:lnTo>
                  <a:lnTo>
                    <a:pt x="3338201" y="369516"/>
                  </a:lnTo>
                  <a:lnTo>
                    <a:pt x="3350038" y="369309"/>
                  </a:lnTo>
                  <a:lnTo>
                    <a:pt x="3361876" y="369133"/>
                  </a:lnTo>
                  <a:lnTo>
                    <a:pt x="3373713" y="368983"/>
                  </a:lnTo>
                  <a:lnTo>
                    <a:pt x="3385551" y="368856"/>
                  </a:lnTo>
                  <a:lnTo>
                    <a:pt x="3397389" y="368747"/>
                  </a:lnTo>
                  <a:lnTo>
                    <a:pt x="3409226" y="368654"/>
                  </a:lnTo>
                  <a:lnTo>
                    <a:pt x="3421064" y="368576"/>
                  </a:lnTo>
                  <a:lnTo>
                    <a:pt x="3432901" y="368509"/>
                  </a:lnTo>
                  <a:lnTo>
                    <a:pt x="3444739" y="368452"/>
                  </a:lnTo>
                  <a:lnTo>
                    <a:pt x="3456576" y="368403"/>
                  </a:lnTo>
                  <a:lnTo>
                    <a:pt x="3468414" y="368362"/>
                  </a:lnTo>
                  <a:lnTo>
                    <a:pt x="3480252" y="368327"/>
                  </a:lnTo>
                  <a:lnTo>
                    <a:pt x="3492089" y="368297"/>
                  </a:lnTo>
                  <a:lnTo>
                    <a:pt x="3503927" y="368271"/>
                  </a:lnTo>
                  <a:lnTo>
                    <a:pt x="3515764" y="368250"/>
                  </a:lnTo>
                  <a:lnTo>
                    <a:pt x="3515764" y="368003"/>
                  </a:lnTo>
                  <a:lnTo>
                    <a:pt x="3527602" y="367981"/>
                  </a:lnTo>
                  <a:lnTo>
                    <a:pt x="3539440" y="367955"/>
                  </a:lnTo>
                  <a:lnTo>
                    <a:pt x="3551277" y="367926"/>
                  </a:lnTo>
                  <a:lnTo>
                    <a:pt x="3563115" y="367890"/>
                  </a:lnTo>
                  <a:lnTo>
                    <a:pt x="3574952" y="367849"/>
                  </a:lnTo>
                  <a:lnTo>
                    <a:pt x="3586790" y="367801"/>
                  </a:lnTo>
                  <a:lnTo>
                    <a:pt x="3598628" y="367744"/>
                  </a:lnTo>
                  <a:lnTo>
                    <a:pt x="3610465" y="367677"/>
                  </a:lnTo>
                  <a:lnTo>
                    <a:pt x="3622303" y="367598"/>
                  </a:lnTo>
                  <a:lnTo>
                    <a:pt x="3634140" y="367505"/>
                  </a:lnTo>
                  <a:lnTo>
                    <a:pt x="3645978" y="367397"/>
                  </a:lnTo>
                  <a:lnTo>
                    <a:pt x="3657816" y="367269"/>
                  </a:lnTo>
                  <a:lnTo>
                    <a:pt x="3669653" y="367119"/>
                  </a:lnTo>
                  <a:lnTo>
                    <a:pt x="3681491" y="366943"/>
                  </a:lnTo>
                  <a:lnTo>
                    <a:pt x="3693328" y="366736"/>
                  </a:lnTo>
                  <a:lnTo>
                    <a:pt x="3705166" y="366493"/>
                  </a:lnTo>
                  <a:lnTo>
                    <a:pt x="3717004" y="366209"/>
                  </a:lnTo>
                  <a:lnTo>
                    <a:pt x="3728841" y="365874"/>
                  </a:lnTo>
                  <a:lnTo>
                    <a:pt x="3740679" y="365482"/>
                  </a:lnTo>
                  <a:lnTo>
                    <a:pt x="3752516" y="365022"/>
                  </a:lnTo>
                  <a:lnTo>
                    <a:pt x="3764354" y="364483"/>
                  </a:lnTo>
                  <a:lnTo>
                    <a:pt x="3776191" y="363852"/>
                  </a:lnTo>
                  <a:lnTo>
                    <a:pt x="3788029" y="363112"/>
                  </a:lnTo>
                  <a:lnTo>
                    <a:pt x="3799867" y="362247"/>
                  </a:lnTo>
                  <a:lnTo>
                    <a:pt x="3811704" y="361235"/>
                  </a:lnTo>
                  <a:lnTo>
                    <a:pt x="3823542" y="360052"/>
                  </a:lnTo>
                  <a:lnTo>
                    <a:pt x="3835379" y="358672"/>
                  </a:lnTo>
                  <a:lnTo>
                    <a:pt x="3847217" y="357064"/>
                  </a:lnTo>
                  <a:lnTo>
                    <a:pt x="3859055" y="355192"/>
                  </a:lnTo>
                  <a:lnTo>
                    <a:pt x="3870892" y="353016"/>
                  </a:lnTo>
                  <a:lnTo>
                    <a:pt x="3882730" y="350493"/>
                  </a:lnTo>
                  <a:lnTo>
                    <a:pt x="3894567" y="347572"/>
                  </a:lnTo>
                  <a:lnTo>
                    <a:pt x="3906405" y="344201"/>
                  </a:lnTo>
                  <a:lnTo>
                    <a:pt x="3918243" y="340321"/>
                  </a:lnTo>
                  <a:lnTo>
                    <a:pt x="3930080" y="335871"/>
                  </a:lnTo>
                  <a:lnTo>
                    <a:pt x="3941918" y="330787"/>
                  </a:lnTo>
                  <a:lnTo>
                    <a:pt x="3953755" y="325005"/>
                  </a:lnTo>
                  <a:lnTo>
                    <a:pt x="3965593" y="318461"/>
                  </a:lnTo>
                  <a:lnTo>
                    <a:pt x="3977431" y="311098"/>
                  </a:lnTo>
                  <a:lnTo>
                    <a:pt x="3989268" y="302868"/>
                  </a:lnTo>
                  <a:lnTo>
                    <a:pt x="4001106" y="293733"/>
                  </a:lnTo>
                  <a:lnTo>
                    <a:pt x="4012943" y="283677"/>
                  </a:lnTo>
                  <a:lnTo>
                    <a:pt x="4024781" y="272702"/>
                  </a:lnTo>
                  <a:lnTo>
                    <a:pt x="4036619" y="260840"/>
                  </a:lnTo>
                  <a:lnTo>
                    <a:pt x="4048456" y="248153"/>
                  </a:lnTo>
                  <a:lnTo>
                    <a:pt x="4060294" y="234731"/>
                  </a:lnTo>
                  <a:lnTo>
                    <a:pt x="4072131" y="220700"/>
                  </a:lnTo>
                  <a:lnTo>
                    <a:pt x="4083969" y="206211"/>
                  </a:lnTo>
                  <a:lnTo>
                    <a:pt x="4095806" y="191436"/>
                  </a:lnTo>
                  <a:lnTo>
                    <a:pt x="4107644" y="176566"/>
                  </a:lnTo>
                  <a:lnTo>
                    <a:pt x="4119482" y="161792"/>
                  </a:lnTo>
                  <a:lnTo>
                    <a:pt x="4131319" y="147302"/>
                  </a:lnTo>
                  <a:lnTo>
                    <a:pt x="4143157" y="133271"/>
                  </a:lnTo>
                  <a:lnTo>
                    <a:pt x="4154994" y="119849"/>
                  </a:lnTo>
                  <a:lnTo>
                    <a:pt x="4166832" y="107162"/>
                  </a:lnTo>
                  <a:lnTo>
                    <a:pt x="4178670" y="95300"/>
                  </a:lnTo>
                  <a:lnTo>
                    <a:pt x="4190507" y="84325"/>
                  </a:lnTo>
                  <a:lnTo>
                    <a:pt x="4202345" y="74269"/>
                  </a:lnTo>
                  <a:lnTo>
                    <a:pt x="4214182" y="65134"/>
                  </a:lnTo>
                  <a:lnTo>
                    <a:pt x="4226020" y="56904"/>
                  </a:lnTo>
                  <a:lnTo>
                    <a:pt x="4237858" y="49541"/>
                  </a:lnTo>
                  <a:lnTo>
                    <a:pt x="4249695" y="42997"/>
                  </a:lnTo>
                  <a:lnTo>
                    <a:pt x="4261533" y="37215"/>
                  </a:lnTo>
                  <a:lnTo>
                    <a:pt x="4273370" y="32131"/>
                  </a:lnTo>
                  <a:lnTo>
                    <a:pt x="4285208" y="27681"/>
                  </a:lnTo>
                  <a:lnTo>
                    <a:pt x="4297046" y="23801"/>
                  </a:lnTo>
                  <a:lnTo>
                    <a:pt x="4308883" y="20430"/>
                  </a:lnTo>
                  <a:lnTo>
                    <a:pt x="4320721" y="17509"/>
                  </a:lnTo>
                  <a:lnTo>
                    <a:pt x="4332558" y="14986"/>
                  </a:lnTo>
                  <a:lnTo>
                    <a:pt x="4344396" y="12810"/>
                  </a:lnTo>
                  <a:lnTo>
                    <a:pt x="4356234" y="10938"/>
                  </a:lnTo>
                  <a:lnTo>
                    <a:pt x="4368071" y="9330"/>
                  </a:lnTo>
                  <a:lnTo>
                    <a:pt x="4379909" y="7950"/>
                  </a:lnTo>
                  <a:lnTo>
                    <a:pt x="4391746" y="6767"/>
                  </a:lnTo>
                  <a:lnTo>
                    <a:pt x="4403584" y="5755"/>
                  </a:lnTo>
                  <a:lnTo>
                    <a:pt x="4415421" y="4890"/>
                  </a:lnTo>
                  <a:lnTo>
                    <a:pt x="4427259" y="4150"/>
                  </a:lnTo>
                  <a:lnTo>
                    <a:pt x="4439097" y="3519"/>
                  </a:lnTo>
                  <a:lnTo>
                    <a:pt x="4450934" y="2980"/>
                  </a:lnTo>
                  <a:lnTo>
                    <a:pt x="4462772" y="2520"/>
                  </a:lnTo>
                  <a:lnTo>
                    <a:pt x="4474609" y="2128"/>
                  </a:lnTo>
                  <a:lnTo>
                    <a:pt x="4486447" y="1793"/>
                  </a:lnTo>
                  <a:lnTo>
                    <a:pt x="4498285" y="1509"/>
                  </a:lnTo>
                  <a:lnTo>
                    <a:pt x="4510122" y="1266"/>
                  </a:lnTo>
                  <a:lnTo>
                    <a:pt x="4521960" y="1059"/>
                  </a:lnTo>
                  <a:lnTo>
                    <a:pt x="4533797" y="883"/>
                  </a:lnTo>
                  <a:lnTo>
                    <a:pt x="4545635" y="733"/>
                  </a:lnTo>
                  <a:lnTo>
                    <a:pt x="4557473" y="605"/>
                  </a:lnTo>
                  <a:lnTo>
                    <a:pt x="4569310" y="497"/>
                  </a:lnTo>
                  <a:lnTo>
                    <a:pt x="4581148" y="404"/>
                  </a:lnTo>
                  <a:lnTo>
                    <a:pt x="4592985" y="326"/>
                  </a:lnTo>
                  <a:lnTo>
                    <a:pt x="4604823" y="259"/>
                  </a:lnTo>
                  <a:lnTo>
                    <a:pt x="4616661" y="201"/>
                  </a:lnTo>
                  <a:lnTo>
                    <a:pt x="4628498" y="153"/>
                  </a:lnTo>
                  <a:lnTo>
                    <a:pt x="4640336" y="112"/>
                  </a:lnTo>
                  <a:lnTo>
                    <a:pt x="4652173" y="77"/>
                  </a:lnTo>
                  <a:lnTo>
                    <a:pt x="4664011" y="47"/>
                  </a:lnTo>
                  <a:lnTo>
                    <a:pt x="4675849" y="21"/>
                  </a:lnTo>
                  <a:lnTo>
                    <a:pt x="4687686" y="0"/>
                  </a:lnTo>
                </a:path>
              </a:pathLst>
            </a:custGeom>
            <a:ln w="40651" cap="flat">
              <a:solidFill>
                <a:srgbClr val="93AA00">
                  <a:alpha val="100000"/>
                </a:srgbClr>
              </a:solidFill>
              <a:prstDash val="solid"/>
              <a:round/>
            </a:ln>
          </p:spPr>
          <p:txBody>
            <a:bodyPr/>
            <a:lstStyle/>
            <a:p/>
          </p:txBody>
        </p:sp>
        <p:sp>
          <p:nvSpPr>
            <p:cNvPr id="38" name="pl38"/>
            <p:cNvSpPr/>
            <p:nvPr/>
          </p:nvSpPr>
          <p:spPr>
            <a:xfrm>
              <a:off x="2482351" y="3477286"/>
              <a:ext cx="4687686" cy="736191"/>
            </a:xfrm>
            <a:custGeom>
              <a:avLst/>
              <a:pathLst>
                <a:path w="4687686" h="736191">
                  <a:moveTo>
                    <a:pt x="0" y="552251"/>
                  </a:moveTo>
                  <a:lnTo>
                    <a:pt x="11837" y="552240"/>
                  </a:lnTo>
                  <a:lnTo>
                    <a:pt x="23675" y="552228"/>
                  </a:lnTo>
                  <a:lnTo>
                    <a:pt x="35512" y="552213"/>
                  </a:lnTo>
                  <a:lnTo>
                    <a:pt x="47350" y="552195"/>
                  </a:lnTo>
                  <a:lnTo>
                    <a:pt x="59187" y="552174"/>
                  </a:lnTo>
                  <a:lnTo>
                    <a:pt x="71025" y="552150"/>
                  </a:lnTo>
                  <a:lnTo>
                    <a:pt x="82863" y="552122"/>
                  </a:lnTo>
                  <a:lnTo>
                    <a:pt x="94700" y="552088"/>
                  </a:lnTo>
                  <a:lnTo>
                    <a:pt x="106538" y="552049"/>
                  </a:lnTo>
                  <a:lnTo>
                    <a:pt x="118375" y="552002"/>
                  </a:lnTo>
                  <a:lnTo>
                    <a:pt x="130213" y="551948"/>
                  </a:lnTo>
                  <a:lnTo>
                    <a:pt x="142051" y="551884"/>
                  </a:lnTo>
                  <a:lnTo>
                    <a:pt x="153888" y="551809"/>
                  </a:lnTo>
                  <a:lnTo>
                    <a:pt x="165726" y="551721"/>
                  </a:lnTo>
                  <a:lnTo>
                    <a:pt x="177563" y="551618"/>
                  </a:lnTo>
                  <a:lnTo>
                    <a:pt x="189401" y="551497"/>
                  </a:lnTo>
                  <a:lnTo>
                    <a:pt x="201239" y="551354"/>
                  </a:lnTo>
                  <a:lnTo>
                    <a:pt x="213076" y="551187"/>
                  </a:lnTo>
                  <a:lnTo>
                    <a:pt x="224914" y="550991"/>
                  </a:lnTo>
                  <a:lnTo>
                    <a:pt x="236751" y="550761"/>
                  </a:lnTo>
                  <a:lnTo>
                    <a:pt x="248589" y="550491"/>
                  </a:lnTo>
                  <a:lnTo>
                    <a:pt x="260427" y="550176"/>
                  </a:lnTo>
                  <a:lnTo>
                    <a:pt x="272264" y="549806"/>
                  </a:lnTo>
                  <a:lnTo>
                    <a:pt x="284102" y="549373"/>
                  </a:lnTo>
                  <a:lnTo>
                    <a:pt x="295939" y="548867"/>
                  </a:lnTo>
                  <a:lnTo>
                    <a:pt x="307777" y="548276"/>
                  </a:lnTo>
                  <a:lnTo>
                    <a:pt x="319614" y="547586"/>
                  </a:lnTo>
                  <a:lnTo>
                    <a:pt x="331452" y="546782"/>
                  </a:lnTo>
                  <a:lnTo>
                    <a:pt x="343290" y="545846"/>
                  </a:lnTo>
                  <a:lnTo>
                    <a:pt x="355127" y="544758"/>
                  </a:lnTo>
                  <a:lnTo>
                    <a:pt x="366965" y="543496"/>
                  </a:lnTo>
                  <a:lnTo>
                    <a:pt x="378802" y="542036"/>
                  </a:lnTo>
                  <a:lnTo>
                    <a:pt x="390640" y="540350"/>
                  </a:lnTo>
                  <a:lnTo>
                    <a:pt x="402478" y="538410"/>
                  </a:lnTo>
                  <a:lnTo>
                    <a:pt x="414315" y="536185"/>
                  </a:lnTo>
                  <a:lnTo>
                    <a:pt x="426153" y="533643"/>
                  </a:lnTo>
                  <a:lnTo>
                    <a:pt x="437990" y="530752"/>
                  </a:lnTo>
                  <a:lnTo>
                    <a:pt x="449828" y="527480"/>
                  </a:lnTo>
                  <a:lnTo>
                    <a:pt x="461666" y="523799"/>
                  </a:lnTo>
                  <a:lnTo>
                    <a:pt x="473503" y="519684"/>
                  </a:lnTo>
                  <a:lnTo>
                    <a:pt x="485341" y="515117"/>
                  </a:lnTo>
                  <a:lnTo>
                    <a:pt x="497178" y="510088"/>
                  </a:lnTo>
                  <a:lnTo>
                    <a:pt x="509016" y="504601"/>
                  </a:lnTo>
                  <a:lnTo>
                    <a:pt x="520854" y="498670"/>
                  </a:lnTo>
                  <a:lnTo>
                    <a:pt x="532691" y="492326"/>
                  </a:lnTo>
                  <a:lnTo>
                    <a:pt x="544529" y="485615"/>
                  </a:lnTo>
                  <a:lnTo>
                    <a:pt x="556366" y="478600"/>
                  </a:lnTo>
                  <a:lnTo>
                    <a:pt x="568204" y="471355"/>
                  </a:lnTo>
                  <a:lnTo>
                    <a:pt x="580042" y="463968"/>
                  </a:lnTo>
                  <a:lnTo>
                    <a:pt x="591879" y="456533"/>
                  </a:lnTo>
                  <a:lnTo>
                    <a:pt x="603717" y="449146"/>
                  </a:lnTo>
                  <a:lnTo>
                    <a:pt x="615554" y="441901"/>
                  </a:lnTo>
                  <a:lnTo>
                    <a:pt x="627392" y="434885"/>
                  </a:lnTo>
                  <a:lnTo>
                    <a:pt x="639229" y="428175"/>
                  </a:lnTo>
                  <a:lnTo>
                    <a:pt x="651067" y="421831"/>
                  </a:lnTo>
                  <a:lnTo>
                    <a:pt x="662905" y="415900"/>
                  </a:lnTo>
                  <a:lnTo>
                    <a:pt x="674742" y="410412"/>
                  </a:lnTo>
                  <a:lnTo>
                    <a:pt x="686580" y="405384"/>
                  </a:lnTo>
                  <a:lnTo>
                    <a:pt x="698417" y="400817"/>
                  </a:lnTo>
                  <a:lnTo>
                    <a:pt x="710255" y="396702"/>
                  </a:lnTo>
                  <a:lnTo>
                    <a:pt x="722093" y="393020"/>
                  </a:lnTo>
                  <a:lnTo>
                    <a:pt x="733930" y="389748"/>
                  </a:lnTo>
                  <a:lnTo>
                    <a:pt x="745768" y="386857"/>
                  </a:lnTo>
                  <a:lnTo>
                    <a:pt x="757605" y="384315"/>
                  </a:lnTo>
                  <a:lnTo>
                    <a:pt x="769443" y="382090"/>
                  </a:lnTo>
                  <a:lnTo>
                    <a:pt x="781281" y="380150"/>
                  </a:lnTo>
                  <a:lnTo>
                    <a:pt x="793118" y="378465"/>
                  </a:lnTo>
                  <a:lnTo>
                    <a:pt x="804956" y="377005"/>
                  </a:lnTo>
                  <a:lnTo>
                    <a:pt x="816793" y="375743"/>
                  </a:lnTo>
                  <a:lnTo>
                    <a:pt x="828631" y="374655"/>
                  </a:lnTo>
                  <a:lnTo>
                    <a:pt x="840469" y="373719"/>
                  </a:lnTo>
                  <a:lnTo>
                    <a:pt x="852306" y="372915"/>
                  </a:lnTo>
                  <a:lnTo>
                    <a:pt x="864144" y="372225"/>
                  </a:lnTo>
                  <a:lnTo>
                    <a:pt x="875981" y="371634"/>
                  </a:lnTo>
                  <a:lnTo>
                    <a:pt x="887819" y="371128"/>
                  </a:lnTo>
                  <a:lnTo>
                    <a:pt x="899657" y="370695"/>
                  </a:lnTo>
                  <a:lnTo>
                    <a:pt x="911494" y="370325"/>
                  </a:lnTo>
                  <a:lnTo>
                    <a:pt x="923332" y="370009"/>
                  </a:lnTo>
                  <a:lnTo>
                    <a:pt x="935169" y="369740"/>
                  </a:lnTo>
                  <a:lnTo>
                    <a:pt x="947007" y="369510"/>
                  </a:lnTo>
                  <a:lnTo>
                    <a:pt x="958844" y="369314"/>
                  </a:lnTo>
                  <a:lnTo>
                    <a:pt x="970682" y="369147"/>
                  </a:lnTo>
                  <a:lnTo>
                    <a:pt x="982520" y="369004"/>
                  </a:lnTo>
                  <a:lnTo>
                    <a:pt x="994357" y="368883"/>
                  </a:lnTo>
                  <a:lnTo>
                    <a:pt x="1006195" y="368779"/>
                  </a:lnTo>
                  <a:lnTo>
                    <a:pt x="1018032" y="368691"/>
                  </a:lnTo>
                  <a:lnTo>
                    <a:pt x="1029870" y="368616"/>
                  </a:lnTo>
                  <a:lnTo>
                    <a:pt x="1041708" y="368553"/>
                  </a:lnTo>
                  <a:lnTo>
                    <a:pt x="1053545" y="368498"/>
                  </a:lnTo>
                  <a:lnTo>
                    <a:pt x="1065383" y="368452"/>
                  </a:lnTo>
                  <a:lnTo>
                    <a:pt x="1077220" y="368413"/>
                  </a:lnTo>
                  <a:lnTo>
                    <a:pt x="1089058" y="368379"/>
                  </a:lnTo>
                  <a:lnTo>
                    <a:pt x="1100896" y="368351"/>
                  </a:lnTo>
                  <a:lnTo>
                    <a:pt x="1112733" y="368326"/>
                  </a:lnTo>
                  <a:lnTo>
                    <a:pt x="1124571" y="368306"/>
                  </a:lnTo>
                  <a:lnTo>
                    <a:pt x="1136408" y="368288"/>
                  </a:lnTo>
                  <a:lnTo>
                    <a:pt x="1148246" y="368273"/>
                  </a:lnTo>
                  <a:lnTo>
                    <a:pt x="1160084" y="368260"/>
                  </a:lnTo>
                  <a:lnTo>
                    <a:pt x="1171921" y="368250"/>
                  </a:lnTo>
                  <a:lnTo>
                    <a:pt x="1171921" y="368126"/>
                  </a:lnTo>
                  <a:lnTo>
                    <a:pt x="1183759" y="368115"/>
                  </a:lnTo>
                  <a:lnTo>
                    <a:pt x="1195596" y="368103"/>
                  </a:lnTo>
                  <a:lnTo>
                    <a:pt x="1207434" y="368088"/>
                  </a:lnTo>
                  <a:lnTo>
                    <a:pt x="1219272" y="368070"/>
                  </a:lnTo>
                  <a:lnTo>
                    <a:pt x="1231109" y="368049"/>
                  </a:lnTo>
                  <a:lnTo>
                    <a:pt x="1242947" y="368025"/>
                  </a:lnTo>
                  <a:lnTo>
                    <a:pt x="1254784" y="367997"/>
                  </a:lnTo>
                  <a:lnTo>
                    <a:pt x="1266622" y="367963"/>
                  </a:lnTo>
                  <a:lnTo>
                    <a:pt x="1278459" y="367924"/>
                  </a:lnTo>
                  <a:lnTo>
                    <a:pt x="1290297" y="367877"/>
                  </a:lnTo>
                  <a:lnTo>
                    <a:pt x="1302135" y="367823"/>
                  </a:lnTo>
                  <a:lnTo>
                    <a:pt x="1313972" y="367759"/>
                  </a:lnTo>
                  <a:lnTo>
                    <a:pt x="1325810" y="367684"/>
                  </a:lnTo>
                  <a:lnTo>
                    <a:pt x="1337647" y="367596"/>
                  </a:lnTo>
                  <a:lnTo>
                    <a:pt x="1349485" y="367493"/>
                  </a:lnTo>
                  <a:lnTo>
                    <a:pt x="1361323" y="367372"/>
                  </a:lnTo>
                  <a:lnTo>
                    <a:pt x="1373160" y="367229"/>
                  </a:lnTo>
                  <a:lnTo>
                    <a:pt x="1384998" y="367062"/>
                  </a:lnTo>
                  <a:lnTo>
                    <a:pt x="1396835" y="366866"/>
                  </a:lnTo>
                  <a:lnTo>
                    <a:pt x="1408673" y="366636"/>
                  </a:lnTo>
                  <a:lnTo>
                    <a:pt x="1420511" y="366366"/>
                  </a:lnTo>
                  <a:lnTo>
                    <a:pt x="1432348" y="366051"/>
                  </a:lnTo>
                  <a:lnTo>
                    <a:pt x="1444186" y="365681"/>
                  </a:lnTo>
                  <a:lnTo>
                    <a:pt x="1456023" y="365248"/>
                  </a:lnTo>
                  <a:lnTo>
                    <a:pt x="1467861" y="364742"/>
                  </a:lnTo>
                  <a:lnTo>
                    <a:pt x="1479699" y="364151"/>
                  </a:lnTo>
                  <a:lnTo>
                    <a:pt x="1491536" y="363461"/>
                  </a:lnTo>
                  <a:lnTo>
                    <a:pt x="1503374" y="362657"/>
                  </a:lnTo>
                  <a:lnTo>
                    <a:pt x="1515211" y="361721"/>
                  </a:lnTo>
                  <a:lnTo>
                    <a:pt x="1527049" y="360633"/>
                  </a:lnTo>
                  <a:lnTo>
                    <a:pt x="1538887" y="359371"/>
                  </a:lnTo>
                  <a:lnTo>
                    <a:pt x="1550724" y="357911"/>
                  </a:lnTo>
                  <a:lnTo>
                    <a:pt x="1562562" y="356225"/>
                  </a:lnTo>
                  <a:lnTo>
                    <a:pt x="1574399" y="354285"/>
                  </a:lnTo>
                  <a:lnTo>
                    <a:pt x="1586237" y="352060"/>
                  </a:lnTo>
                  <a:lnTo>
                    <a:pt x="1598074" y="349518"/>
                  </a:lnTo>
                  <a:lnTo>
                    <a:pt x="1609912" y="346627"/>
                  </a:lnTo>
                  <a:lnTo>
                    <a:pt x="1621750" y="343355"/>
                  </a:lnTo>
                  <a:lnTo>
                    <a:pt x="1633587" y="339674"/>
                  </a:lnTo>
                  <a:lnTo>
                    <a:pt x="1645425" y="335559"/>
                  </a:lnTo>
                  <a:lnTo>
                    <a:pt x="1657262" y="330991"/>
                  </a:lnTo>
                  <a:lnTo>
                    <a:pt x="1669100" y="325963"/>
                  </a:lnTo>
                  <a:lnTo>
                    <a:pt x="1680938" y="320476"/>
                  </a:lnTo>
                  <a:lnTo>
                    <a:pt x="1692775" y="314545"/>
                  </a:lnTo>
                  <a:lnTo>
                    <a:pt x="1704613" y="308201"/>
                  </a:lnTo>
                  <a:lnTo>
                    <a:pt x="1716450" y="301490"/>
                  </a:lnTo>
                  <a:lnTo>
                    <a:pt x="1728288" y="294475"/>
                  </a:lnTo>
                  <a:lnTo>
                    <a:pt x="1740126" y="287230"/>
                  </a:lnTo>
                  <a:lnTo>
                    <a:pt x="1751963" y="279843"/>
                  </a:lnTo>
                  <a:lnTo>
                    <a:pt x="1763801" y="272408"/>
                  </a:lnTo>
                  <a:lnTo>
                    <a:pt x="1775638" y="265021"/>
                  </a:lnTo>
                  <a:lnTo>
                    <a:pt x="1787476" y="257776"/>
                  </a:lnTo>
                  <a:lnTo>
                    <a:pt x="1799314" y="250760"/>
                  </a:lnTo>
                  <a:lnTo>
                    <a:pt x="1811151" y="244050"/>
                  </a:lnTo>
                  <a:lnTo>
                    <a:pt x="1822989" y="237706"/>
                  </a:lnTo>
                  <a:lnTo>
                    <a:pt x="1834826" y="231775"/>
                  </a:lnTo>
                  <a:lnTo>
                    <a:pt x="1846664" y="226287"/>
                  </a:lnTo>
                  <a:lnTo>
                    <a:pt x="1858502" y="221259"/>
                  </a:lnTo>
                  <a:lnTo>
                    <a:pt x="1870339" y="216692"/>
                  </a:lnTo>
                  <a:lnTo>
                    <a:pt x="1882177" y="212577"/>
                  </a:lnTo>
                  <a:lnTo>
                    <a:pt x="1894014" y="208895"/>
                  </a:lnTo>
                  <a:lnTo>
                    <a:pt x="1905852" y="205623"/>
                  </a:lnTo>
                  <a:lnTo>
                    <a:pt x="1917689" y="202732"/>
                  </a:lnTo>
                  <a:lnTo>
                    <a:pt x="1929527" y="200190"/>
                  </a:lnTo>
                  <a:lnTo>
                    <a:pt x="1941365" y="197965"/>
                  </a:lnTo>
                  <a:lnTo>
                    <a:pt x="1953202" y="196025"/>
                  </a:lnTo>
                  <a:lnTo>
                    <a:pt x="1965040" y="194340"/>
                  </a:lnTo>
                  <a:lnTo>
                    <a:pt x="1976877" y="192879"/>
                  </a:lnTo>
                  <a:lnTo>
                    <a:pt x="1988715" y="191618"/>
                  </a:lnTo>
                  <a:lnTo>
                    <a:pt x="2000553" y="190530"/>
                  </a:lnTo>
                  <a:lnTo>
                    <a:pt x="2012390" y="189594"/>
                  </a:lnTo>
                  <a:lnTo>
                    <a:pt x="2024228" y="188790"/>
                  </a:lnTo>
                  <a:lnTo>
                    <a:pt x="2036065" y="188100"/>
                  </a:lnTo>
                  <a:lnTo>
                    <a:pt x="2047903" y="187508"/>
                  </a:lnTo>
                  <a:lnTo>
                    <a:pt x="2059741" y="187002"/>
                  </a:lnTo>
                  <a:lnTo>
                    <a:pt x="2071578" y="186570"/>
                  </a:lnTo>
                  <a:lnTo>
                    <a:pt x="2083416" y="186200"/>
                  </a:lnTo>
                  <a:lnTo>
                    <a:pt x="2095253" y="185884"/>
                  </a:lnTo>
                  <a:lnTo>
                    <a:pt x="2107091" y="185615"/>
                  </a:lnTo>
                  <a:lnTo>
                    <a:pt x="2118929" y="185385"/>
                  </a:lnTo>
                  <a:lnTo>
                    <a:pt x="2130766" y="185189"/>
                  </a:lnTo>
                  <a:lnTo>
                    <a:pt x="2142604" y="185022"/>
                  </a:lnTo>
                  <a:lnTo>
                    <a:pt x="2154441" y="184879"/>
                  </a:lnTo>
                  <a:lnTo>
                    <a:pt x="2166279" y="184758"/>
                  </a:lnTo>
                  <a:lnTo>
                    <a:pt x="2178117" y="184654"/>
                  </a:lnTo>
                  <a:lnTo>
                    <a:pt x="2189954" y="184566"/>
                  </a:lnTo>
                  <a:lnTo>
                    <a:pt x="2201792" y="184491"/>
                  </a:lnTo>
                  <a:lnTo>
                    <a:pt x="2213629" y="184428"/>
                  </a:lnTo>
                  <a:lnTo>
                    <a:pt x="2225467" y="184373"/>
                  </a:lnTo>
                  <a:lnTo>
                    <a:pt x="2237304" y="184327"/>
                  </a:lnTo>
                  <a:lnTo>
                    <a:pt x="2249142" y="184288"/>
                  </a:lnTo>
                  <a:lnTo>
                    <a:pt x="2260980" y="184254"/>
                  </a:lnTo>
                  <a:lnTo>
                    <a:pt x="2272817" y="184226"/>
                  </a:lnTo>
                  <a:lnTo>
                    <a:pt x="2284655" y="184201"/>
                  </a:lnTo>
                  <a:lnTo>
                    <a:pt x="2296492" y="184181"/>
                  </a:lnTo>
                  <a:lnTo>
                    <a:pt x="2308330" y="184163"/>
                  </a:lnTo>
                  <a:lnTo>
                    <a:pt x="2320168" y="184148"/>
                  </a:lnTo>
                  <a:lnTo>
                    <a:pt x="2332005" y="184135"/>
                  </a:lnTo>
                  <a:lnTo>
                    <a:pt x="2343843" y="184125"/>
                  </a:lnTo>
                  <a:lnTo>
                    <a:pt x="2343843" y="184001"/>
                  </a:lnTo>
                  <a:lnTo>
                    <a:pt x="2355680" y="183990"/>
                  </a:lnTo>
                  <a:lnTo>
                    <a:pt x="2367518" y="183977"/>
                  </a:lnTo>
                  <a:lnTo>
                    <a:pt x="2379356" y="183963"/>
                  </a:lnTo>
                  <a:lnTo>
                    <a:pt x="2391193" y="183945"/>
                  </a:lnTo>
                  <a:lnTo>
                    <a:pt x="2403031" y="183924"/>
                  </a:lnTo>
                  <a:lnTo>
                    <a:pt x="2414868" y="183900"/>
                  </a:lnTo>
                  <a:lnTo>
                    <a:pt x="2426706" y="183872"/>
                  </a:lnTo>
                  <a:lnTo>
                    <a:pt x="2438544" y="183838"/>
                  </a:lnTo>
                  <a:lnTo>
                    <a:pt x="2450381" y="183799"/>
                  </a:lnTo>
                  <a:lnTo>
                    <a:pt x="2462219" y="183752"/>
                  </a:lnTo>
                  <a:lnTo>
                    <a:pt x="2474056" y="183698"/>
                  </a:lnTo>
                  <a:lnTo>
                    <a:pt x="2485894" y="183634"/>
                  </a:lnTo>
                  <a:lnTo>
                    <a:pt x="2497732" y="183559"/>
                  </a:lnTo>
                  <a:lnTo>
                    <a:pt x="2509569" y="183471"/>
                  </a:lnTo>
                  <a:lnTo>
                    <a:pt x="2521407" y="183368"/>
                  </a:lnTo>
                  <a:lnTo>
                    <a:pt x="2533244" y="183246"/>
                  </a:lnTo>
                  <a:lnTo>
                    <a:pt x="2545082" y="183104"/>
                  </a:lnTo>
                  <a:lnTo>
                    <a:pt x="2556919" y="182937"/>
                  </a:lnTo>
                  <a:lnTo>
                    <a:pt x="2568757" y="182741"/>
                  </a:lnTo>
                  <a:lnTo>
                    <a:pt x="2580595" y="182511"/>
                  </a:lnTo>
                  <a:lnTo>
                    <a:pt x="2592432" y="182241"/>
                  </a:lnTo>
                  <a:lnTo>
                    <a:pt x="2604270" y="181926"/>
                  </a:lnTo>
                  <a:lnTo>
                    <a:pt x="2616107" y="181556"/>
                  </a:lnTo>
                  <a:lnTo>
                    <a:pt x="2627945" y="181123"/>
                  </a:lnTo>
                  <a:lnTo>
                    <a:pt x="2639783" y="180617"/>
                  </a:lnTo>
                  <a:lnTo>
                    <a:pt x="2651620" y="180026"/>
                  </a:lnTo>
                  <a:lnTo>
                    <a:pt x="2663458" y="179336"/>
                  </a:lnTo>
                  <a:lnTo>
                    <a:pt x="2675295" y="178532"/>
                  </a:lnTo>
                  <a:lnTo>
                    <a:pt x="2687133" y="177596"/>
                  </a:lnTo>
                  <a:lnTo>
                    <a:pt x="2698971" y="176508"/>
                  </a:lnTo>
                  <a:lnTo>
                    <a:pt x="2710808" y="175246"/>
                  </a:lnTo>
                  <a:lnTo>
                    <a:pt x="2722646" y="173786"/>
                  </a:lnTo>
                  <a:lnTo>
                    <a:pt x="2734483" y="172100"/>
                  </a:lnTo>
                  <a:lnTo>
                    <a:pt x="2746321" y="170160"/>
                  </a:lnTo>
                  <a:lnTo>
                    <a:pt x="2758159" y="167935"/>
                  </a:lnTo>
                  <a:lnTo>
                    <a:pt x="2769996" y="165393"/>
                  </a:lnTo>
                  <a:lnTo>
                    <a:pt x="2781834" y="162502"/>
                  </a:lnTo>
                  <a:lnTo>
                    <a:pt x="2793671" y="159230"/>
                  </a:lnTo>
                  <a:lnTo>
                    <a:pt x="2805509" y="155549"/>
                  </a:lnTo>
                  <a:lnTo>
                    <a:pt x="2817347" y="151434"/>
                  </a:lnTo>
                  <a:lnTo>
                    <a:pt x="2829184" y="146866"/>
                  </a:lnTo>
                  <a:lnTo>
                    <a:pt x="2841022" y="141838"/>
                  </a:lnTo>
                  <a:lnTo>
                    <a:pt x="2852859" y="136351"/>
                  </a:lnTo>
                  <a:lnTo>
                    <a:pt x="2864697" y="130420"/>
                  </a:lnTo>
                  <a:lnTo>
                    <a:pt x="2876534" y="124076"/>
                  </a:lnTo>
                  <a:lnTo>
                    <a:pt x="2888372" y="117365"/>
                  </a:lnTo>
                  <a:lnTo>
                    <a:pt x="2900210" y="110350"/>
                  </a:lnTo>
                  <a:lnTo>
                    <a:pt x="2912047" y="103105"/>
                  </a:lnTo>
                  <a:lnTo>
                    <a:pt x="2923885" y="95718"/>
                  </a:lnTo>
                  <a:lnTo>
                    <a:pt x="2935722" y="88283"/>
                  </a:lnTo>
                  <a:lnTo>
                    <a:pt x="2947560" y="80896"/>
                  </a:lnTo>
                  <a:lnTo>
                    <a:pt x="2959398" y="73651"/>
                  </a:lnTo>
                  <a:lnTo>
                    <a:pt x="2971235" y="66635"/>
                  </a:lnTo>
                  <a:lnTo>
                    <a:pt x="2983073" y="59924"/>
                  </a:lnTo>
                  <a:lnTo>
                    <a:pt x="2994910" y="53581"/>
                  </a:lnTo>
                  <a:lnTo>
                    <a:pt x="3006748" y="47650"/>
                  </a:lnTo>
                  <a:lnTo>
                    <a:pt x="3018586" y="42162"/>
                  </a:lnTo>
                  <a:lnTo>
                    <a:pt x="3030423" y="37134"/>
                  </a:lnTo>
                  <a:lnTo>
                    <a:pt x="3042261" y="32567"/>
                  </a:lnTo>
                  <a:lnTo>
                    <a:pt x="3054098" y="28452"/>
                  </a:lnTo>
                  <a:lnTo>
                    <a:pt x="3065936" y="24770"/>
                  </a:lnTo>
                  <a:lnTo>
                    <a:pt x="3077774" y="21498"/>
                  </a:lnTo>
                  <a:lnTo>
                    <a:pt x="3089611" y="18607"/>
                  </a:lnTo>
                  <a:lnTo>
                    <a:pt x="3101449" y="16065"/>
                  </a:lnTo>
                  <a:lnTo>
                    <a:pt x="3113286" y="13840"/>
                  </a:lnTo>
                  <a:lnTo>
                    <a:pt x="3125124" y="11900"/>
                  </a:lnTo>
                  <a:lnTo>
                    <a:pt x="3136962" y="10215"/>
                  </a:lnTo>
                  <a:lnTo>
                    <a:pt x="3148799" y="8754"/>
                  </a:lnTo>
                  <a:lnTo>
                    <a:pt x="3160637" y="7493"/>
                  </a:lnTo>
                  <a:lnTo>
                    <a:pt x="3172474" y="6405"/>
                  </a:lnTo>
                  <a:lnTo>
                    <a:pt x="3184312" y="5469"/>
                  </a:lnTo>
                  <a:lnTo>
                    <a:pt x="3196149" y="4665"/>
                  </a:lnTo>
                  <a:lnTo>
                    <a:pt x="3207987" y="3975"/>
                  </a:lnTo>
                  <a:lnTo>
                    <a:pt x="3219825" y="3383"/>
                  </a:lnTo>
                  <a:lnTo>
                    <a:pt x="3231662" y="2877"/>
                  </a:lnTo>
                  <a:lnTo>
                    <a:pt x="3243500" y="2445"/>
                  </a:lnTo>
                  <a:lnTo>
                    <a:pt x="3255337" y="2075"/>
                  </a:lnTo>
                  <a:lnTo>
                    <a:pt x="3267175" y="1759"/>
                  </a:lnTo>
                  <a:lnTo>
                    <a:pt x="3279013" y="1490"/>
                  </a:lnTo>
                  <a:lnTo>
                    <a:pt x="3290850" y="1260"/>
                  </a:lnTo>
                  <a:lnTo>
                    <a:pt x="3302688" y="1064"/>
                  </a:lnTo>
                  <a:lnTo>
                    <a:pt x="3314525" y="896"/>
                  </a:lnTo>
                  <a:lnTo>
                    <a:pt x="3326363" y="754"/>
                  </a:lnTo>
                  <a:lnTo>
                    <a:pt x="3338201" y="633"/>
                  </a:lnTo>
                  <a:lnTo>
                    <a:pt x="3350038" y="529"/>
                  </a:lnTo>
                  <a:lnTo>
                    <a:pt x="3361876" y="441"/>
                  </a:lnTo>
                  <a:lnTo>
                    <a:pt x="3373713" y="366"/>
                  </a:lnTo>
                  <a:lnTo>
                    <a:pt x="3385551" y="302"/>
                  </a:lnTo>
                  <a:lnTo>
                    <a:pt x="3397389" y="248"/>
                  </a:lnTo>
                  <a:lnTo>
                    <a:pt x="3409226" y="202"/>
                  </a:lnTo>
                  <a:lnTo>
                    <a:pt x="3421064" y="163"/>
                  </a:lnTo>
                  <a:lnTo>
                    <a:pt x="3432901" y="129"/>
                  </a:lnTo>
                  <a:lnTo>
                    <a:pt x="3444739" y="100"/>
                  </a:lnTo>
                  <a:lnTo>
                    <a:pt x="3456576" y="76"/>
                  </a:lnTo>
                  <a:lnTo>
                    <a:pt x="3468414" y="56"/>
                  </a:lnTo>
                  <a:lnTo>
                    <a:pt x="3480252" y="38"/>
                  </a:lnTo>
                  <a:lnTo>
                    <a:pt x="3492089" y="23"/>
                  </a:lnTo>
                  <a:lnTo>
                    <a:pt x="3503927" y="10"/>
                  </a:lnTo>
                  <a:lnTo>
                    <a:pt x="3515764" y="0"/>
                  </a:lnTo>
                  <a:lnTo>
                    <a:pt x="3515764" y="185"/>
                  </a:lnTo>
                  <a:lnTo>
                    <a:pt x="3527602" y="228"/>
                  </a:lnTo>
                  <a:lnTo>
                    <a:pt x="3539440" y="279"/>
                  </a:lnTo>
                  <a:lnTo>
                    <a:pt x="3551277" y="339"/>
                  </a:lnTo>
                  <a:lnTo>
                    <a:pt x="3563115" y="409"/>
                  </a:lnTo>
                  <a:lnTo>
                    <a:pt x="3574952" y="492"/>
                  </a:lnTo>
                  <a:lnTo>
                    <a:pt x="3586790" y="589"/>
                  </a:lnTo>
                  <a:lnTo>
                    <a:pt x="3598628" y="703"/>
                  </a:lnTo>
                  <a:lnTo>
                    <a:pt x="3610465" y="837"/>
                  </a:lnTo>
                  <a:lnTo>
                    <a:pt x="3622303" y="994"/>
                  </a:lnTo>
                  <a:lnTo>
                    <a:pt x="3634140" y="1179"/>
                  </a:lnTo>
                  <a:lnTo>
                    <a:pt x="3645978" y="1397"/>
                  </a:lnTo>
                  <a:lnTo>
                    <a:pt x="3657816" y="1652"/>
                  </a:lnTo>
                  <a:lnTo>
                    <a:pt x="3669653" y="1952"/>
                  </a:lnTo>
                  <a:lnTo>
                    <a:pt x="3681491" y="2304"/>
                  </a:lnTo>
                  <a:lnTo>
                    <a:pt x="3693328" y="2718"/>
                  </a:lnTo>
                  <a:lnTo>
                    <a:pt x="3705166" y="3203"/>
                  </a:lnTo>
                  <a:lnTo>
                    <a:pt x="3717004" y="3773"/>
                  </a:lnTo>
                  <a:lnTo>
                    <a:pt x="3728841" y="4441"/>
                  </a:lnTo>
                  <a:lnTo>
                    <a:pt x="3740679" y="5226"/>
                  </a:lnTo>
                  <a:lnTo>
                    <a:pt x="3752516" y="6145"/>
                  </a:lnTo>
                  <a:lnTo>
                    <a:pt x="3764354" y="7223"/>
                  </a:lnTo>
                  <a:lnTo>
                    <a:pt x="3776191" y="8487"/>
                  </a:lnTo>
                  <a:lnTo>
                    <a:pt x="3788029" y="9966"/>
                  </a:lnTo>
                  <a:lnTo>
                    <a:pt x="3799867" y="11697"/>
                  </a:lnTo>
                  <a:lnTo>
                    <a:pt x="3811704" y="13721"/>
                  </a:lnTo>
                  <a:lnTo>
                    <a:pt x="3823542" y="16085"/>
                  </a:lnTo>
                  <a:lnTo>
                    <a:pt x="3835379" y="18845"/>
                  </a:lnTo>
                  <a:lnTo>
                    <a:pt x="3847217" y="22062"/>
                  </a:lnTo>
                  <a:lnTo>
                    <a:pt x="3859055" y="25806"/>
                  </a:lnTo>
                  <a:lnTo>
                    <a:pt x="3870892" y="30158"/>
                  </a:lnTo>
                  <a:lnTo>
                    <a:pt x="3882730" y="35205"/>
                  </a:lnTo>
                  <a:lnTo>
                    <a:pt x="3894567" y="41045"/>
                  </a:lnTo>
                  <a:lnTo>
                    <a:pt x="3906405" y="47788"/>
                  </a:lnTo>
                  <a:lnTo>
                    <a:pt x="3918243" y="55547"/>
                  </a:lnTo>
                  <a:lnTo>
                    <a:pt x="3930080" y="64447"/>
                  </a:lnTo>
                  <a:lnTo>
                    <a:pt x="3941918" y="74615"/>
                  </a:lnTo>
                  <a:lnTo>
                    <a:pt x="3953755" y="86181"/>
                  </a:lnTo>
                  <a:lnTo>
                    <a:pt x="3965593" y="99268"/>
                  </a:lnTo>
                  <a:lnTo>
                    <a:pt x="3977431" y="113993"/>
                  </a:lnTo>
                  <a:lnTo>
                    <a:pt x="3989268" y="130454"/>
                  </a:lnTo>
                  <a:lnTo>
                    <a:pt x="4001106" y="148723"/>
                  </a:lnTo>
                  <a:lnTo>
                    <a:pt x="4012943" y="168836"/>
                  </a:lnTo>
                  <a:lnTo>
                    <a:pt x="4024781" y="190786"/>
                  </a:lnTo>
                  <a:lnTo>
                    <a:pt x="4036619" y="214509"/>
                  </a:lnTo>
                  <a:lnTo>
                    <a:pt x="4048456" y="239885"/>
                  </a:lnTo>
                  <a:lnTo>
                    <a:pt x="4060294" y="266727"/>
                  </a:lnTo>
                  <a:lnTo>
                    <a:pt x="4072131" y="294790"/>
                  </a:lnTo>
                  <a:lnTo>
                    <a:pt x="4083969" y="323769"/>
                  </a:lnTo>
                  <a:lnTo>
                    <a:pt x="4095806" y="353317"/>
                  </a:lnTo>
                  <a:lnTo>
                    <a:pt x="4107644" y="383059"/>
                  </a:lnTo>
                  <a:lnTo>
                    <a:pt x="4119482" y="412607"/>
                  </a:lnTo>
                  <a:lnTo>
                    <a:pt x="4131319" y="441586"/>
                  </a:lnTo>
                  <a:lnTo>
                    <a:pt x="4143157" y="469648"/>
                  </a:lnTo>
                  <a:lnTo>
                    <a:pt x="4154994" y="496491"/>
                  </a:lnTo>
                  <a:lnTo>
                    <a:pt x="4166832" y="521867"/>
                  </a:lnTo>
                  <a:lnTo>
                    <a:pt x="4178670" y="545590"/>
                  </a:lnTo>
                  <a:lnTo>
                    <a:pt x="4190507" y="567539"/>
                  </a:lnTo>
                  <a:lnTo>
                    <a:pt x="4202345" y="587653"/>
                  </a:lnTo>
                  <a:lnTo>
                    <a:pt x="4214182" y="605921"/>
                  </a:lnTo>
                  <a:lnTo>
                    <a:pt x="4226020" y="622382"/>
                  </a:lnTo>
                  <a:lnTo>
                    <a:pt x="4237858" y="637108"/>
                  </a:lnTo>
                  <a:lnTo>
                    <a:pt x="4249695" y="650195"/>
                  </a:lnTo>
                  <a:lnTo>
                    <a:pt x="4261533" y="661760"/>
                  </a:lnTo>
                  <a:lnTo>
                    <a:pt x="4273370" y="671929"/>
                  </a:lnTo>
                  <a:lnTo>
                    <a:pt x="4285208" y="680829"/>
                  </a:lnTo>
                  <a:lnTo>
                    <a:pt x="4297046" y="688588"/>
                  </a:lnTo>
                  <a:lnTo>
                    <a:pt x="4308883" y="695330"/>
                  </a:lnTo>
                  <a:lnTo>
                    <a:pt x="4320721" y="701171"/>
                  </a:lnTo>
                  <a:lnTo>
                    <a:pt x="4332558" y="706218"/>
                  </a:lnTo>
                  <a:lnTo>
                    <a:pt x="4344396" y="710569"/>
                  </a:lnTo>
                  <a:lnTo>
                    <a:pt x="4356234" y="714314"/>
                  </a:lnTo>
                  <a:lnTo>
                    <a:pt x="4368071" y="717531"/>
                  </a:lnTo>
                  <a:lnTo>
                    <a:pt x="4379909" y="720290"/>
                  </a:lnTo>
                  <a:lnTo>
                    <a:pt x="4391746" y="722655"/>
                  </a:lnTo>
                  <a:lnTo>
                    <a:pt x="4403584" y="724679"/>
                  </a:lnTo>
                  <a:lnTo>
                    <a:pt x="4415421" y="726410"/>
                  </a:lnTo>
                  <a:lnTo>
                    <a:pt x="4427259" y="727889"/>
                  </a:lnTo>
                  <a:lnTo>
                    <a:pt x="4439097" y="729152"/>
                  </a:lnTo>
                  <a:lnTo>
                    <a:pt x="4450934" y="730230"/>
                  </a:lnTo>
                  <a:lnTo>
                    <a:pt x="4462772" y="731150"/>
                  </a:lnTo>
                  <a:lnTo>
                    <a:pt x="4474609" y="731934"/>
                  </a:lnTo>
                  <a:lnTo>
                    <a:pt x="4486447" y="732603"/>
                  </a:lnTo>
                  <a:lnTo>
                    <a:pt x="4498285" y="733173"/>
                  </a:lnTo>
                  <a:lnTo>
                    <a:pt x="4510122" y="733658"/>
                  </a:lnTo>
                  <a:lnTo>
                    <a:pt x="4521960" y="734072"/>
                  </a:lnTo>
                  <a:lnTo>
                    <a:pt x="4533797" y="734424"/>
                  </a:lnTo>
                  <a:lnTo>
                    <a:pt x="4545635" y="734724"/>
                  </a:lnTo>
                  <a:lnTo>
                    <a:pt x="4557473" y="734979"/>
                  </a:lnTo>
                  <a:lnTo>
                    <a:pt x="4569310" y="735196"/>
                  </a:lnTo>
                  <a:lnTo>
                    <a:pt x="4581148" y="735381"/>
                  </a:lnTo>
                  <a:lnTo>
                    <a:pt x="4592985" y="735539"/>
                  </a:lnTo>
                  <a:lnTo>
                    <a:pt x="4604823" y="735673"/>
                  </a:lnTo>
                  <a:lnTo>
                    <a:pt x="4616661" y="735787"/>
                  </a:lnTo>
                  <a:lnTo>
                    <a:pt x="4628498" y="735884"/>
                  </a:lnTo>
                  <a:lnTo>
                    <a:pt x="4640336" y="735967"/>
                  </a:lnTo>
                  <a:lnTo>
                    <a:pt x="4652173" y="736037"/>
                  </a:lnTo>
                  <a:lnTo>
                    <a:pt x="4664011" y="736097"/>
                  </a:lnTo>
                  <a:lnTo>
                    <a:pt x="4675849" y="736148"/>
                  </a:lnTo>
                  <a:lnTo>
                    <a:pt x="4687686" y="736191"/>
                  </a:lnTo>
                </a:path>
              </a:pathLst>
            </a:custGeom>
            <a:ln w="40651" cap="flat">
              <a:solidFill>
                <a:srgbClr val="73B000">
                  <a:alpha val="100000"/>
                </a:srgbClr>
              </a:solidFill>
              <a:prstDash val="solid"/>
              <a:round/>
            </a:ln>
          </p:spPr>
          <p:txBody>
            <a:bodyPr/>
            <a:lstStyle/>
            <a:p/>
          </p:txBody>
        </p:sp>
        <p:sp>
          <p:nvSpPr>
            <p:cNvPr id="39" name="pl39"/>
            <p:cNvSpPr/>
            <p:nvPr/>
          </p:nvSpPr>
          <p:spPr>
            <a:xfrm>
              <a:off x="2482351" y="4029661"/>
              <a:ext cx="4687686" cy="552313"/>
            </a:xfrm>
            <a:custGeom>
              <a:avLst/>
              <a:pathLst>
                <a:path w="4687686" h="552313">
                  <a:moveTo>
                    <a:pt x="0" y="368064"/>
                  </a:moveTo>
                  <a:lnTo>
                    <a:pt x="11837" y="368043"/>
                  </a:lnTo>
                  <a:lnTo>
                    <a:pt x="23675" y="368017"/>
                  </a:lnTo>
                  <a:lnTo>
                    <a:pt x="35512" y="367987"/>
                  </a:lnTo>
                  <a:lnTo>
                    <a:pt x="47350" y="367952"/>
                  </a:lnTo>
                  <a:lnTo>
                    <a:pt x="59187" y="367911"/>
                  </a:lnTo>
                  <a:lnTo>
                    <a:pt x="71025" y="367862"/>
                  </a:lnTo>
                  <a:lnTo>
                    <a:pt x="82863" y="367805"/>
                  </a:lnTo>
                  <a:lnTo>
                    <a:pt x="94700" y="367738"/>
                  </a:lnTo>
                  <a:lnTo>
                    <a:pt x="106538" y="367660"/>
                  </a:lnTo>
                  <a:lnTo>
                    <a:pt x="118375" y="367567"/>
                  </a:lnTo>
                  <a:lnTo>
                    <a:pt x="130213" y="367458"/>
                  </a:lnTo>
                  <a:lnTo>
                    <a:pt x="142051" y="367331"/>
                  </a:lnTo>
                  <a:lnTo>
                    <a:pt x="153888" y="367181"/>
                  </a:lnTo>
                  <a:lnTo>
                    <a:pt x="165726" y="367005"/>
                  </a:lnTo>
                  <a:lnTo>
                    <a:pt x="177563" y="366798"/>
                  </a:lnTo>
                  <a:lnTo>
                    <a:pt x="189401" y="366555"/>
                  </a:lnTo>
                  <a:lnTo>
                    <a:pt x="201239" y="366270"/>
                  </a:lnTo>
                  <a:lnTo>
                    <a:pt x="213076" y="365936"/>
                  </a:lnTo>
                  <a:lnTo>
                    <a:pt x="224914" y="365544"/>
                  </a:lnTo>
                  <a:lnTo>
                    <a:pt x="236751" y="365084"/>
                  </a:lnTo>
                  <a:lnTo>
                    <a:pt x="248589" y="364545"/>
                  </a:lnTo>
                  <a:lnTo>
                    <a:pt x="260427" y="363913"/>
                  </a:lnTo>
                  <a:lnTo>
                    <a:pt x="272264" y="363174"/>
                  </a:lnTo>
                  <a:lnTo>
                    <a:pt x="284102" y="362308"/>
                  </a:lnTo>
                  <a:lnTo>
                    <a:pt x="295939" y="361296"/>
                  </a:lnTo>
                  <a:lnTo>
                    <a:pt x="307777" y="360114"/>
                  </a:lnTo>
                  <a:lnTo>
                    <a:pt x="319614" y="358734"/>
                  </a:lnTo>
                  <a:lnTo>
                    <a:pt x="331452" y="357126"/>
                  </a:lnTo>
                  <a:lnTo>
                    <a:pt x="343290" y="355254"/>
                  </a:lnTo>
                  <a:lnTo>
                    <a:pt x="355127" y="353078"/>
                  </a:lnTo>
                  <a:lnTo>
                    <a:pt x="366965" y="350554"/>
                  </a:lnTo>
                  <a:lnTo>
                    <a:pt x="378802" y="347634"/>
                  </a:lnTo>
                  <a:lnTo>
                    <a:pt x="390640" y="344263"/>
                  </a:lnTo>
                  <a:lnTo>
                    <a:pt x="402478" y="340383"/>
                  </a:lnTo>
                  <a:lnTo>
                    <a:pt x="414315" y="335933"/>
                  </a:lnTo>
                  <a:lnTo>
                    <a:pt x="426153" y="330849"/>
                  </a:lnTo>
                  <a:lnTo>
                    <a:pt x="437990" y="325066"/>
                  </a:lnTo>
                  <a:lnTo>
                    <a:pt x="449828" y="318523"/>
                  </a:lnTo>
                  <a:lnTo>
                    <a:pt x="461666" y="311160"/>
                  </a:lnTo>
                  <a:lnTo>
                    <a:pt x="473503" y="302930"/>
                  </a:lnTo>
                  <a:lnTo>
                    <a:pt x="485341" y="293795"/>
                  </a:lnTo>
                  <a:lnTo>
                    <a:pt x="497178" y="283739"/>
                  </a:lnTo>
                  <a:lnTo>
                    <a:pt x="509016" y="272764"/>
                  </a:lnTo>
                  <a:lnTo>
                    <a:pt x="520854" y="260902"/>
                  </a:lnTo>
                  <a:lnTo>
                    <a:pt x="532691" y="248214"/>
                  </a:lnTo>
                  <a:lnTo>
                    <a:pt x="544529" y="234793"/>
                  </a:lnTo>
                  <a:lnTo>
                    <a:pt x="556366" y="220762"/>
                  </a:lnTo>
                  <a:lnTo>
                    <a:pt x="568204" y="206272"/>
                  </a:lnTo>
                  <a:lnTo>
                    <a:pt x="580042" y="191498"/>
                  </a:lnTo>
                  <a:lnTo>
                    <a:pt x="591879" y="176627"/>
                  </a:lnTo>
                  <a:lnTo>
                    <a:pt x="603717" y="161853"/>
                  </a:lnTo>
                  <a:lnTo>
                    <a:pt x="615554" y="147364"/>
                  </a:lnTo>
                  <a:lnTo>
                    <a:pt x="627392" y="133333"/>
                  </a:lnTo>
                  <a:lnTo>
                    <a:pt x="639229" y="119911"/>
                  </a:lnTo>
                  <a:lnTo>
                    <a:pt x="651067" y="107223"/>
                  </a:lnTo>
                  <a:lnTo>
                    <a:pt x="662905" y="95362"/>
                  </a:lnTo>
                  <a:lnTo>
                    <a:pt x="674742" y="84387"/>
                  </a:lnTo>
                  <a:lnTo>
                    <a:pt x="686580" y="74330"/>
                  </a:lnTo>
                  <a:lnTo>
                    <a:pt x="698417" y="65196"/>
                  </a:lnTo>
                  <a:lnTo>
                    <a:pt x="710255" y="56965"/>
                  </a:lnTo>
                  <a:lnTo>
                    <a:pt x="722093" y="49603"/>
                  </a:lnTo>
                  <a:lnTo>
                    <a:pt x="733930" y="43059"/>
                  </a:lnTo>
                  <a:lnTo>
                    <a:pt x="745768" y="37277"/>
                  </a:lnTo>
                  <a:lnTo>
                    <a:pt x="757605" y="32192"/>
                  </a:lnTo>
                  <a:lnTo>
                    <a:pt x="769443" y="27742"/>
                  </a:lnTo>
                  <a:lnTo>
                    <a:pt x="781281" y="23863"/>
                  </a:lnTo>
                  <a:lnTo>
                    <a:pt x="793118" y="20492"/>
                  </a:lnTo>
                  <a:lnTo>
                    <a:pt x="804956" y="17571"/>
                  </a:lnTo>
                  <a:lnTo>
                    <a:pt x="816793" y="15048"/>
                  </a:lnTo>
                  <a:lnTo>
                    <a:pt x="828631" y="12872"/>
                  </a:lnTo>
                  <a:lnTo>
                    <a:pt x="840469" y="11000"/>
                  </a:lnTo>
                  <a:lnTo>
                    <a:pt x="852306" y="9391"/>
                  </a:lnTo>
                  <a:lnTo>
                    <a:pt x="864144" y="8011"/>
                  </a:lnTo>
                  <a:lnTo>
                    <a:pt x="875981" y="6829"/>
                  </a:lnTo>
                  <a:lnTo>
                    <a:pt x="887819" y="5817"/>
                  </a:lnTo>
                  <a:lnTo>
                    <a:pt x="899657" y="4952"/>
                  </a:lnTo>
                  <a:lnTo>
                    <a:pt x="911494" y="4212"/>
                  </a:lnTo>
                  <a:lnTo>
                    <a:pt x="923332" y="3581"/>
                  </a:lnTo>
                  <a:lnTo>
                    <a:pt x="935169" y="3042"/>
                  </a:lnTo>
                  <a:lnTo>
                    <a:pt x="947007" y="2582"/>
                  </a:lnTo>
                  <a:lnTo>
                    <a:pt x="958844" y="2190"/>
                  </a:lnTo>
                  <a:lnTo>
                    <a:pt x="970682" y="1855"/>
                  </a:lnTo>
                  <a:lnTo>
                    <a:pt x="982520" y="1570"/>
                  </a:lnTo>
                  <a:lnTo>
                    <a:pt x="994357" y="1328"/>
                  </a:lnTo>
                  <a:lnTo>
                    <a:pt x="1006195" y="1121"/>
                  </a:lnTo>
                  <a:lnTo>
                    <a:pt x="1018032" y="945"/>
                  </a:lnTo>
                  <a:lnTo>
                    <a:pt x="1029870" y="795"/>
                  </a:lnTo>
                  <a:lnTo>
                    <a:pt x="1041708" y="667"/>
                  </a:lnTo>
                  <a:lnTo>
                    <a:pt x="1053545" y="559"/>
                  </a:lnTo>
                  <a:lnTo>
                    <a:pt x="1065383" y="466"/>
                  </a:lnTo>
                  <a:lnTo>
                    <a:pt x="1077220" y="387"/>
                  </a:lnTo>
                  <a:lnTo>
                    <a:pt x="1089058" y="320"/>
                  </a:lnTo>
                  <a:lnTo>
                    <a:pt x="1100896" y="263"/>
                  </a:lnTo>
                  <a:lnTo>
                    <a:pt x="1112733" y="215"/>
                  </a:lnTo>
                  <a:lnTo>
                    <a:pt x="1124571" y="173"/>
                  </a:lnTo>
                  <a:lnTo>
                    <a:pt x="1136408" y="138"/>
                  </a:lnTo>
                  <a:lnTo>
                    <a:pt x="1148246" y="108"/>
                  </a:lnTo>
                  <a:lnTo>
                    <a:pt x="1160084" y="83"/>
                  </a:lnTo>
                  <a:lnTo>
                    <a:pt x="1171921" y="61"/>
                  </a:lnTo>
                  <a:lnTo>
                    <a:pt x="1171921" y="0"/>
                  </a:lnTo>
                  <a:lnTo>
                    <a:pt x="1183759" y="10"/>
                  </a:lnTo>
                  <a:lnTo>
                    <a:pt x="1195596" y="23"/>
                  </a:lnTo>
                  <a:lnTo>
                    <a:pt x="1207434" y="38"/>
                  </a:lnTo>
                  <a:lnTo>
                    <a:pt x="1219272" y="56"/>
                  </a:lnTo>
                  <a:lnTo>
                    <a:pt x="1231109" y="76"/>
                  </a:lnTo>
                  <a:lnTo>
                    <a:pt x="1242947" y="100"/>
                  </a:lnTo>
                  <a:lnTo>
                    <a:pt x="1254784" y="129"/>
                  </a:lnTo>
                  <a:lnTo>
                    <a:pt x="1266622" y="163"/>
                  </a:lnTo>
                  <a:lnTo>
                    <a:pt x="1278459" y="202"/>
                  </a:lnTo>
                  <a:lnTo>
                    <a:pt x="1290297" y="248"/>
                  </a:lnTo>
                  <a:lnTo>
                    <a:pt x="1302135" y="302"/>
                  </a:lnTo>
                  <a:lnTo>
                    <a:pt x="1313972" y="366"/>
                  </a:lnTo>
                  <a:lnTo>
                    <a:pt x="1325810" y="441"/>
                  </a:lnTo>
                  <a:lnTo>
                    <a:pt x="1337647" y="529"/>
                  </a:lnTo>
                  <a:lnTo>
                    <a:pt x="1349485" y="633"/>
                  </a:lnTo>
                  <a:lnTo>
                    <a:pt x="1361323" y="754"/>
                  </a:lnTo>
                  <a:lnTo>
                    <a:pt x="1373160" y="896"/>
                  </a:lnTo>
                  <a:lnTo>
                    <a:pt x="1384998" y="1064"/>
                  </a:lnTo>
                  <a:lnTo>
                    <a:pt x="1396835" y="1260"/>
                  </a:lnTo>
                  <a:lnTo>
                    <a:pt x="1408673" y="1490"/>
                  </a:lnTo>
                  <a:lnTo>
                    <a:pt x="1420511" y="1759"/>
                  </a:lnTo>
                  <a:lnTo>
                    <a:pt x="1432348" y="2075"/>
                  </a:lnTo>
                  <a:lnTo>
                    <a:pt x="1444186" y="2445"/>
                  </a:lnTo>
                  <a:lnTo>
                    <a:pt x="1456023" y="2877"/>
                  </a:lnTo>
                  <a:lnTo>
                    <a:pt x="1467861" y="3383"/>
                  </a:lnTo>
                  <a:lnTo>
                    <a:pt x="1479699" y="3975"/>
                  </a:lnTo>
                  <a:lnTo>
                    <a:pt x="1491536" y="4665"/>
                  </a:lnTo>
                  <a:lnTo>
                    <a:pt x="1503374" y="5469"/>
                  </a:lnTo>
                  <a:lnTo>
                    <a:pt x="1515211" y="6405"/>
                  </a:lnTo>
                  <a:lnTo>
                    <a:pt x="1527049" y="7493"/>
                  </a:lnTo>
                  <a:lnTo>
                    <a:pt x="1538887" y="8754"/>
                  </a:lnTo>
                  <a:lnTo>
                    <a:pt x="1550724" y="10215"/>
                  </a:lnTo>
                  <a:lnTo>
                    <a:pt x="1562562" y="11900"/>
                  </a:lnTo>
                  <a:lnTo>
                    <a:pt x="1574399" y="13840"/>
                  </a:lnTo>
                  <a:lnTo>
                    <a:pt x="1586237" y="16065"/>
                  </a:lnTo>
                  <a:lnTo>
                    <a:pt x="1598074" y="18607"/>
                  </a:lnTo>
                  <a:lnTo>
                    <a:pt x="1609912" y="21498"/>
                  </a:lnTo>
                  <a:lnTo>
                    <a:pt x="1621750" y="24770"/>
                  </a:lnTo>
                  <a:lnTo>
                    <a:pt x="1633587" y="28452"/>
                  </a:lnTo>
                  <a:lnTo>
                    <a:pt x="1645425" y="32567"/>
                  </a:lnTo>
                  <a:lnTo>
                    <a:pt x="1657262" y="37134"/>
                  </a:lnTo>
                  <a:lnTo>
                    <a:pt x="1669100" y="42162"/>
                  </a:lnTo>
                  <a:lnTo>
                    <a:pt x="1680938" y="47650"/>
                  </a:lnTo>
                  <a:lnTo>
                    <a:pt x="1692775" y="53581"/>
                  </a:lnTo>
                  <a:lnTo>
                    <a:pt x="1704613" y="59924"/>
                  </a:lnTo>
                  <a:lnTo>
                    <a:pt x="1716450" y="66635"/>
                  </a:lnTo>
                  <a:lnTo>
                    <a:pt x="1728288" y="73651"/>
                  </a:lnTo>
                  <a:lnTo>
                    <a:pt x="1740126" y="80896"/>
                  </a:lnTo>
                  <a:lnTo>
                    <a:pt x="1751963" y="88283"/>
                  </a:lnTo>
                  <a:lnTo>
                    <a:pt x="1763801" y="95718"/>
                  </a:lnTo>
                  <a:lnTo>
                    <a:pt x="1775638" y="103105"/>
                  </a:lnTo>
                  <a:lnTo>
                    <a:pt x="1787476" y="110350"/>
                  </a:lnTo>
                  <a:lnTo>
                    <a:pt x="1799314" y="117365"/>
                  </a:lnTo>
                  <a:lnTo>
                    <a:pt x="1811151" y="124076"/>
                  </a:lnTo>
                  <a:lnTo>
                    <a:pt x="1822989" y="130420"/>
                  </a:lnTo>
                  <a:lnTo>
                    <a:pt x="1834826" y="136351"/>
                  </a:lnTo>
                  <a:lnTo>
                    <a:pt x="1846664" y="141838"/>
                  </a:lnTo>
                  <a:lnTo>
                    <a:pt x="1858502" y="146866"/>
                  </a:lnTo>
                  <a:lnTo>
                    <a:pt x="1870339" y="151434"/>
                  </a:lnTo>
                  <a:lnTo>
                    <a:pt x="1882177" y="155549"/>
                  </a:lnTo>
                  <a:lnTo>
                    <a:pt x="1894014" y="159230"/>
                  </a:lnTo>
                  <a:lnTo>
                    <a:pt x="1905852" y="162502"/>
                  </a:lnTo>
                  <a:lnTo>
                    <a:pt x="1917689" y="165393"/>
                  </a:lnTo>
                  <a:lnTo>
                    <a:pt x="1929527" y="167935"/>
                  </a:lnTo>
                  <a:lnTo>
                    <a:pt x="1941365" y="170160"/>
                  </a:lnTo>
                  <a:lnTo>
                    <a:pt x="1953202" y="172100"/>
                  </a:lnTo>
                  <a:lnTo>
                    <a:pt x="1965040" y="173786"/>
                  </a:lnTo>
                  <a:lnTo>
                    <a:pt x="1976877" y="175246"/>
                  </a:lnTo>
                  <a:lnTo>
                    <a:pt x="1988715" y="176508"/>
                  </a:lnTo>
                  <a:lnTo>
                    <a:pt x="2000553" y="177596"/>
                  </a:lnTo>
                  <a:lnTo>
                    <a:pt x="2012390" y="178532"/>
                  </a:lnTo>
                  <a:lnTo>
                    <a:pt x="2024228" y="179336"/>
                  </a:lnTo>
                  <a:lnTo>
                    <a:pt x="2036065" y="180026"/>
                  </a:lnTo>
                  <a:lnTo>
                    <a:pt x="2047903" y="180617"/>
                  </a:lnTo>
                  <a:lnTo>
                    <a:pt x="2059741" y="181123"/>
                  </a:lnTo>
                  <a:lnTo>
                    <a:pt x="2071578" y="181556"/>
                  </a:lnTo>
                  <a:lnTo>
                    <a:pt x="2083416" y="181926"/>
                  </a:lnTo>
                  <a:lnTo>
                    <a:pt x="2095253" y="182241"/>
                  </a:lnTo>
                  <a:lnTo>
                    <a:pt x="2107091" y="182511"/>
                  </a:lnTo>
                  <a:lnTo>
                    <a:pt x="2118929" y="182741"/>
                  </a:lnTo>
                  <a:lnTo>
                    <a:pt x="2130766" y="182937"/>
                  </a:lnTo>
                  <a:lnTo>
                    <a:pt x="2142604" y="183104"/>
                  </a:lnTo>
                  <a:lnTo>
                    <a:pt x="2154441" y="183246"/>
                  </a:lnTo>
                  <a:lnTo>
                    <a:pt x="2166279" y="183368"/>
                  </a:lnTo>
                  <a:lnTo>
                    <a:pt x="2178117" y="183471"/>
                  </a:lnTo>
                  <a:lnTo>
                    <a:pt x="2189954" y="183559"/>
                  </a:lnTo>
                  <a:lnTo>
                    <a:pt x="2201792" y="183634"/>
                  </a:lnTo>
                  <a:lnTo>
                    <a:pt x="2213629" y="183698"/>
                  </a:lnTo>
                  <a:lnTo>
                    <a:pt x="2225467" y="183752"/>
                  </a:lnTo>
                  <a:lnTo>
                    <a:pt x="2237304" y="183799"/>
                  </a:lnTo>
                  <a:lnTo>
                    <a:pt x="2249142" y="183838"/>
                  </a:lnTo>
                  <a:lnTo>
                    <a:pt x="2260980" y="183872"/>
                  </a:lnTo>
                  <a:lnTo>
                    <a:pt x="2272817" y="183900"/>
                  </a:lnTo>
                  <a:lnTo>
                    <a:pt x="2284655" y="183924"/>
                  </a:lnTo>
                  <a:lnTo>
                    <a:pt x="2296492" y="183945"/>
                  </a:lnTo>
                  <a:lnTo>
                    <a:pt x="2308330" y="183963"/>
                  </a:lnTo>
                  <a:lnTo>
                    <a:pt x="2320168" y="183977"/>
                  </a:lnTo>
                  <a:lnTo>
                    <a:pt x="2332005" y="183990"/>
                  </a:lnTo>
                  <a:lnTo>
                    <a:pt x="2343843" y="184001"/>
                  </a:lnTo>
                  <a:lnTo>
                    <a:pt x="2343843" y="184186"/>
                  </a:lnTo>
                  <a:lnTo>
                    <a:pt x="2355680" y="184208"/>
                  </a:lnTo>
                  <a:lnTo>
                    <a:pt x="2367518" y="184233"/>
                  </a:lnTo>
                  <a:lnTo>
                    <a:pt x="2379356" y="184263"/>
                  </a:lnTo>
                  <a:lnTo>
                    <a:pt x="2391193" y="184298"/>
                  </a:lnTo>
                  <a:lnTo>
                    <a:pt x="2403031" y="184340"/>
                  </a:lnTo>
                  <a:lnTo>
                    <a:pt x="2414868" y="184388"/>
                  </a:lnTo>
                  <a:lnTo>
                    <a:pt x="2426706" y="184445"/>
                  </a:lnTo>
                  <a:lnTo>
                    <a:pt x="2438544" y="184512"/>
                  </a:lnTo>
                  <a:lnTo>
                    <a:pt x="2450381" y="184591"/>
                  </a:lnTo>
                  <a:lnTo>
                    <a:pt x="2462219" y="184684"/>
                  </a:lnTo>
                  <a:lnTo>
                    <a:pt x="2474056" y="184792"/>
                  </a:lnTo>
                  <a:lnTo>
                    <a:pt x="2485894" y="184920"/>
                  </a:lnTo>
                  <a:lnTo>
                    <a:pt x="2497732" y="185070"/>
                  </a:lnTo>
                  <a:lnTo>
                    <a:pt x="2509569" y="185246"/>
                  </a:lnTo>
                  <a:lnTo>
                    <a:pt x="2521407" y="185453"/>
                  </a:lnTo>
                  <a:lnTo>
                    <a:pt x="2533244" y="185695"/>
                  </a:lnTo>
                  <a:lnTo>
                    <a:pt x="2545082" y="185980"/>
                  </a:lnTo>
                  <a:lnTo>
                    <a:pt x="2556919" y="186315"/>
                  </a:lnTo>
                  <a:lnTo>
                    <a:pt x="2568757" y="186707"/>
                  </a:lnTo>
                  <a:lnTo>
                    <a:pt x="2580595" y="187167"/>
                  </a:lnTo>
                  <a:lnTo>
                    <a:pt x="2592432" y="187706"/>
                  </a:lnTo>
                  <a:lnTo>
                    <a:pt x="2604270" y="188337"/>
                  </a:lnTo>
                  <a:lnTo>
                    <a:pt x="2616107" y="189077"/>
                  </a:lnTo>
                  <a:lnTo>
                    <a:pt x="2627945" y="189942"/>
                  </a:lnTo>
                  <a:lnTo>
                    <a:pt x="2639783" y="190954"/>
                  </a:lnTo>
                  <a:lnTo>
                    <a:pt x="2651620" y="192136"/>
                  </a:lnTo>
                  <a:lnTo>
                    <a:pt x="2663458" y="193516"/>
                  </a:lnTo>
                  <a:lnTo>
                    <a:pt x="2675295" y="195125"/>
                  </a:lnTo>
                  <a:lnTo>
                    <a:pt x="2687133" y="196997"/>
                  </a:lnTo>
                  <a:lnTo>
                    <a:pt x="2698971" y="199173"/>
                  </a:lnTo>
                  <a:lnTo>
                    <a:pt x="2710808" y="201696"/>
                  </a:lnTo>
                  <a:lnTo>
                    <a:pt x="2722646" y="204617"/>
                  </a:lnTo>
                  <a:lnTo>
                    <a:pt x="2734483" y="207988"/>
                  </a:lnTo>
                  <a:lnTo>
                    <a:pt x="2746321" y="211867"/>
                  </a:lnTo>
                  <a:lnTo>
                    <a:pt x="2758159" y="216317"/>
                  </a:lnTo>
                  <a:lnTo>
                    <a:pt x="2769996" y="221402"/>
                  </a:lnTo>
                  <a:lnTo>
                    <a:pt x="2781834" y="227184"/>
                  </a:lnTo>
                  <a:lnTo>
                    <a:pt x="2793671" y="233728"/>
                  </a:lnTo>
                  <a:lnTo>
                    <a:pt x="2805509" y="241091"/>
                  </a:lnTo>
                  <a:lnTo>
                    <a:pt x="2817347" y="249321"/>
                  </a:lnTo>
                  <a:lnTo>
                    <a:pt x="2829184" y="258455"/>
                  </a:lnTo>
                  <a:lnTo>
                    <a:pt x="2841022" y="268512"/>
                  </a:lnTo>
                  <a:lnTo>
                    <a:pt x="2852859" y="279487"/>
                  </a:lnTo>
                  <a:lnTo>
                    <a:pt x="2864697" y="291348"/>
                  </a:lnTo>
                  <a:lnTo>
                    <a:pt x="2876534" y="304036"/>
                  </a:lnTo>
                  <a:lnTo>
                    <a:pt x="2888372" y="317458"/>
                  </a:lnTo>
                  <a:lnTo>
                    <a:pt x="2900210" y="331489"/>
                  </a:lnTo>
                  <a:lnTo>
                    <a:pt x="2912047" y="345978"/>
                  </a:lnTo>
                  <a:lnTo>
                    <a:pt x="2923885" y="360752"/>
                  </a:lnTo>
                  <a:lnTo>
                    <a:pt x="2935722" y="375623"/>
                  </a:lnTo>
                  <a:lnTo>
                    <a:pt x="2947560" y="390397"/>
                  </a:lnTo>
                  <a:lnTo>
                    <a:pt x="2959398" y="404887"/>
                  </a:lnTo>
                  <a:lnTo>
                    <a:pt x="2971235" y="418918"/>
                  </a:lnTo>
                  <a:lnTo>
                    <a:pt x="2983073" y="432339"/>
                  </a:lnTo>
                  <a:lnTo>
                    <a:pt x="2994910" y="445027"/>
                  </a:lnTo>
                  <a:lnTo>
                    <a:pt x="3006748" y="456889"/>
                  </a:lnTo>
                  <a:lnTo>
                    <a:pt x="3018586" y="467864"/>
                  </a:lnTo>
                  <a:lnTo>
                    <a:pt x="3030423" y="477920"/>
                  </a:lnTo>
                  <a:lnTo>
                    <a:pt x="3042261" y="487055"/>
                  </a:lnTo>
                  <a:lnTo>
                    <a:pt x="3054098" y="495285"/>
                  </a:lnTo>
                  <a:lnTo>
                    <a:pt x="3065936" y="502648"/>
                  </a:lnTo>
                  <a:lnTo>
                    <a:pt x="3077774" y="509191"/>
                  </a:lnTo>
                  <a:lnTo>
                    <a:pt x="3089611" y="514974"/>
                  </a:lnTo>
                  <a:lnTo>
                    <a:pt x="3101449" y="520058"/>
                  </a:lnTo>
                  <a:lnTo>
                    <a:pt x="3113286" y="524508"/>
                  </a:lnTo>
                  <a:lnTo>
                    <a:pt x="3125124" y="528388"/>
                  </a:lnTo>
                  <a:lnTo>
                    <a:pt x="3136962" y="531759"/>
                  </a:lnTo>
                  <a:lnTo>
                    <a:pt x="3148799" y="534679"/>
                  </a:lnTo>
                  <a:lnTo>
                    <a:pt x="3160637" y="537203"/>
                  </a:lnTo>
                  <a:lnTo>
                    <a:pt x="3172474" y="539379"/>
                  </a:lnTo>
                  <a:lnTo>
                    <a:pt x="3184312" y="541251"/>
                  </a:lnTo>
                  <a:lnTo>
                    <a:pt x="3196149" y="542859"/>
                  </a:lnTo>
                  <a:lnTo>
                    <a:pt x="3207987" y="544239"/>
                  </a:lnTo>
                  <a:lnTo>
                    <a:pt x="3219825" y="545421"/>
                  </a:lnTo>
                  <a:lnTo>
                    <a:pt x="3231662" y="546433"/>
                  </a:lnTo>
                  <a:lnTo>
                    <a:pt x="3243500" y="547299"/>
                  </a:lnTo>
                  <a:lnTo>
                    <a:pt x="3255337" y="548038"/>
                  </a:lnTo>
                  <a:lnTo>
                    <a:pt x="3267175" y="548670"/>
                  </a:lnTo>
                  <a:lnTo>
                    <a:pt x="3279013" y="549209"/>
                  </a:lnTo>
                  <a:lnTo>
                    <a:pt x="3290850" y="549669"/>
                  </a:lnTo>
                  <a:lnTo>
                    <a:pt x="3302688" y="550061"/>
                  </a:lnTo>
                  <a:lnTo>
                    <a:pt x="3314525" y="550395"/>
                  </a:lnTo>
                  <a:lnTo>
                    <a:pt x="3326363" y="550680"/>
                  </a:lnTo>
                  <a:lnTo>
                    <a:pt x="3338201" y="550923"/>
                  </a:lnTo>
                  <a:lnTo>
                    <a:pt x="3350038" y="551130"/>
                  </a:lnTo>
                  <a:lnTo>
                    <a:pt x="3361876" y="551306"/>
                  </a:lnTo>
                  <a:lnTo>
                    <a:pt x="3373713" y="551456"/>
                  </a:lnTo>
                  <a:lnTo>
                    <a:pt x="3385551" y="551583"/>
                  </a:lnTo>
                  <a:lnTo>
                    <a:pt x="3397389" y="551692"/>
                  </a:lnTo>
                  <a:lnTo>
                    <a:pt x="3409226" y="551785"/>
                  </a:lnTo>
                  <a:lnTo>
                    <a:pt x="3421064" y="551863"/>
                  </a:lnTo>
                  <a:lnTo>
                    <a:pt x="3432901" y="551930"/>
                  </a:lnTo>
                  <a:lnTo>
                    <a:pt x="3444739" y="551987"/>
                  </a:lnTo>
                  <a:lnTo>
                    <a:pt x="3456576" y="552036"/>
                  </a:lnTo>
                  <a:lnTo>
                    <a:pt x="3468414" y="552077"/>
                  </a:lnTo>
                  <a:lnTo>
                    <a:pt x="3480252" y="552112"/>
                  </a:lnTo>
                  <a:lnTo>
                    <a:pt x="3492089" y="552142"/>
                  </a:lnTo>
                  <a:lnTo>
                    <a:pt x="3503927" y="552168"/>
                  </a:lnTo>
                  <a:lnTo>
                    <a:pt x="3515764" y="552189"/>
                  </a:lnTo>
                  <a:lnTo>
                    <a:pt x="3515764" y="552313"/>
                  </a:lnTo>
                  <a:lnTo>
                    <a:pt x="3527602" y="552313"/>
                  </a:lnTo>
                  <a:lnTo>
                    <a:pt x="3539440" y="552313"/>
                  </a:lnTo>
                  <a:lnTo>
                    <a:pt x="3551277" y="552313"/>
                  </a:lnTo>
                  <a:lnTo>
                    <a:pt x="3563115" y="552313"/>
                  </a:lnTo>
                  <a:lnTo>
                    <a:pt x="3574952" y="552313"/>
                  </a:lnTo>
                  <a:lnTo>
                    <a:pt x="3586790" y="552313"/>
                  </a:lnTo>
                  <a:lnTo>
                    <a:pt x="3598628" y="552313"/>
                  </a:lnTo>
                  <a:lnTo>
                    <a:pt x="3610465" y="552313"/>
                  </a:lnTo>
                  <a:lnTo>
                    <a:pt x="3622303" y="552313"/>
                  </a:lnTo>
                  <a:lnTo>
                    <a:pt x="3634140" y="552313"/>
                  </a:lnTo>
                  <a:lnTo>
                    <a:pt x="3645978" y="552313"/>
                  </a:lnTo>
                  <a:lnTo>
                    <a:pt x="3657816" y="552313"/>
                  </a:lnTo>
                  <a:lnTo>
                    <a:pt x="3669653" y="552313"/>
                  </a:lnTo>
                  <a:lnTo>
                    <a:pt x="3681491" y="552313"/>
                  </a:lnTo>
                  <a:lnTo>
                    <a:pt x="3693328" y="552313"/>
                  </a:lnTo>
                  <a:lnTo>
                    <a:pt x="3705166" y="552313"/>
                  </a:lnTo>
                  <a:lnTo>
                    <a:pt x="3717004" y="552313"/>
                  </a:lnTo>
                  <a:lnTo>
                    <a:pt x="3728841" y="552313"/>
                  </a:lnTo>
                  <a:lnTo>
                    <a:pt x="3740679" y="552313"/>
                  </a:lnTo>
                  <a:lnTo>
                    <a:pt x="3752516" y="552313"/>
                  </a:lnTo>
                  <a:lnTo>
                    <a:pt x="3764354" y="552313"/>
                  </a:lnTo>
                  <a:lnTo>
                    <a:pt x="3776191" y="552313"/>
                  </a:lnTo>
                  <a:lnTo>
                    <a:pt x="3788029" y="552313"/>
                  </a:lnTo>
                  <a:lnTo>
                    <a:pt x="3799867" y="552313"/>
                  </a:lnTo>
                  <a:lnTo>
                    <a:pt x="3811704" y="552313"/>
                  </a:lnTo>
                  <a:lnTo>
                    <a:pt x="3823542" y="552313"/>
                  </a:lnTo>
                  <a:lnTo>
                    <a:pt x="3835379" y="552313"/>
                  </a:lnTo>
                  <a:lnTo>
                    <a:pt x="3847217" y="552313"/>
                  </a:lnTo>
                  <a:lnTo>
                    <a:pt x="3859055" y="552313"/>
                  </a:lnTo>
                  <a:lnTo>
                    <a:pt x="3870892" y="552313"/>
                  </a:lnTo>
                  <a:lnTo>
                    <a:pt x="3882730" y="552313"/>
                  </a:lnTo>
                  <a:lnTo>
                    <a:pt x="3894567" y="552313"/>
                  </a:lnTo>
                  <a:lnTo>
                    <a:pt x="3906405" y="552313"/>
                  </a:lnTo>
                  <a:lnTo>
                    <a:pt x="3918243" y="552313"/>
                  </a:lnTo>
                  <a:lnTo>
                    <a:pt x="3930080" y="552313"/>
                  </a:lnTo>
                  <a:lnTo>
                    <a:pt x="3941918" y="552313"/>
                  </a:lnTo>
                  <a:lnTo>
                    <a:pt x="3953755" y="552313"/>
                  </a:lnTo>
                  <a:lnTo>
                    <a:pt x="3965593" y="552313"/>
                  </a:lnTo>
                  <a:lnTo>
                    <a:pt x="3977431" y="552313"/>
                  </a:lnTo>
                  <a:lnTo>
                    <a:pt x="3989268" y="552313"/>
                  </a:lnTo>
                  <a:lnTo>
                    <a:pt x="4001106" y="552313"/>
                  </a:lnTo>
                  <a:lnTo>
                    <a:pt x="4012943" y="552313"/>
                  </a:lnTo>
                  <a:lnTo>
                    <a:pt x="4024781" y="552313"/>
                  </a:lnTo>
                  <a:lnTo>
                    <a:pt x="4036619" y="552313"/>
                  </a:lnTo>
                  <a:lnTo>
                    <a:pt x="4048456" y="552313"/>
                  </a:lnTo>
                  <a:lnTo>
                    <a:pt x="4060294" y="552313"/>
                  </a:lnTo>
                  <a:lnTo>
                    <a:pt x="4072131" y="552313"/>
                  </a:lnTo>
                  <a:lnTo>
                    <a:pt x="4083969" y="552313"/>
                  </a:lnTo>
                  <a:lnTo>
                    <a:pt x="4095806" y="552313"/>
                  </a:lnTo>
                  <a:lnTo>
                    <a:pt x="4107644" y="552313"/>
                  </a:lnTo>
                  <a:lnTo>
                    <a:pt x="4119482" y="552313"/>
                  </a:lnTo>
                  <a:lnTo>
                    <a:pt x="4131319" y="552313"/>
                  </a:lnTo>
                  <a:lnTo>
                    <a:pt x="4143157" y="552313"/>
                  </a:lnTo>
                  <a:lnTo>
                    <a:pt x="4154994" y="552313"/>
                  </a:lnTo>
                  <a:lnTo>
                    <a:pt x="4166832" y="552313"/>
                  </a:lnTo>
                  <a:lnTo>
                    <a:pt x="4178670" y="552313"/>
                  </a:lnTo>
                  <a:lnTo>
                    <a:pt x="4190507" y="552313"/>
                  </a:lnTo>
                  <a:lnTo>
                    <a:pt x="4202345" y="552313"/>
                  </a:lnTo>
                  <a:lnTo>
                    <a:pt x="4214182" y="552313"/>
                  </a:lnTo>
                  <a:lnTo>
                    <a:pt x="4226020" y="552313"/>
                  </a:lnTo>
                  <a:lnTo>
                    <a:pt x="4237858" y="552313"/>
                  </a:lnTo>
                  <a:lnTo>
                    <a:pt x="4249695" y="552313"/>
                  </a:lnTo>
                  <a:lnTo>
                    <a:pt x="4261533" y="552313"/>
                  </a:lnTo>
                  <a:lnTo>
                    <a:pt x="4273370" y="552313"/>
                  </a:lnTo>
                  <a:lnTo>
                    <a:pt x="4285208" y="552313"/>
                  </a:lnTo>
                  <a:lnTo>
                    <a:pt x="4297046" y="552313"/>
                  </a:lnTo>
                  <a:lnTo>
                    <a:pt x="4308883" y="552313"/>
                  </a:lnTo>
                  <a:lnTo>
                    <a:pt x="4320721" y="552313"/>
                  </a:lnTo>
                  <a:lnTo>
                    <a:pt x="4332558" y="552313"/>
                  </a:lnTo>
                  <a:lnTo>
                    <a:pt x="4344396" y="552313"/>
                  </a:lnTo>
                  <a:lnTo>
                    <a:pt x="4356234" y="552313"/>
                  </a:lnTo>
                  <a:lnTo>
                    <a:pt x="4368071" y="552313"/>
                  </a:lnTo>
                  <a:lnTo>
                    <a:pt x="4379909" y="552313"/>
                  </a:lnTo>
                  <a:lnTo>
                    <a:pt x="4391746" y="552313"/>
                  </a:lnTo>
                  <a:lnTo>
                    <a:pt x="4403584" y="552313"/>
                  </a:lnTo>
                  <a:lnTo>
                    <a:pt x="4415421" y="552313"/>
                  </a:lnTo>
                  <a:lnTo>
                    <a:pt x="4427259" y="552313"/>
                  </a:lnTo>
                  <a:lnTo>
                    <a:pt x="4439097" y="552313"/>
                  </a:lnTo>
                  <a:lnTo>
                    <a:pt x="4450934" y="552313"/>
                  </a:lnTo>
                  <a:lnTo>
                    <a:pt x="4462772" y="552313"/>
                  </a:lnTo>
                  <a:lnTo>
                    <a:pt x="4474609" y="552313"/>
                  </a:lnTo>
                  <a:lnTo>
                    <a:pt x="4486447" y="552313"/>
                  </a:lnTo>
                  <a:lnTo>
                    <a:pt x="4498285" y="552313"/>
                  </a:lnTo>
                  <a:lnTo>
                    <a:pt x="4510122" y="552313"/>
                  </a:lnTo>
                  <a:lnTo>
                    <a:pt x="4521960" y="552313"/>
                  </a:lnTo>
                  <a:lnTo>
                    <a:pt x="4533797" y="552313"/>
                  </a:lnTo>
                  <a:lnTo>
                    <a:pt x="4545635" y="552313"/>
                  </a:lnTo>
                  <a:lnTo>
                    <a:pt x="4557473" y="552313"/>
                  </a:lnTo>
                  <a:lnTo>
                    <a:pt x="4569310" y="552313"/>
                  </a:lnTo>
                  <a:lnTo>
                    <a:pt x="4581148" y="552313"/>
                  </a:lnTo>
                  <a:lnTo>
                    <a:pt x="4592985" y="552313"/>
                  </a:lnTo>
                  <a:lnTo>
                    <a:pt x="4604823" y="552313"/>
                  </a:lnTo>
                  <a:lnTo>
                    <a:pt x="4616661" y="552313"/>
                  </a:lnTo>
                  <a:lnTo>
                    <a:pt x="4628498" y="552313"/>
                  </a:lnTo>
                  <a:lnTo>
                    <a:pt x="4640336" y="552313"/>
                  </a:lnTo>
                  <a:lnTo>
                    <a:pt x="4652173" y="552313"/>
                  </a:lnTo>
                  <a:lnTo>
                    <a:pt x="4664011" y="552313"/>
                  </a:lnTo>
                  <a:lnTo>
                    <a:pt x="4675849" y="552313"/>
                  </a:lnTo>
                  <a:lnTo>
                    <a:pt x="4687686" y="552313"/>
                  </a:lnTo>
                </a:path>
              </a:pathLst>
            </a:custGeom>
            <a:ln w="40651" cap="flat">
              <a:solidFill>
                <a:srgbClr val="41B500">
                  <a:alpha val="100000"/>
                </a:srgbClr>
              </a:solidFill>
              <a:prstDash val="solid"/>
              <a:round/>
            </a:ln>
          </p:spPr>
          <p:txBody>
            <a:bodyPr/>
            <a:lstStyle/>
            <a:p/>
          </p:txBody>
        </p:sp>
        <p:sp>
          <p:nvSpPr>
            <p:cNvPr id="40" name="pl40"/>
            <p:cNvSpPr/>
            <p:nvPr/>
          </p:nvSpPr>
          <p:spPr>
            <a:xfrm>
              <a:off x="2482351" y="1635974"/>
              <a:ext cx="4687686" cy="184125"/>
            </a:xfrm>
            <a:custGeom>
              <a:avLst/>
              <a:pathLst>
                <a:path w="4687686" h="184125">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61"/>
                  </a:lnTo>
                  <a:lnTo>
                    <a:pt x="1183759" y="72"/>
                  </a:lnTo>
                  <a:lnTo>
                    <a:pt x="1195596" y="85"/>
                  </a:lnTo>
                  <a:lnTo>
                    <a:pt x="1207434" y="100"/>
                  </a:lnTo>
                  <a:lnTo>
                    <a:pt x="1219272" y="117"/>
                  </a:lnTo>
                  <a:lnTo>
                    <a:pt x="1231109" y="138"/>
                  </a:lnTo>
                  <a:lnTo>
                    <a:pt x="1242947" y="162"/>
                  </a:lnTo>
                  <a:lnTo>
                    <a:pt x="1254784" y="191"/>
                  </a:lnTo>
                  <a:lnTo>
                    <a:pt x="1266622" y="224"/>
                  </a:lnTo>
                  <a:lnTo>
                    <a:pt x="1278459" y="264"/>
                  </a:lnTo>
                  <a:lnTo>
                    <a:pt x="1290297" y="310"/>
                  </a:lnTo>
                  <a:lnTo>
                    <a:pt x="1302135" y="364"/>
                  </a:lnTo>
                  <a:lnTo>
                    <a:pt x="1313972" y="428"/>
                  </a:lnTo>
                  <a:lnTo>
                    <a:pt x="1325810" y="503"/>
                  </a:lnTo>
                  <a:lnTo>
                    <a:pt x="1337647" y="591"/>
                  </a:lnTo>
                  <a:lnTo>
                    <a:pt x="1349485" y="694"/>
                  </a:lnTo>
                  <a:lnTo>
                    <a:pt x="1361323" y="816"/>
                  </a:lnTo>
                  <a:lnTo>
                    <a:pt x="1373160" y="958"/>
                  </a:lnTo>
                  <a:lnTo>
                    <a:pt x="1384998" y="1125"/>
                  </a:lnTo>
                  <a:lnTo>
                    <a:pt x="1396835" y="1321"/>
                  </a:lnTo>
                  <a:lnTo>
                    <a:pt x="1408673" y="1551"/>
                  </a:lnTo>
                  <a:lnTo>
                    <a:pt x="1420511" y="1821"/>
                  </a:lnTo>
                  <a:lnTo>
                    <a:pt x="1432348" y="2137"/>
                  </a:lnTo>
                  <a:lnTo>
                    <a:pt x="1444186" y="2506"/>
                  </a:lnTo>
                  <a:lnTo>
                    <a:pt x="1456023" y="2939"/>
                  </a:lnTo>
                  <a:lnTo>
                    <a:pt x="1467861" y="3445"/>
                  </a:lnTo>
                  <a:lnTo>
                    <a:pt x="1479699" y="4036"/>
                  </a:lnTo>
                  <a:lnTo>
                    <a:pt x="1491536" y="4726"/>
                  </a:lnTo>
                  <a:lnTo>
                    <a:pt x="1503374" y="5530"/>
                  </a:lnTo>
                  <a:lnTo>
                    <a:pt x="1515211" y="6467"/>
                  </a:lnTo>
                  <a:lnTo>
                    <a:pt x="1527049" y="7554"/>
                  </a:lnTo>
                  <a:lnTo>
                    <a:pt x="1538887" y="8816"/>
                  </a:lnTo>
                  <a:lnTo>
                    <a:pt x="1550724" y="10276"/>
                  </a:lnTo>
                  <a:lnTo>
                    <a:pt x="1562562" y="11962"/>
                  </a:lnTo>
                  <a:lnTo>
                    <a:pt x="1574399" y="13902"/>
                  </a:lnTo>
                  <a:lnTo>
                    <a:pt x="1586237" y="16127"/>
                  </a:lnTo>
                  <a:lnTo>
                    <a:pt x="1598074" y="18669"/>
                  </a:lnTo>
                  <a:lnTo>
                    <a:pt x="1609912" y="21560"/>
                  </a:lnTo>
                  <a:lnTo>
                    <a:pt x="1621750" y="24832"/>
                  </a:lnTo>
                  <a:lnTo>
                    <a:pt x="1633587" y="28513"/>
                  </a:lnTo>
                  <a:lnTo>
                    <a:pt x="1645425" y="32629"/>
                  </a:lnTo>
                  <a:lnTo>
                    <a:pt x="1657262" y="37196"/>
                  </a:lnTo>
                  <a:lnTo>
                    <a:pt x="1669100" y="42224"/>
                  </a:lnTo>
                  <a:lnTo>
                    <a:pt x="1680938" y="47711"/>
                  </a:lnTo>
                  <a:lnTo>
                    <a:pt x="1692775" y="53642"/>
                  </a:lnTo>
                  <a:lnTo>
                    <a:pt x="1704613" y="59986"/>
                  </a:lnTo>
                  <a:lnTo>
                    <a:pt x="1716450" y="66697"/>
                  </a:lnTo>
                  <a:lnTo>
                    <a:pt x="1728288" y="73712"/>
                  </a:lnTo>
                  <a:lnTo>
                    <a:pt x="1740126" y="80957"/>
                  </a:lnTo>
                  <a:lnTo>
                    <a:pt x="1751963" y="88344"/>
                  </a:lnTo>
                  <a:lnTo>
                    <a:pt x="1763801" y="95780"/>
                  </a:lnTo>
                  <a:lnTo>
                    <a:pt x="1775638" y="103167"/>
                  </a:lnTo>
                  <a:lnTo>
                    <a:pt x="1787476" y="110412"/>
                  </a:lnTo>
                  <a:lnTo>
                    <a:pt x="1799314" y="117427"/>
                  </a:lnTo>
                  <a:lnTo>
                    <a:pt x="1811151" y="124138"/>
                  </a:lnTo>
                  <a:lnTo>
                    <a:pt x="1822989" y="130482"/>
                  </a:lnTo>
                  <a:lnTo>
                    <a:pt x="1834826" y="136413"/>
                  </a:lnTo>
                  <a:lnTo>
                    <a:pt x="1846664" y="141900"/>
                  </a:lnTo>
                  <a:lnTo>
                    <a:pt x="1858502" y="146928"/>
                  </a:lnTo>
                  <a:lnTo>
                    <a:pt x="1870339" y="151495"/>
                  </a:lnTo>
                  <a:lnTo>
                    <a:pt x="1882177" y="155611"/>
                  </a:lnTo>
                  <a:lnTo>
                    <a:pt x="1894014" y="159292"/>
                  </a:lnTo>
                  <a:lnTo>
                    <a:pt x="1905852" y="162564"/>
                  </a:lnTo>
                  <a:lnTo>
                    <a:pt x="1917689" y="165455"/>
                  </a:lnTo>
                  <a:lnTo>
                    <a:pt x="1929527" y="167997"/>
                  </a:lnTo>
                  <a:lnTo>
                    <a:pt x="1941365" y="170222"/>
                  </a:lnTo>
                  <a:lnTo>
                    <a:pt x="1953202" y="172162"/>
                  </a:lnTo>
                  <a:lnTo>
                    <a:pt x="1965040" y="173848"/>
                  </a:lnTo>
                  <a:lnTo>
                    <a:pt x="1976877" y="175308"/>
                  </a:lnTo>
                  <a:lnTo>
                    <a:pt x="1988715" y="176570"/>
                  </a:lnTo>
                  <a:lnTo>
                    <a:pt x="2000553" y="177657"/>
                  </a:lnTo>
                  <a:lnTo>
                    <a:pt x="2012390" y="178594"/>
                  </a:lnTo>
                  <a:lnTo>
                    <a:pt x="2024228" y="179398"/>
                  </a:lnTo>
                  <a:lnTo>
                    <a:pt x="2036065" y="180088"/>
                  </a:lnTo>
                  <a:lnTo>
                    <a:pt x="2047903" y="180679"/>
                  </a:lnTo>
                  <a:lnTo>
                    <a:pt x="2059741" y="181185"/>
                  </a:lnTo>
                  <a:lnTo>
                    <a:pt x="2071578" y="181618"/>
                  </a:lnTo>
                  <a:lnTo>
                    <a:pt x="2083416" y="181987"/>
                  </a:lnTo>
                  <a:lnTo>
                    <a:pt x="2095253" y="182303"/>
                  </a:lnTo>
                  <a:lnTo>
                    <a:pt x="2107091" y="182573"/>
                  </a:lnTo>
                  <a:lnTo>
                    <a:pt x="2118929" y="182803"/>
                  </a:lnTo>
                  <a:lnTo>
                    <a:pt x="2130766" y="182999"/>
                  </a:lnTo>
                  <a:lnTo>
                    <a:pt x="2142604" y="183166"/>
                  </a:lnTo>
                  <a:lnTo>
                    <a:pt x="2154441" y="183308"/>
                  </a:lnTo>
                  <a:lnTo>
                    <a:pt x="2166279" y="183430"/>
                  </a:lnTo>
                  <a:lnTo>
                    <a:pt x="2178117" y="183533"/>
                  </a:lnTo>
                  <a:lnTo>
                    <a:pt x="2189954" y="183621"/>
                  </a:lnTo>
                  <a:lnTo>
                    <a:pt x="2201792" y="183696"/>
                  </a:lnTo>
                  <a:lnTo>
                    <a:pt x="2213629" y="183760"/>
                  </a:lnTo>
                  <a:lnTo>
                    <a:pt x="2225467" y="183814"/>
                  </a:lnTo>
                  <a:lnTo>
                    <a:pt x="2237304" y="183860"/>
                  </a:lnTo>
                  <a:lnTo>
                    <a:pt x="2249142" y="183900"/>
                  </a:lnTo>
                  <a:lnTo>
                    <a:pt x="2260980" y="183933"/>
                  </a:lnTo>
                  <a:lnTo>
                    <a:pt x="2272817" y="183962"/>
                  </a:lnTo>
                  <a:lnTo>
                    <a:pt x="2284655" y="183986"/>
                  </a:lnTo>
                  <a:lnTo>
                    <a:pt x="2296492" y="184007"/>
                  </a:lnTo>
                  <a:lnTo>
                    <a:pt x="2308330" y="184024"/>
                  </a:lnTo>
                  <a:lnTo>
                    <a:pt x="2320168" y="184039"/>
                  </a:lnTo>
                  <a:lnTo>
                    <a:pt x="2332005" y="184052"/>
                  </a:lnTo>
                  <a:lnTo>
                    <a:pt x="2343843" y="184063"/>
                  </a:lnTo>
                  <a:lnTo>
                    <a:pt x="2343843" y="184125"/>
                  </a:lnTo>
                  <a:lnTo>
                    <a:pt x="2355680" y="184125"/>
                  </a:lnTo>
                  <a:lnTo>
                    <a:pt x="2367518" y="184125"/>
                  </a:lnTo>
                  <a:lnTo>
                    <a:pt x="2379356" y="184125"/>
                  </a:lnTo>
                  <a:lnTo>
                    <a:pt x="2391193" y="184125"/>
                  </a:lnTo>
                  <a:lnTo>
                    <a:pt x="2403031" y="184125"/>
                  </a:lnTo>
                  <a:lnTo>
                    <a:pt x="2414868" y="184125"/>
                  </a:lnTo>
                  <a:lnTo>
                    <a:pt x="2426706" y="184125"/>
                  </a:lnTo>
                  <a:lnTo>
                    <a:pt x="2438544" y="184125"/>
                  </a:lnTo>
                  <a:lnTo>
                    <a:pt x="2450381" y="184125"/>
                  </a:lnTo>
                  <a:lnTo>
                    <a:pt x="2462219" y="184125"/>
                  </a:lnTo>
                  <a:lnTo>
                    <a:pt x="2474056" y="184125"/>
                  </a:lnTo>
                  <a:lnTo>
                    <a:pt x="2485894" y="184125"/>
                  </a:lnTo>
                  <a:lnTo>
                    <a:pt x="2497732" y="184125"/>
                  </a:lnTo>
                  <a:lnTo>
                    <a:pt x="2509569" y="184125"/>
                  </a:lnTo>
                  <a:lnTo>
                    <a:pt x="2521407" y="184125"/>
                  </a:lnTo>
                  <a:lnTo>
                    <a:pt x="2533244" y="184125"/>
                  </a:lnTo>
                  <a:lnTo>
                    <a:pt x="2545082" y="184125"/>
                  </a:lnTo>
                  <a:lnTo>
                    <a:pt x="2556919" y="184125"/>
                  </a:lnTo>
                  <a:lnTo>
                    <a:pt x="2568757" y="184125"/>
                  </a:lnTo>
                  <a:lnTo>
                    <a:pt x="2580595" y="184125"/>
                  </a:lnTo>
                  <a:lnTo>
                    <a:pt x="2592432" y="184125"/>
                  </a:lnTo>
                  <a:lnTo>
                    <a:pt x="2604270" y="184125"/>
                  </a:lnTo>
                  <a:lnTo>
                    <a:pt x="2616107" y="184125"/>
                  </a:lnTo>
                  <a:lnTo>
                    <a:pt x="2627945" y="184125"/>
                  </a:lnTo>
                  <a:lnTo>
                    <a:pt x="2639783" y="184125"/>
                  </a:lnTo>
                  <a:lnTo>
                    <a:pt x="2651620" y="184125"/>
                  </a:lnTo>
                  <a:lnTo>
                    <a:pt x="2663458" y="184125"/>
                  </a:lnTo>
                  <a:lnTo>
                    <a:pt x="2675295" y="184125"/>
                  </a:lnTo>
                  <a:lnTo>
                    <a:pt x="2687133" y="184125"/>
                  </a:lnTo>
                  <a:lnTo>
                    <a:pt x="2698971" y="184125"/>
                  </a:lnTo>
                  <a:lnTo>
                    <a:pt x="2710808" y="184125"/>
                  </a:lnTo>
                  <a:lnTo>
                    <a:pt x="2722646" y="184125"/>
                  </a:lnTo>
                  <a:lnTo>
                    <a:pt x="2734483" y="184125"/>
                  </a:lnTo>
                  <a:lnTo>
                    <a:pt x="2746321" y="184125"/>
                  </a:lnTo>
                  <a:lnTo>
                    <a:pt x="2758159" y="184125"/>
                  </a:lnTo>
                  <a:lnTo>
                    <a:pt x="2769996" y="184125"/>
                  </a:lnTo>
                  <a:lnTo>
                    <a:pt x="2781834" y="184125"/>
                  </a:lnTo>
                  <a:lnTo>
                    <a:pt x="2793671" y="184125"/>
                  </a:lnTo>
                  <a:lnTo>
                    <a:pt x="2805509" y="184125"/>
                  </a:lnTo>
                  <a:lnTo>
                    <a:pt x="2817347" y="184125"/>
                  </a:lnTo>
                  <a:lnTo>
                    <a:pt x="2829184" y="184125"/>
                  </a:lnTo>
                  <a:lnTo>
                    <a:pt x="2841022" y="184125"/>
                  </a:lnTo>
                  <a:lnTo>
                    <a:pt x="2852859" y="184125"/>
                  </a:lnTo>
                  <a:lnTo>
                    <a:pt x="2864697" y="184125"/>
                  </a:lnTo>
                  <a:lnTo>
                    <a:pt x="2876534" y="184125"/>
                  </a:lnTo>
                  <a:lnTo>
                    <a:pt x="2888372" y="184125"/>
                  </a:lnTo>
                  <a:lnTo>
                    <a:pt x="2900210" y="184125"/>
                  </a:lnTo>
                  <a:lnTo>
                    <a:pt x="2912047" y="184125"/>
                  </a:lnTo>
                  <a:lnTo>
                    <a:pt x="2923885" y="184125"/>
                  </a:lnTo>
                  <a:lnTo>
                    <a:pt x="2935722" y="184125"/>
                  </a:lnTo>
                  <a:lnTo>
                    <a:pt x="2947560" y="184125"/>
                  </a:lnTo>
                  <a:lnTo>
                    <a:pt x="2959398" y="184125"/>
                  </a:lnTo>
                  <a:lnTo>
                    <a:pt x="2971235" y="184125"/>
                  </a:lnTo>
                  <a:lnTo>
                    <a:pt x="2983073" y="184125"/>
                  </a:lnTo>
                  <a:lnTo>
                    <a:pt x="2994910" y="184125"/>
                  </a:lnTo>
                  <a:lnTo>
                    <a:pt x="3006748" y="184125"/>
                  </a:lnTo>
                  <a:lnTo>
                    <a:pt x="3018586" y="184125"/>
                  </a:lnTo>
                  <a:lnTo>
                    <a:pt x="3030423" y="184125"/>
                  </a:lnTo>
                  <a:lnTo>
                    <a:pt x="3042261" y="184125"/>
                  </a:lnTo>
                  <a:lnTo>
                    <a:pt x="3054098" y="184125"/>
                  </a:lnTo>
                  <a:lnTo>
                    <a:pt x="3065936" y="184125"/>
                  </a:lnTo>
                  <a:lnTo>
                    <a:pt x="3077774" y="184125"/>
                  </a:lnTo>
                  <a:lnTo>
                    <a:pt x="3089611" y="184125"/>
                  </a:lnTo>
                  <a:lnTo>
                    <a:pt x="3101449" y="184125"/>
                  </a:lnTo>
                  <a:lnTo>
                    <a:pt x="3113286" y="184125"/>
                  </a:lnTo>
                  <a:lnTo>
                    <a:pt x="3125124" y="184125"/>
                  </a:lnTo>
                  <a:lnTo>
                    <a:pt x="3136962" y="184125"/>
                  </a:lnTo>
                  <a:lnTo>
                    <a:pt x="3148799" y="184125"/>
                  </a:lnTo>
                  <a:lnTo>
                    <a:pt x="3160637" y="184125"/>
                  </a:lnTo>
                  <a:lnTo>
                    <a:pt x="3172474" y="184125"/>
                  </a:lnTo>
                  <a:lnTo>
                    <a:pt x="3184312" y="184125"/>
                  </a:lnTo>
                  <a:lnTo>
                    <a:pt x="3196149" y="184125"/>
                  </a:lnTo>
                  <a:lnTo>
                    <a:pt x="3207987" y="184125"/>
                  </a:lnTo>
                  <a:lnTo>
                    <a:pt x="3219825" y="184125"/>
                  </a:lnTo>
                  <a:lnTo>
                    <a:pt x="3231662" y="184125"/>
                  </a:lnTo>
                  <a:lnTo>
                    <a:pt x="3243500" y="184125"/>
                  </a:lnTo>
                  <a:lnTo>
                    <a:pt x="3255337" y="184125"/>
                  </a:lnTo>
                  <a:lnTo>
                    <a:pt x="3267175" y="184125"/>
                  </a:lnTo>
                  <a:lnTo>
                    <a:pt x="3279013" y="184125"/>
                  </a:lnTo>
                  <a:lnTo>
                    <a:pt x="3290850" y="184125"/>
                  </a:lnTo>
                  <a:lnTo>
                    <a:pt x="3302688" y="184125"/>
                  </a:lnTo>
                  <a:lnTo>
                    <a:pt x="3314525" y="184125"/>
                  </a:lnTo>
                  <a:lnTo>
                    <a:pt x="3326363" y="184125"/>
                  </a:lnTo>
                  <a:lnTo>
                    <a:pt x="3338201" y="184125"/>
                  </a:lnTo>
                  <a:lnTo>
                    <a:pt x="3350038" y="184125"/>
                  </a:lnTo>
                  <a:lnTo>
                    <a:pt x="3361876" y="184125"/>
                  </a:lnTo>
                  <a:lnTo>
                    <a:pt x="3373713" y="184125"/>
                  </a:lnTo>
                  <a:lnTo>
                    <a:pt x="3385551" y="184125"/>
                  </a:lnTo>
                  <a:lnTo>
                    <a:pt x="3397389" y="184125"/>
                  </a:lnTo>
                  <a:lnTo>
                    <a:pt x="3409226" y="184125"/>
                  </a:lnTo>
                  <a:lnTo>
                    <a:pt x="3421064" y="184125"/>
                  </a:lnTo>
                  <a:lnTo>
                    <a:pt x="3432901" y="184125"/>
                  </a:lnTo>
                  <a:lnTo>
                    <a:pt x="3444739" y="184125"/>
                  </a:lnTo>
                  <a:lnTo>
                    <a:pt x="3456576" y="184125"/>
                  </a:lnTo>
                  <a:lnTo>
                    <a:pt x="3468414" y="184125"/>
                  </a:lnTo>
                  <a:lnTo>
                    <a:pt x="3480252" y="184125"/>
                  </a:lnTo>
                  <a:lnTo>
                    <a:pt x="3492089" y="184125"/>
                  </a:lnTo>
                  <a:lnTo>
                    <a:pt x="3503927" y="184125"/>
                  </a:lnTo>
                  <a:lnTo>
                    <a:pt x="3515764" y="184125"/>
                  </a:lnTo>
                  <a:lnTo>
                    <a:pt x="3515764" y="184125"/>
                  </a:lnTo>
                  <a:lnTo>
                    <a:pt x="3527602" y="184125"/>
                  </a:lnTo>
                  <a:lnTo>
                    <a:pt x="3539440" y="184125"/>
                  </a:lnTo>
                  <a:lnTo>
                    <a:pt x="3551277" y="184125"/>
                  </a:lnTo>
                  <a:lnTo>
                    <a:pt x="3563115" y="184125"/>
                  </a:lnTo>
                  <a:lnTo>
                    <a:pt x="3574952" y="184125"/>
                  </a:lnTo>
                  <a:lnTo>
                    <a:pt x="3586790" y="184125"/>
                  </a:lnTo>
                  <a:lnTo>
                    <a:pt x="3598628" y="184125"/>
                  </a:lnTo>
                  <a:lnTo>
                    <a:pt x="3610465" y="184125"/>
                  </a:lnTo>
                  <a:lnTo>
                    <a:pt x="3622303" y="184125"/>
                  </a:lnTo>
                  <a:lnTo>
                    <a:pt x="3634140" y="184125"/>
                  </a:lnTo>
                  <a:lnTo>
                    <a:pt x="3645978" y="184125"/>
                  </a:lnTo>
                  <a:lnTo>
                    <a:pt x="3657816" y="184125"/>
                  </a:lnTo>
                  <a:lnTo>
                    <a:pt x="3669653" y="184125"/>
                  </a:lnTo>
                  <a:lnTo>
                    <a:pt x="3681491" y="184125"/>
                  </a:lnTo>
                  <a:lnTo>
                    <a:pt x="3693328" y="184125"/>
                  </a:lnTo>
                  <a:lnTo>
                    <a:pt x="3705166" y="184125"/>
                  </a:lnTo>
                  <a:lnTo>
                    <a:pt x="3717004" y="184125"/>
                  </a:lnTo>
                  <a:lnTo>
                    <a:pt x="3728841" y="184125"/>
                  </a:lnTo>
                  <a:lnTo>
                    <a:pt x="3740679" y="184125"/>
                  </a:lnTo>
                  <a:lnTo>
                    <a:pt x="3752516" y="184125"/>
                  </a:lnTo>
                  <a:lnTo>
                    <a:pt x="3764354" y="184125"/>
                  </a:lnTo>
                  <a:lnTo>
                    <a:pt x="3776191" y="184125"/>
                  </a:lnTo>
                  <a:lnTo>
                    <a:pt x="3788029" y="184125"/>
                  </a:lnTo>
                  <a:lnTo>
                    <a:pt x="3799867" y="184125"/>
                  </a:lnTo>
                  <a:lnTo>
                    <a:pt x="3811704" y="184125"/>
                  </a:lnTo>
                  <a:lnTo>
                    <a:pt x="3823542" y="184125"/>
                  </a:lnTo>
                  <a:lnTo>
                    <a:pt x="3835379" y="184125"/>
                  </a:lnTo>
                  <a:lnTo>
                    <a:pt x="3847217" y="184125"/>
                  </a:lnTo>
                  <a:lnTo>
                    <a:pt x="3859055" y="184125"/>
                  </a:lnTo>
                  <a:lnTo>
                    <a:pt x="3870892" y="184125"/>
                  </a:lnTo>
                  <a:lnTo>
                    <a:pt x="3882730" y="184125"/>
                  </a:lnTo>
                  <a:lnTo>
                    <a:pt x="3894567" y="184125"/>
                  </a:lnTo>
                  <a:lnTo>
                    <a:pt x="3906405" y="184125"/>
                  </a:lnTo>
                  <a:lnTo>
                    <a:pt x="3918243" y="184125"/>
                  </a:lnTo>
                  <a:lnTo>
                    <a:pt x="3930080" y="184125"/>
                  </a:lnTo>
                  <a:lnTo>
                    <a:pt x="3941918" y="184125"/>
                  </a:lnTo>
                  <a:lnTo>
                    <a:pt x="3953755" y="184125"/>
                  </a:lnTo>
                  <a:lnTo>
                    <a:pt x="3965593" y="184125"/>
                  </a:lnTo>
                  <a:lnTo>
                    <a:pt x="3977431" y="184125"/>
                  </a:lnTo>
                  <a:lnTo>
                    <a:pt x="3989268" y="184125"/>
                  </a:lnTo>
                  <a:lnTo>
                    <a:pt x="4001106" y="184125"/>
                  </a:lnTo>
                  <a:lnTo>
                    <a:pt x="4012943" y="184125"/>
                  </a:lnTo>
                  <a:lnTo>
                    <a:pt x="4024781" y="184125"/>
                  </a:lnTo>
                  <a:lnTo>
                    <a:pt x="4036619" y="184125"/>
                  </a:lnTo>
                  <a:lnTo>
                    <a:pt x="4048456" y="184125"/>
                  </a:lnTo>
                  <a:lnTo>
                    <a:pt x="4060294" y="184125"/>
                  </a:lnTo>
                  <a:lnTo>
                    <a:pt x="4072131" y="184125"/>
                  </a:lnTo>
                  <a:lnTo>
                    <a:pt x="4083969" y="184125"/>
                  </a:lnTo>
                  <a:lnTo>
                    <a:pt x="4095806" y="184125"/>
                  </a:lnTo>
                  <a:lnTo>
                    <a:pt x="4107644" y="184125"/>
                  </a:lnTo>
                  <a:lnTo>
                    <a:pt x="4119482" y="184125"/>
                  </a:lnTo>
                  <a:lnTo>
                    <a:pt x="4131319" y="184125"/>
                  </a:lnTo>
                  <a:lnTo>
                    <a:pt x="4143157" y="184125"/>
                  </a:lnTo>
                  <a:lnTo>
                    <a:pt x="4154994" y="184125"/>
                  </a:lnTo>
                  <a:lnTo>
                    <a:pt x="4166832" y="184125"/>
                  </a:lnTo>
                  <a:lnTo>
                    <a:pt x="4178670" y="184125"/>
                  </a:lnTo>
                  <a:lnTo>
                    <a:pt x="4190507" y="184125"/>
                  </a:lnTo>
                  <a:lnTo>
                    <a:pt x="4202345" y="184125"/>
                  </a:lnTo>
                  <a:lnTo>
                    <a:pt x="4214182" y="184125"/>
                  </a:lnTo>
                  <a:lnTo>
                    <a:pt x="4226020" y="184125"/>
                  </a:lnTo>
                  <a:lnTo>
                    <a:pt x="4237858" y="184125"/>
                  </a:lnTo>
                  <a:lnTo>
                    <a:pt x="4249695" y="184125"/>
                  </a:lnTo>
                  <a:lnTo>
                    <a:pt x="4261533" y="184125"/>
                  </a:lnTo>
                  <a:lnTo>
                    <a:pt x="4273370" y="184125"/>
                  </a:lnTo>
                  <a:lnTo>
                    <a:pt x="4285208" y="184125"/>
                  </a:lnTo>
                  <a:lnTo>
                    <a:pt x="4297046" y="184125"/>
                  </a:lnTo>
                  <a:lnTo>
                    <a:pt x="4308883" y="184125"/>
                  </a:lnTo>
                  <a:lnTo>
                    <a:pt x="4320721" y="184125"/>
                  </a:lnTo>
                  <a:lnTo>
                    <a:pt x="4332558" y="184125"/>
                  </a:lnTo>
                  <a:lnTo>
                    <a:pt x="4344396" y="184125"/>
                  </a:lnTo>
                  <a:lnTo>
                    <a:pt x="4356234" y="184125"/>
                  </a:lnTo>
                  <a:lnTo>
                    <a:pt x="4368071" y="184125"/>
                  </a:lnTo>
                  <a:lnTo>
                    <a:pt x="4379909" y="184125"/>
                  </a:lnTo>
                  <a:lnTo>
                    <a:pt x="4391746" y="184125"/>
                  </a:lnTo>
                  <a:lnTo>
                    <a:pt x="4403584" y="184125"/>
                  </a:lnTo>
                  <a:lnTo>
                    <a:pt x="4415421" y="184125"/>
                  </a:lnTo>
                  <a:lnTo>
                    <a:pt x="4427259" y="184125"/>
                  </a:lnTo>
                  <a:lnTo>
                    <a:pt x="4439097" y="184125"/>
                  </a:lnTo>
                  <a:lnTo>
                    <a:pt x="4450934" y="184125"/>
                  </a:lnTo>
                  <a:lnTo>
                    <a:pt x="4462772" y="184125"/>
                  </a:lnTo>
                  <a:lnTo>
                    <a:pt x="4474609" y="184125"/>
                  </a:lnTo>
                  <a:lnTo>
                    <a:pt x="4486447" y="184125"/>
                  </a:lnTo>
                  <a:lnTo>
                    <a:pt x="4498285" y="184125"/>
                  </a:lnTo>
                  <a:lnTo>
                    <a:pt x="4510122" y="184125"/>
                  </a:lnTo>
                  <a:lnTo>
                    <a:pt x="4521960" y="184125"/>
                  </a:lnTo>
                  <a:lnTo>
                    <a:pt x="4533797" y="184125"/>
                  </a:lnTo>
                  <a:lnTo>
                    <a:pt x="4545635" y="184125"/>
                  </a:lnTo>
                  <a:lnTo>
                    <a:pt x="4557473" y="184125"/>
                  </a:lnTo>
                  <a:lnTo>
                    <a:pt x="4569310" y="184125"/>
                  </a:lnTo>
                  <a:lnTo>
                    <a:pt x="4581148" y="184125"/>
                  </a:lnTo>
                  <a:lnTo>
                    <a:pt x="4592985" y="184125"/>
                  </a:lnTo>
                  <a:lnTo>
                    <a:pt x="4604823" y="184125"/>
                  </a:lnTo>
                  <a:lnTo>
                    <a:pt x="4616661" y="184125"/>
                  </a:lnTo>
                  <a:lnTo>
                    <a:pt x="4628498" y="184125"/>
                  </a:lnTo>
                  <a:lnTo>
                    <a:pt x="4640336" y="184125"/>
                  </a:lnTo>
                  <a:lnTo>
                    <a:pt x="4652173" y="184125"/>
                  </a:lnTo>
                  <a:lnTo>
                    <a:pt x="4664011" y="184125"/>
                  </a:lnTo>
                  <a:lnTo>
                    <a:pt x="4675849" y="184125"/>
                  </a:lnTo>
                  <a:lnTo>
                    <a:pt x="4687686" y="184125"/>
                  </a:lnTo>
                </a:path>
              </a:pathLst>
            </a:custGeom>
            <a:ln w="40651" cap="flat">
              <a:solidFill>
                <a:srgbClr val="00BA38">
                  <a:alpha val="100000"/>
                </a:srgbClr>
              </a:solidFill>
              <a:prstDash val="solid"/>
              <a:round/>
            </a:ln>
          </p:spPr>
          <p:txBody>
            <a:bodyPr/>
            <a:lstStyle/>
            <a:p/>
          </p:txBody>
        </p:sp>
        <p:sp>
          <p:nvSpPr>
            <p:cNvPr id="41" name="pl41"/>
            <p:cNvSpPr/>
            <p:nvPr/>
          </p:nvSpPr>
          <p:spPr>
            <a:xfrm>
              <a:off x="2482351" y="899536"/>
              <a:ext cx="4687686" cy="368126"/>
            </a:xfrm>
            <a:custGeom>
              <a:avLst/>
              <a:pathLst>
                <a:path w="4687686" h="368126">
                  <a:moveTo>
                    <a:pt x="0" y="184001"/>
                  </a:moveTo>
                  <a:lnTo>
                    <a:pt x="11837" y="183990"/>
                  </a:lnTo>
                  <a:lnTo>
                    <a:pt x="23675" y="183977"/>
                  </a:lnTo>
                  <a:lnTo>
                    <a:pt x="35512" y="183963"/>
                  </a:lnTo>
                  <a:lnTo>
                    <a:pt x="47350" y="183945"/>
                  </a:lnTo>
                  <a:lnTo>
                    <a:pt x="59187" y="183924"/>
                  </a:lnTo>
                  <a:lnTo>
                    <a:pt x="71025" y="183900"/>
                  </a:lnTo>
                  <a:lnTo>
                    <a:pt x="82863" y="183872"/>
                  </a:lnTo>
                  <a:lnTo>
                    <a:pt x="94700" y="183838"/>
                  </a:lnTo>
                  <a:lnTo>
                    <a:pt x="106538" y="183799"/>
                  </a:lnTo>
                  <a:lnTo>
                    <a:pt x="118375" y="183752"/>
                  </a:lnTo>
                  <a:lnTo>
                    <a:pt x="130213" y="183698"/>
                  </a:lnTo>
                  <a:lnTo>
                    <a:pt x="142051" y="183634"/>
                  </a:lnTo>
                  <a:lnTo>
                    <a:pt x="153888" y="183559"/>
                  </a:lnTo>
                  <a:lnTo>
                    <a:pt x="165726" y="183471"/>
                  </a:lnTo>
                  <a:lnTo>
                    <a:pt x="177563" y="183368"/>
                  </a:lnTo>
                  <a:lnTo>
                    <a:pt x="189401" y="183246"/>
                  </a:lnTo>
                  <a:lnTo>
                    <a:pt x="201239" y="183104"/>
                  </a:lnTo>
                  <a:lnTo>
                    <a:pt x="213076" y="182937"/>
                  </a:lnTo>
                  <a:lnTo>
                    <a:pt x="224914" y="182741"/>
                  </a:lnTo>
                  <a:lnTo>
                    <a:pt x="236751" y="182511"/>
                  </a:lnTo>
                  <a:lnTo>
                    <a:pt x="248589" y="182241"/>
                  </a:lnTo>
                  <a:lnTo>
                    <a:pt x="260427" y="181926"/>
                  </a:lnTo>
                  <a:lnTo>
                    <a:pt x="272264" y="181556"/>
                  </a:lnTo>
                  <a:lnTo>
                    <a:pt x="284102" y="181123"/>
                  </a:lnTo>
                  <a:lnTo>
                    <a:pt x="295939" y="180617"/>
                  </a:lnTo>
                  <a:lnTo>
                    <a:pt x="307777" y="180026"/>
                  </a:lnTo>
                  <a:lnTo>
                    <a:pt x="319614" y="179336"/>
                  </a:lnTo>
                  <a:lnTo>
                    <a:pt x="331452" y="178532"/>
                  </a:lnTo>
                  <a:lnTo>
                    <a:pt x="343290" y="177596"/>
                  </a:lnTo>
                  <a:lnTo>
                    <a:pt x="355127" y="176508"/>
                  </a:lnTo>
                  <a:lnTo>
                    <a:pt x="366965" y="175246"/>
                  </a:lnTo>
                  <a:lnTo>
                    <a:pt x="378802" y="173786"/>
                  </a:lnTo>
                  <a:lnTo>
                    <a:pt x="390640" y="172100"/>
                  </a:lnTo>
                  <a:lnTo>
                    <a:pt x="402478" y="170160"/>
                  </a:lnTo>
                  <a:lnTo>
                    <a:pt x="414315" y="167935"/>
                  </a:lnTo>
                  <a:lnTo>
                    <a:pt x="426153" y="165393"/>
                  </a:lnTo>
                  <a:lnTo>
                    <a:pt x="437990" y="162502"/>
                  </a:lnTo>
                  <a:lnTo>
                    <a:pt x="449828" y="159230"/>
                  </a:lnTo>
                  <a:lnTo>
                    <a:pt x="461666" y="155549"/>
                  </a:lnTo>
                  <a:lnTo>
                    <a:pt x="473503" y="151434"/>
                  </a:lnTo>
                  <a:lnTo>
                    <a:pt x="485341" y="146866"/>
                  </a:lnTo>
                  <a:lnTo>
                    <a:pt x="497178" y="141838"/>
                  </a:lnTo>
                  <a:lnTo>
                    <a:pt x="509016" y="136351"/>
                  </a:lnTo>
                  <a:lnTo>
                    <a:pt x="520854" y="130420"/>
                  </a:lnTo>
                  <a:lnTo>
                    <a:pt x="532691" y="124076"/>
                  </a:lnTo>
                  <a:lnTo>
                    <a:pt x="544529" y="117365"/>
                  </a:lnTo>
                  <a:lnTo>
                    <a:pt x="556366" y="110350"/>
                  </a:lnTo>
                  <a:lnTo>
                    <a:pt x="568204" y="103105"/>
                  </a:lnTo>
                  <a:lnTo>
                    <a:pt x="580042" y="95718"/>
                  </a:lnTo>
                  <a:lnTo>
                    <a:pt x="591879" y="88283"/>
                  </a:lnTo>
                  <a:lnTo>
                    <a:pt x="603717" y="80896"/>
                  </a:lnTo>
                  <a:lnTo>
                    <a:pt x="615554" y="73651"/>
                  </a:lnTo>
                  <a:lnTo>
                    <a:pt x="627392" y="66635"/>
                  </a:lnTo>
                  <a:lnTo>
                    <a:pt x="639229" y="59924"/>
                  </a:lnTo>
                  <a:lnTo>
                    <a:pt x="651067" y="53581"/>
                  </a:lnTo>
                  <a:lnTo>
                    <a:pt x="662905" y="47650"/>
                  </a:lnTo>
                  <a:lnTo>
                    <a:pt x="674742" y="42162"/>
                  </a:lnTo>
                  <a:lnTo>
                    <a:pt x="686580" y="37134"/>
                  </a:lnTo>
                  <a:lnTo>
                    <a:pt x="698417" y="32567"/>
                  </a:lnTo>
                  <a:lnTo>
                    <a:pt x="710255" y="28452"/>
                  </a:lnTo>
                  <a:lnTo>
                    <a:pt x="722093" y="24770"/>
                  </a:lnTo>
                  <a:lnTo>
                    <a:pt x="733930" y="21498"/>
                  </a:lnTo>
                  <a:lnTo>
                    <a:pt x="745768" y="18607"/>
                  </a:lnTo>
                  <a:lnTo>
                    <a:pt x="757605" y="16065"/>
                  </a:lnTo>
                  <a:lnTo>
                    <a:pt x="769443" y="13840"/>
                  </a:lnTo>
                  <a:lnTo>
                    <a:pt x="781281" y="11900"/>
                  </a:lnTo>
                  <a:lnTo>
                    <a:pt x="793118" y="10215"/>
                  </a:lnTo>
                  <a:lnTo>
                    <a:pt x="804956" y="8754"/>
                  </a:lnTo>
                  <a:lnTo>
                    <a:pt x="816793" y="7493"/>
                  </a:lnTo>
                  <a:lnTo>
                    <a:pt x="828631" y="6405"/>
                  </a:lnTo>
                  <a:lnTo>
                    <a:pt x="840469" y="5469"/>
                  </a:lnTo>
                  <a:lnTo>
                    <a:pt x="852306" y="4665"/>
                  </a:lnTo>
                  <a:lnTo>
                    <a:pt x="864144" y="3975"/>
                  </a:lnTo>
                  <a:lnTo>
                    <a:pt x="875981" y="3383"/>
                  </a:lnTo>
                  <a:lnTo>
                    <a:pt x="887819" y="2877"/>
                  </a:lnTo>
                  <a:lnTo>
                    <a:pt x="899657" y="2445"/>
                  </a:lnTo>
                  <a:lnTo>
                    <a:pt x="911494" y="2075"/>
                  </a:lnTo>
                  <a:lnTo>
                    <a:pt x="923332" y="1759"/>
                  </a:lnTo>
                  <a:lnTo>
                    <a:pt x="935169" y="1490"/>
                  </a:lnTo>
                  <a:lnTo>
                    <a:pt x="947007" y="1260"/>
                  </a:lnTo>
                  <a:lnTo>
                    <a:pt x="958844" y="1064"/>
                  </a:lnTo>
                  <a:lnTo>
                    <a:pt x="970682" y="896"/>
                  </a:lnTo>
                  <a:lnTo>
                    <a:pt x="982520" y="754"/>
                  </a:lnTo>
                  <a:lnTo>
                    <a:pt x="994357" y="633"/>
                  </a:lnTo>
                  <a:lnTo>
                    <a:pt x="1006195" y="529"/>
                  </a:lnTo>
                  <a:lnTo>
                    <a:pt x="1018032" y="441"/>
                  </a:lnTo>
                  <a:lnTo>
                    <a:pt x="1029870" y="366"/>
                  </a:lnTo>
                  <a:lnTo>
                    <a:pt x="1041708" y="302"/>
                  </a:lnTo>
                  <a:lnTo>
                    <a:pt x="1053545" y="248"/>
                  </a:lnTo>
                  <a:lnTo>
                    <a:pt x="1065383" y="202"/>
                  </a:lnTo>
                  <a:lnTo>
                    <a:pt x="1077220" y="163"/>
                  </a:lnTo>
                  <a:lnTo>
                    <a:pt x="1089058" y="129"/>
                  </a:lnTo>
                  <a:lnTo>
                    <a:pt x="1100896" y="100"/>
                  </a:lnTo>
                  <a:lnTo>
                    <a:pt x="1112733" y="76"/>
                  </a:lnTo>
                  <a:lnTo>
                    <a:pt x="1124571" y="56"/>
                  </a:lnTo>
                  <a:lnTo>
                    <a:pt x="1136408" y="38"/>
                  </a:lnTo>
                  <a:lnTo>
                    <a:pt x="1148246" y="23"/>
                  </a:lnTo>
                  <a:lnTo>
                    <a:pt x="1160084" y="10"/>
                  </a:lnTo>
                  <a:lnTo>
                    <a:pt x="1171921" y="0"/>
                  </a:lnTo>
                  <a:lnTo>
                    <a:pt x="1171921" y="0"/>
                  </a:lnTo>
                  <a:lnTo>
                    <a:pt x="1183759" y="10"/>
                  </a:lnTo>
                  <a:lnTo>
                    <a:pt x="1195596" y="23"/>
                  </a:lnTo>
                  <a:lnTo>
                    <a:pt x="1207434" y="38"/>
                  </a:lnTo>
                  <a:lnTo>
                    <a:pt x="1219272" y="56"/>
                  </a:lnTo>
                  <a:lnTo>
                    <a:pt x="1231109" y="76"/>
                  </a:lnTo>
                  <a:lnTo>
                    <a:pt x="1242947" y="100"/>
                  </a:lnTo>
                  <a:lnTo>
                    <a:pt x="1254784" y="129"/>
                  </a:lnTo>
                  <a:lnTo>
                    <a:pt x="1266622" y="163"/>
                  </a:lnTo>
                  <a:lnTo>
                    <a:pt x="1278459" y="202"/>
                  </a:lnTo>
                  <a:lnTo>
                    <a:pt x="1290297" y="248"/>
                  </a:lnTo>
                  <a:lnTo>
                    <a:pt x="1302135" y="302"/>
                  </a:lnTo>
                  <a:lnTo>
                    <a:pt x="1313972" y="366"/>
                  </a:lnTo>
                  <a:lnTo>
                    <a:pt x="1325810" y="441"/>
                  </a:lnTo>
                  <a:lnTo>
                    <a:pt x="1337647" y="529"/>
                  </a:lnTo>
                  <a:lnTo>
                    <a:pt x="1349485" y="633"/>
                  </a:lnTo>
                  <a:lnTo>
                    <a:pt x="1361323" y="754"/>
                  </a:lnTo>
                  <a:lnTo>
                    <a:pt x="1373160" y="896"/>
                  </a:lnTo>
                  <a:lnTo>
                    <a:pt x="1384998" y="1064"/>
                  </a:lnTo>
                  <a:lnTo>
                    <a:pt x="1396835" y="1260"/>
                  </a:lnTo>
                  <a:lnTo>
                    <a:pt x="1408673" y="1490"/>
                  </a:lnTo>
                  <a:lnTo>
                    <a:pt x="1420511" y="1759"/>
                  </a:lnTo>
                  <a:lnTo>
                    <a:pt x="1432348" y="2075"/>
                  </a:lnTo>
                  <a:lnTo>
                    <a:pt x="1444186" y="2445"/>
                  </a:lnTo>
                  <a:lnTo>
                    <a:pt x="1456023" y="2877"/>
                  </a:lnTo>
                  <a:lnTo>
                    <a:pt x="1467861" y="3383"/>
                  </a:lnTo>
                  <a:lnTo>
                    <a:pt x="1479699" y="3975"/>
                  </a:lnTo>
                  <a:lnTo>
                    <a:pt x="1491536" y="4665"/>
                  </a:lnTo>
                  <a:lnTo>
                    <a:pt x="1503374" y="5469"/>
                  </a:lnTo>
                  <a:lnTo>
                    <a:pt x="1515211" y="6405"/>
                  </a:lnTo>
                  <a:lnTo>
                    <a:pt x="1527049" y="7493"/>
                  </a:lnTo>
                  <a:lnTo>
                    <a:pt x="1538887" y="8754"/>
                  </a:lnTo>
                  <a:lnTo>
                    <a:pt x="1550724" y="10215"/>
                  </a:lnTo>
                  <a:lnTo>
                    <a:pt x="1562562" y="11900"/>
                  </a:lnTo>
                  <a:lnTo>
                    <a:pt x="1574399" y="13840"/>
                  </a:lnTo>
                  <a:lnTo>
                    <a:pt x="1586237" y="16065"/>
                  </a:lnTo>
                  <a:lnTo>
                    <a:pt x="1598074" y="18607"/>
                  </a:lnTo>
                  <a:lnTo>
                    <a:pt x="1609912" y="21498"/>
                  </a:lnTo>
                  <a:lnTo>
                    <a:pt x="1621750" y="24770"/>
                  </a:lnTo>
                  <a:lnTo>
                    <a:pt x="1633587" y="28452"/>
                  </a:lnTo>
                  <a:lnTo>
                    <a:pt x="1645425" y="32567"/>
                  </a:lnTo>
                  <a:lnTo>
                    <a:pt x="1657262" y="37134"/>
                  </a:lnTo>
                  <a:lnTo>
                    <a:pt x="1669100" y="42162"/>
                  </a:lnTo>
                  <a:lnTo>
                    <a:pt x="1680938" y="47650"/>
                  </a:lnTo>
                  <a:lnTo>
                    <a:pt x="1692775" y="53581"/>
                  </a:lnTo>
                  <a:lnTo>
                    <a:pt x="1704613" y="59924"/>
                  </a:lnTo>
                  <a:lnTo>
                    <a:pt x="1716450" y="66635"/>
                  </a:lnTo>
                  <a:lnTo>
                    <a:pt x="1728288" y="73651"/>
                  </a:lnTo>
                  <a:lnTo>
                    <a:pt x="1740126" y="80896"/>
                  </a:lnTo>
                  <a:lnTo>
                    <a:pt x="1751963" y="88283"/>
                  </a:lnTo>
                  <a:lnTo>
                    <a:pt x="1763801" y="95718"/>
                  </a:lnTo>
                  <a:lnTo>
                    <a:pt x="1775638" y="103105"/>
                  </a:lnTo>
                  <a:lnTo>
                    <a:pt x="1787476" y="110350"/>
                  </a:lnTo>
                  <a:lnTo>
                    <a:pt x="1799314" y="117365"/>
                  </a:lnTo>
                  <a:lnTo>
                    <a:pt x="1811151" y="124076"/>
                  </a:lnTo>
                  <a:lnTo>
                    <a:pt x="1822989" y="130420"/>
                  </a:lnTo>
                  <a:lnTo>
                    <a:pt x="1834826" y="136351"/>
                  </a:lnTo>
                  <a:lnTo>
                    <a:pt x="1846664" y="141838"/>
                  </a:lnTo>
                  <a:lnTo>
                    <a:pt x="1858502" y="146866"/>
                  </a:lnTo>
                  <a:lnTo>
                    <a:pt x="1870339" y="151434"/>
                  </a:lnTo>
                  <a:lnTo>
                    <a:pt x="1882177" y="155549"/>
                  </a:lnTo>
                  <a:lnTo>
                    <a:pt x="1894014" y="159230"/>
                  </a:lnTo>
                  <a:lnTo>
                    <a:pt x="1905852" y="162502"/>
                  </a:lnTo>
                  <a:lnTo>
                    <a:pt x="1917689" y="165393"/>
                  </a:lnTo>
                  <a:lnTo>
                    <a:pt x="1929527" y="167935"/>
                  </a:lnTo>
                  <a:lnTo>
                    <a:pt x="1941365" y="170160"/>
                  </a:lnTo>
                  <a:lnTo>
                    <a:pt x="1953202" y="172100"/>
                  </a:lnTo>
                  <a:lnTo>
                    <a:pt x="1965040" y="173786"/>
                  </a:lnTo>
                  <a:lnTo>
                    <a:pt x="1976877" y="175246"/>
                  </a:lnTo>
                  <a:lnTo>
                    <a:pt x="1988715" y="176508"/>
                  </a:lnTo>
                  <a:lnTo>
                    <a:pt x="2000553" y="177596"/>
                  </a:lnTo>
                  <a:lnTo>
                    <a:pt x="2012390" y="178532"/>
                  </a:lnTo>
                  <a:lnTo>
                    <a:pt x="2024228" y="179336"/>
                  </a:lnTo>
                  <a:lnTo>
                    <a:pt x="2036065" y="180026"/>
                  </a:lnTo>
                  <a:lnTo>
                    <a:pt x="2047903" y="180617"/>
                  </a:lnTo>
                  <a:lnTo>
                    <a:pt x="2059741" y="181123"/>
                  </a:lnTo>
                  <a:lnTo>
                    <a:pt x="2071578" y="181556"/>
                  </a:lnTo>
                  <a:lnTo>
                    <a:pt x="2083416" y="181926"/>
                  </a:lnTo>
                  <a:lnTo>
                    <a:pt x="2095253" y="182241"/>
                  </a:lnTo>
                  <a:lnTo>
                    <a:pt x="2107091" y="182511"/>
                  </a:lnTo>
                  <a:lnTo>
                    <a:pt x="2118929" y="182741"/>
                  </a:lnTo>
                  <a:lnTo>
                    <a:pt x="2130766" y="182937"/>
                  </a:lnTo>
                  <a:lnTo>
                    <a:pt x="2142604" y="183104"/>
                  </a:lnTo>
                  <a:lnTo>
                    <a:pt x="2154441" y="183246"/>
                  </a:lnTo>
                  <a:lnTo>
                    <a:pt x="2166279" y="183368"/>
                  </a:lnTo>
                  <a:lnTo>
                    <a:pt x="2178117" y="183471"/>
                  </a:lnTo>
                  <a:lnTo>
                    <a:pt x="2189954" y="183559"/>
                  </a:lnTo>
                  <a:lnTo>
                    <a:pt x="2201792" y="183634"/>
                  </a:lnTo>
                  <a:lnTo>
                    <a:pt x="2213629" y="183698"/>
                  </a:lnTo>
                  <a:lnTo>
                    <a:pt x="2225467" y="183752"/>
                  </a:lnTo>
                  <a:lnTo>
                    <a:pt x="2237304" y="183799"/>
                  </a:lnTo>
                  <a:lnTo>
                    <a:pt x="2249142" y="183838"/>
                  </a:lnTo>
                  <a:lnTo>
                    <a:pt x="2260980" y="183872"/>
                  </a:lnTo>
                  <a:lnTo>
                    <a:pt x="2272817" y="183900"/>
                  </a:lnTo>
                  <a:lnTo>
                    <a:pt x="2284655" y="183924"/>
                  </a:lnTo>
                  <a:lnTo>
                    <a:pt x="2296492" y="183945"/>
                  </a:lnTo>
                  <a:lnTo>
                    <a:pt x="2308330" y="183963"/>
                  </a:lnTo>
                  <a:lnTo>
                    <a:pt x="2320168" y="183977"/>
                  </a:lnTo>
                  <a:lnTo>
                    <a:pt x="2332005" y="183990"/>
                  </a:lnTo>
                  <a:lnTo>
                    <a:pt x="2343843" y="184001"/>
                  </a:lnTo>
                  <a:lnTo>
                    <a:pt x="2343843" y="184125"/>
                  </a:lnTo>
                  <a:lnTo>
                    <a:pt x="2355680" y="184135"/>
                  </a:lnTo>
                  <a:lnTo>
                    <a:pt x="2367518" y="184148"/>
                  </a:lnTo>
                  <a:lnTo>
                    <a:pt x="2379356" y="184163"/>
                  </a:lnTo>
                  <a:lnTo>
                    <a:pt x="2391193" y="184181"/>
                  </a:lnTo>
                  <a:lnTo>
                    <a:pt x="2403031" y="184201"/>
                  </a:lnTo>
                  <a:lnTo>
                    <a:pt x="2414868" y="184226"/>
                  </a:lnTo>
                  <a:lnTo>
                    <a:pt x="2426706" y="184254"/>
                  </a:lnTo>
                  <a:lnTo>
                    <a:pt x="2438544" y="184288"/>
                  </a:lnTo>
                  <a:lnTo>
                    <a:pt x="2450381" y="184327"/>
                  </a:lnTo>
                  <a:lnTo>
                    <a:pt x="2462219" y="184373"/>
                  </a:lnTo>
                  <a:lnTo>
                    <a:pt x="2474056" y="184428"/>
                  </a:lnTo>
                  <a:lnTo>
                    <a:pt x="2485894" y="184491"/>
                  </a:lnTo>
                  <a:lnTo>
                    <a:pt x="2497732" y="184566"/>
                  </a:lnTo>
                  <a:lnTo>
                    <a:pt x="2509569" y="184654"/>
                  </a:lnTo>
                  <a:lnTo>
                    <a:pt x="2521407" y="184758"/>
                  </a:lnTo>
                  <a:lnTo>
                    <a:pt x="2533244" y="184879"/>
                  </a:lnTo>
                  <a:lnTo>
                    <a:pt x="2545082" y="185022"/>
                  </a:lnTo>
                  <a:lnTo>
                    <a:pt x="2556919" y="185189"/>
                  </a:lnTo>
                  <a:lnTo>
                    <a:pt x="2568757" y="185385"/>
                  </a:lnTo>
                  <a:lnTo>
                    <a:pt x="2580595" y="185615"/>
                  </a:lnTo>
                  <a:lnTo>
                    <a:pt x="2592432" y="185884"/>
                  </a:lnTo>
                  <a:lnTo>
                    <a:pt x="2604270" y="186200"/>
                  </a:lnTo>
                  <a:lnTo>
                    <a:pt x="2616107" y="186570"/>
                  </a:lnTo>
                  <a:lnTo>
                    <a:pt x="2627945" y="187002"/>
                  </a:lnTo>
                  <a:lnTo>
                    <a:pt x="2639783" y="187508"/>
                  </a:lnTo>
                  <a:lnTo>
                    <a:pt x="2651620" y="188100"/>
                  </a:lnTo>
                  <a:lnTo>
                    <a:pt x="2663458" y="188790"/>
                  </a:lnTo>
                  <a:lnTo>
                    <a:pt x="2675295" y="189594"/>
                  </a:lnTo>
                  <a:lnTo>
                    <a:pt x="2687133" y="190530"/>
                  </a:lnTo>
                  <a:lnTo>
                    <a:pt x="2698971" y="191618"/>
                  </a:lnTo>
                  <a:lnTo>
                    <a:pt x="2710808" y="192879"/>
                  </a:lnTo>
                  <a:lnTo>
                    <a:pt x="2722646" y="194340"/>
                  </a:lnTo>
                  <a:lnTo>
                    <a:pt x="2734483" y="196025"/>
                  </a:lnTo>
                  <a:lnTo>
                    <a:pt x="2746321" y="197965"/>
                  </a:lnTo>
                  <a:lnTo>
                    <a:pt x="2758159" y="200190"/>
                  </a:lnTo>
                  <a:lnTo>
                    <a:pt x="2769996" y="202732"/>
                  </a:lnTo>
                  <a:lnTo>
                    <a:pt x="2781834" y="205623"/>
                  </a:lnTo>
                  <a:lnTo>
                    <a:pt x="2793671" y="208895"/>
                  </a:lnTo>
                  <a:lnTo>
                    <a:pt x="2805509" y="212577"/>
                  </a:lnTo>
                  <a:lnTo>
                    <a:pt x="2817347" y="216692"/>
                  </a:lnTo>
                  <a:lnTo>
                    <a:pt x="2829184" y="221259"/>
                  </a:lnTo>
                  <a:lnTo>
                    <a:pt x="2841022" y="226287"/>
                  </a:lnTo>
                  <a:lnTo>
                    <a:pt x="2852859" y="231775"/>
                  </a:lnTo>
                  <a:lnTo>
                    <a:pt x="2864697" y="237706"/>
                  </a:lnTo>
                  <a:lnTo>
                    <a:pt x="2876534" y="244050"/>
                  </a:lnTo>
                  <a:lnTo>
                    <a:pt x="2888372" y="250760"/>
                  </a:lnTo>
                  <a:lnTo>
                    <a:pt x="2900210" y="257776"/>
                  </a:lnTo>
                  <a:lnTo>
                    <a:pt x="2912047" y="265021"/>
                  </a:lnTo>
                  <a:lnTo>
                    <a:pt x="2923885" y="272408"/>
                  </a:lnTo>
                  <a:lnTo>
                    <a:pt x="2935722" y="279843"/>
                  </a:lnTo>
                  <a:lnTo>
                    <a:pt x="2947560" y="287230"/>
                  </a:lnTo>
                  <a:lnTo>
                    <a:pt x="2959398" y="294475"/>
                  </a:lnTo>
                  <a:lnTo>
                    <a:pt x="2971235" y="301490"/>
                  </a:lnTo>
                  <a:lnTo>
                    <a:pt x="2983073" y="308201"/>
                  </a:lnTo>
                  <a:lnTo>
                    <a:pt x="2994910" y="314545"/>
                  </a:lnTo>
                  <a:lnTo>
                    <a:pt x="3006748" y="320476"/>
                  </a:lnTo>
                  <a:lnTo>
                    <a:pt x="3018586" y="325963"/>
                  </a:lnTo>
                  <a:lnTo>
                    <a:pt x="3030423" y="330991"/>
                  </a:lnTo>
                  <a:lnTo>
                    <a:pt x="3042261" y="335559"/>
                  </a:lnTo>
                  <a:lnTo>
                    <a:pt x="3054098" y="339674"/>
                  </a:lnTo>
                  <a:lnTo>
                    <a:pt x="3065936" y="343355"/>
                  </a:lnTo>
                  <a:lnTo>
                    <a:pt x="3077774" y="346627"/>
                  </a:lnTo>
                  <a:lnTo>
                    <a:pt x="3089611" y="349518"/>
                  </a:lnTo>
                  <a:lnTo>
                    <a:pt x="3101449" y="352060"/>
                  </a:lnTo>
                  <a:lnTo>
                    <a:pt x="3113286" y="354285"/>
                  </a:lnTo>
                  <a:lnTo>
                    <a:pt x="3125124" y="356225"/>
                  </a:lnTo>
                  <a:lnTo>
                    <a:pt x="3136962" y="357911"/>
                  </a:lnTo>
                  <a:lnTo>
                    <a:pt x="3148799" y="359371"/>
                  </a:lnTo>
                  <a:lnTo>
                    <a:pt x="3160637" y="360633"/>
                  </a:lnTo>
                  <a:lnTo>
                    <a:pt x="3172474" y="361721"/>
                  </a:lnTo>
                  <a:lnTo>
                    <a:pt x="3184312" y="362657"/>
                  </a:lnTo>
                  <a:lnTo>
                    <a:pt x="3196149" y="363461"/>
                  </a:lnTo>
                  <a:lnTo>
                    <a:pt x="3207987" y="364151"/>
                  </a:lnTo>
                  <a:lnTo>
                    <a:pt x="3219825" y="364742"/>
                  </a:lnTo>
                  <a:lnTo>
                    <a:pt x="3231662" y="365248"/>
                  </a:lnTo>
                  <a:lnTo>
                    <a:pt x="3243500" y="365681"/>
                  </a:lnTo>
                  <a:lnTo>
                    <a:pt x="3255337" y="366051"/>
                  </a:lnTo>
                  <a:lnTo>
                    <a:pt x="3267175" y="366366"/>
                  </a:lnTo>
                  <a:lnTo>
                    <a:pt x="3279013" y="366636"/>
                  </a:lnTo>
                  <a:lnTo>
                    <a:pt x="3290850" y="366866"/>
                  </a:lnTo>
                  <a:lnTo>
                    <a:pt x="3302688" y="367062"/>
                  </a:lnTo>
                  <a:lnTo>
                    <a:pt x="3314525" y="367229"/>
                  </a:lnTo>
                  <a:lnTo>
                    <a:pt x="3326363" y="367372"/>
                  </a:lnTo>
                  <a:lnTo>
                    <a:pt x="3338201" y="367493"/>
                  </a:lnTo>
                  <a:lnTo>
                    <a:pt x="3350038" y="367596"/>
                  </a:lnTo>
                  <a:lnTo>
                    <a:pt x="3361876" y="367684"/>
                  </a:lnTo>
                  <a:lnTo>
                    <a:pt x="3373713" y="367759"/>
                  </a:lnTo>
                  <a:lnTo>
                    <a:pt x="3385551" y="367823"/>
                  </a:lnTo>
                  <a:lnTo>
                    <a:pt x="3397389" y="367877"/>
                  </a:lnTo>
                  <a:lnTo>
                    <a:pt x="3409226" y="367924"/>
                  </a:lnTo>
                  <a:lnTo>
                    <a:pt x="3421064" y="367963"/>
                  </a:lnTo>
                  <a:lnTo>
                    <a:pt x="3432901" y="367997"/>
                  </a:lnTo>
                  <a:lnTo>
                    <a:pt x="3444739" y="368025"/>
                  </a:lnTo>
                  <a:lnTo>
                    <a:pt x="3456576" y="368049"/>
                  </a:lnTo>
                  <a:lnTo>
                    <a:pt x="3468414" y="368070"/>
                  </a:lnTo>
                  <a:lnTo>
                    <a:pt x="3480252" y="368088"/>
                  </a:lnTo>
                  <a:lnTo>
                    <a:pt x="3492089" y="368103"/>
                  </a:lnTo>
                  <a:lnTo>
                    <a:pt x="3503927" y="368115"/>
                  </a:lnTo>
                  <a:lnTo>
                    <a:pt x="3515764" y="368126"/>
                  </a:lnTo>
                  <a:lnTo>
                    <a:pt x="3515764" y="368126"/>
                  </a:lnTo>
                  <a:lnTo>
                    <a:pt x="3527602" y="368115"/>
                  </a:lnTo>
                  <a:lnTo>
                    <a:pt x="3539440" y="368103"/>
                  </a:lnTo>
                  <a:lnTo>
                    <a:pt x="3551277" y="368088"/>
                  </a:lnTo>
                  <a:lnTo>
                    <a:pt x="3563115" y="368070"/>
                  </a:lnTo>
                  <a:lnTo>
                    <a:pt x="3574952" y="368049"/>
                  </a:lnTo>
                  <a:lnTo>
                    <a:pt x="3586790" y="368025"/>
                  </a:lnTo>
                  <a:lnTo>
                    <a:pt x="3598628" y="367997"/>
                  </a:lnTo>
                  <a:lnTo>
                    <a:pt x="3610465" y="367963"/>
                  </a:lnTo>
                  <a:lnTo>
                    <a:pt x="3622303" y="367924"/>
                  </a:lnTo>
                  <a:lnTo>
                    <a:pt x="3634140" y="367877"/>
                  </a:lnTo>
                  <a:lnTo>
                    <a:pt x="3645978" y="367823"/>
                  </a:lnTo>
                  <a:lnTo>
                    <a:pt x="3657816" y="367759"/>
                  </a:lnTo>
                  <a:lnTo>
                    <a:pt x="3669653" y="367684"/>
                  </a:lnTo>
                  <a:lnTo>
                    <a:pt x="3681491" y="367596"/>
                  </a:lnTo>
                  <a:lnTo>
                    <a:pt x="3693328" y="367493"/>
                  </a:lnTo>
                  <a:lnTo>
                    <a:pt x="3705166" y="367372"/>
                  </a:lnTo>
                  <a:lnTo>
                    <a:pt x="3717004" y="367229"/>
                  </a:lnTo>
                  <a:lnTo>
                    <a:pt x="3728841" y="367062"/>
                  </a:lnTo>
                  <a:lnTo>
                    <a:pt x="3740679" y="366866"/>
                  </a:lnTo>
                  <a:lnTo>
                    <a:pt x="3752516" y="366636"/>
                  </a:lnTo>
                  <a:lnTo>
                    <a:pt x="3764354" y="366366"/>
                  </a:lnTo>
                  <a:lnTo>
                    <a:pt x="3776191" y="366051"/>
                  </a:lnTo>
                  <a:lnTo>
                    <a:pt x="3788029" y="365681"/>
                  </a:lnTo>
                  <a:lnTo>
                    <a:pt x="3799867" y="365248"/>
                  </a:lnTo>
                  <a:lnTo>
                    <a:pt x="3811704" y="364742"/>
                  </a:lnTo>
                  <a:lnTo>
                    <a:pt x="3823542" y="364151"/>
                  </a:lnTo>
                  <a:lnTo>
                    <a:pt x="3835379" y="363461"/>
                  </a:lnTo>
                  <a:lnTo>
                    <a:pt x="3847217" y="362657"/>
                  </a:lnTo>
                  <a:lnTo>
                    <a:pt x="3859055" y="361721"/>
                  </a:lnTo>
                  <a:lnTo>
                    <a:pt x="3870892" y="360633"/>
                  </a:lnTo>
                  <a:lnTo>
                    <a:pt x="3882730" y="359371"/>
                  </a:lnTo>
                  <a:lnTo>
                    <a:pt x="3894567" y="357911"/>
                  </a:lnTo>
                  <a:lnTo>
                    <a:pt x="3906405" y="356225"/>
                  </a:lnTo>
                  <a:lnTo>
                    <a:pt x="3918243" y="354285"/>
                  </a:lnTo>
                  <a:lnTo>
                    <a:pt x="3930080" y="352060"/>
                  </a:lnTo>
                  <a:lnTo>
                    <a:pt x="3941918" y="349518"/>
                  </a:lnTo>
                  <a:lnTo>
                    <a:pt x="3953755" y="346627"/>
                  </a:lnTo>
                  <a:lnTo>
                    <a:pt x="3965593" y="343355"/>
                  </a:lnTo>
                  <a:lnTo>
                    <a:pt x="3977431" y="339674"/>
                  </a:lnTo>
                  <a:lnTo>
                    <a:pt x="3989268" y="335559"/>
                  </a:lnTo>
                  <a:lnTo>
                    <a:pt x="4001106" y="330991"/>
                  </a:lnTo>
                  <a:lnTo>
                    <a:pt x="4012943" y="325963"/>
                  </a:lnTo>
                  <a:lnTo>
                    <a:pt x="4024781" y="320476"/>
                  </a:lnTo>
                  <a:lnTo>
                    <a:pt x="4036619" y="314545"/>
                  </a:lnTo>
                  <a:lnTo>
                    <a:pt x="4048456" y="308201"/>
                  </a:lnTo>
                  <a:lnTo>
                    <a:pt x="4060294" y="301490"/>
                  </a:lnTo>
                  <a:lnTo>
                    <a:pt x="4072131" y="294475"/>
                  </a:lnTo>
                  <a:lnTo>
                    <a:pt x="4083969" y="287230"/>
                  </a:lnTo>
                  <a:lnTo>
                    <a:pt x="4095806" y="279843"/>
                  </a:lnTo>
                  <a:lnTo>
                    <a:pt x="4107644" y="272408"/>
                  </a:lnTo>
                  <a:lnTo>
                    <a:pt x="4119482" y="265021"/>
                  </a:lnTo>
                  <a:lnTo>
                    <a:pt x="4131319" y="257776"/>
                  </a:lnTo>
                  <a:lnTo>
                    <a:pt x="4143157" y="250760"/>
                  </a:lnTo>
                  <a:lnTo>
                    <a:pt x="4154994" y="244050"/>
                  </a:lnTo>
                  <a:lnTo>
                    <a:pt x="4166832" y="237706"/>
                  </a:lnTo>
                  <a:lnTo>
                    <a:pt x="4178670" y="231775"/>
                  </a:lnTo>
                  <a:lnTo>
                    <a:pt x="4190507" y="226287"/>
                  </a:lnTo>
                  <a:lnTo>
                    <a:pt x="4202345" y="221259"/>
                  </a:lnTo>
                  <a:lnTo>
                    <a:pt x="4214182" y="216692"/>
                  </a:lnTo>
                  <a:lnTo>
                    <a:pt x="4226020" y="212577"/>
                  </a:lnTo>
                  <a:lnTo>
                    <a:pt x="4237858" y="208895"/>
                  </a:lnTo>
                  <a:lnTo>
                    <a:pt x="4249695" y="205623"/>
                  </a:lnTo>
                  <a:lnTo>
                    <a:pt x="4261533" y="202732"/>
                  </a:lnTo>
                  <a:lnTo>
                    <a:pt x="4273370" y="200190"/>
                  </a:lnTo>
                  <a:lnTo>
                    <a:pt x="4285208" y="197965"/>
                  </a:lnTo>
                  <a:lnTo>
                    <a:pt x="4297046" y="196025"/>
                  </a:lnTo>
                  <a:lnTo>
                    <a:pt x="4308883" y="194340"/>
                  </a:lnTo>
                  <a:lnTo>
                    <a:pt x="4320721" y="192879"/>
                  </a:lnTo>
                  <a:lnTo>
                    <a:pt x="4332558" y="191618"/>
                  </a:lnTo>
                  <a:lnTo>
                    <a:pt x="4344396" y="190530"/>
                  </a:lnTo>
                  <a:lnTo>
                    <a:pt x="4356234" y="189594"/>
                  </a:lnTo>
                  <a:lnTo>
                    <a:pt x="4368071" y="188790"/>
                  </a:lnTo>
                  <a:lnTo>
                    <a:pt x="4379909" y="188100"/>
                  </a:lnTo>
                  <a:lnTo>
                    <a:pt x="4391746" y="187508"/>
                  </a:lnTo>
                  <a:lnTo>
                    <a:pt x="4403584" y="187002"/>
                  </a:lnTo>
                  <a:lnTo>
                    <a:pt x="4415421" y="186570"/>
                  </a:lnTo>
                  <a:lnTo>
                    <a:pt x="4427259" y="186200"/>
                  </a:lnTo>
                  <a:lnTo>
                    <a:pt x="4439097" y="185884"/>
                  </a:lnTo>
                  <a:lnTo>
                    <a:pt x="4450934" y="185615"/>
                  </a:lnTo>
                  <a:lnTo>
                    <a:pt x="4462772" y="185385"/>
                  </a:lnTo>
                  <a:lnTo>
                    <a:pt x="4474609" y="185189"/>
                  </a:lnTo>
                  <a:lnTo>
                    <a:pt x="4486447" y="185022"/>
                  </a:lnTo>
                  <a:lnTo>
                    <a:pt x="4498285" y="184879"/>
                  </a:lnTo>
                  <a:lnTo>
                    <a:pt x="4510122" y="184758"/>
                  </a:lnTo>
                  <a:lnTo>
                    <a:pt x="4521960" y="184654"/>
                  </a:lnTo>
                  <a:lnTo>
                    <a:pt x="4533797" y="184566"/>
                  </a:lnTo>
                  <a:lnTo>
                    <a:pt x="4545635" y="184491"/>
                  </a:lnTo>
                  <a:lnTo>
                    <a:pt x="4557473" y="184428"/>
                  </a:lnTo>
                  <a:lnTo>
                    <a:pt x="4569310" y="184373"/>
                  </a:lnTo>
                  <a:lnTo>
                    <a:pt x="4581148" y="184327"/>
                  </a:lnTo>
                  <a:lnTo>
                    <a:pt x="4592985" y="184288"/>
                  </a:lnTo>
                  <a:lnTo>
                    <a:pt x="4604823" y="184254"/>
                  </a:lnTo>
                  <a:lnTo>
                    <a:pt x="4616661" y="184226"/>
                  </a:lnTo>
                  <a:lnTo>
                    <a:pt x="4628498" y="184201"/>
                  </a:lnTo>
                  <a:lnTo>
                    <a:pt x="4640336" y="184181"/>
                  </a:lnTo>
                  <a:lnTo>
                    <a:pt x="4652173" y="184163"/>
                  </a:lnTo>
                  <a:lnTo>
                    <a:pt x="4664011" y="184148"/>
                  </a:lnTo>
                  <a:lnTo>
                    <a:pt x="4675849" y="184135"/>
                  </a:lnTo>
                  <a:lnTo>
                    <a:pt x="4687686" y="184125"/>
                  </a:lnTo>
                </a:path>
              </a:pathLst>
            </a:custGeom>
            <a:ln w="40651" cap="flat">
              <a:solidFill>
                <a:srgbClr val="00BD63">
                  <a:alpha val="100000"/>
                </a:srgbClr>
              </a:solidFill>
              <a:prstDash val="solid"/>
              <a:round/>
            </a:ln>
          </p:spPr>
          <p:txBody>
            <a:bodyPr/>
            <a:lstStyle/>
            <a:p/>
          </p:txBody>
        </p:sp>
        <p:sp>
          <p:nvSpPr>
            <p:cNvPr id="42" name="pl42"/>
            <p:cNvSpPr/>
            <p:nvPr/>
          </p:nvSpPr>
          <p:spPr>
            <a:xfrm>
              <a:off x="2482351" y="4397849"/>
              <a:ext cx="4687686" cy="552375"/>
            </a:xfrm>
            <a:custGeom>
              <a:avLst/>
              <a:pathLst>
                <a:path w="4687686" h="552375">
                  <a:moveTo>
                    <a:pt x="0" y="368311"/>
                  </a:moveTo>
                  <a:lnTo>
                    <a:pt x="11837" y="368322"/>
                  </a:lnTo>
                  <a:lnTo>
                    <a:pt x="23675" y="368335"/>
                  </a:lnTo>
                  <a:lnTo>
                    <a:pt x="35512" y="368350"/>
                  </a:lnTo>
                  <a:lnTo>
                    <a:pt x="47350" y="368367"/>
                  </a:lnTo>
                  <a:lnTo>
                    <a:pt x="59187" y="368388"/>
                  </a:lnTo>
                  <a:lnTo>
                    <a:pt x="71025" y="368412"/>
                  </a:lnTo>
                  <a:lnTo>
                    <a:pt x="82863" y="368441"/>
                  </a:lnTo>
                  <a:lnTo>
                    <a:pt x="94700" y="368474"/>
                  </a:lnTo>
                  <a:lnTo>
                    <a:pt x="106538" y="368514"/>
                  </a:lnTo>
                  <a:lnTo>
                    <a:pt x="118375" y="368560"/>
                  </a:lnTo>
                  <a:lnTo>
                    <a:pt x="130213" y="368614"/>
                  </a:lnTo>
                  <a:lnTo>
                    <a:pt x="142051" y="368678"/>
                  </a:lnTo>
                  <a:lnTo>
                    <a:pt x="153888" y="368753"/>
                  </a:lnTo>
                  <a:lnTo>
                    <a:pt x="165726" y="368841"/>
                  </a:lnTo>
                  <a:lnTo>
                    <a:pt x="177563" y="368944"/>
                  </a:lnTo>
                  <a:lnTo>
                    <a:pt x="189401" y="369066"/>
                  </a:lnTo>
                  <a:lnTo>
                    <a:pt x="201239" y="369208"/>
                  </a:lnTo>
                  <a:lnTo>
                    <a:pt x="213076" y="369375"/>
                  </a:lnTo>
                  <a:lnTo>
                    <a:pt x="224914" y="369572"/>
                  </a:lnTo>
                  <a:lnTo>
                    <a:pt x="236751" y="369801"/>
                  </a:lnTo>
                  <a:lnTo>
                    <a:pt x="248589" y="370071"/>
                  </a:lnTo>
                  <a:lnTo>
                    <a:pt x="260427" y="370387"/>
                  </a:lnTo>
                  <a:lnTo>
                    <a:pt x="272264" y="370757"/>
                  </a:lnTo>
                  <a:lnTo>
                    <a:pt x="284102" y="371189"/>
                  </a:lnTo>
                  <a:lnTo>
                    <a:pt x="295939" y="371695"/>
                  </a:lnTo>
                  <a:lnTo>
                    <a:pt x="307777" y="372286"/>
                  </a:lnTo>
                  <a:lnTo>
                    <a:pt x="319614" y="372976"/>
                  </a:lnTo>
                  <a:lnTo>
                    <a:pt x="331452" y="373781"/>
                  </a:lnTo>
                  <a:lnTo>
                    <a:pt x="343290" y="374717"/>
                  </a:lnTo>
                  <a:lnTo>
                    <a:pt x="355127" y="375804"/>
                  </a:lnTo>
                  <a:lnTo>
                    <a:pt x="366965" y="377066"/>
                  </a:lnTo>
                  <a:lnTo>
                    <a:pt x="378802" y="378526"/>
                  </a:lnTo>
                  <a:lnTo>
                    <a:pt x="390640" y="380212"/>
                  </a:lnTo>
                  <a:lnTo>
                    <a:pt x="402478" y="382152"/>
                  </a:lnTo>
                  <a:lnTo>
                    <a:pt x="414315" y="384377"/>
                  </a:lnTo>
                  <a:lnTo>
                    <a:pt x="426153" y="386919"/>
                  </a:lnTo>
                  <a:lnTo>
                    <a:pt x="437990" y="389810"/>
                  </a:lnTo>
                  <a:lnTo>
                    <a:pt x="449828" y="393082"/>
                  </a:lnTo>
                  <a:lnTo>
                    <a:pt x="461666" y="396763"/>
                  </a:lnTo>
                  <a:lnTo>
                    <a:pt x="473503" y="400879"/>
                  </a:lnTo>
                  <a:lnTo>
                    <a:pt x="485341" y="405446"/>
                  </a:lnTo>
                  <a:lnTo>
                    <a:pt x="497178" y="410474"/>
                  </a:lnTo>
                  <a:lnTo>
                    <a:pt x="509016" y="415962"/>
                  </a:lnTo>
                  <a:lnTo>
                    <a:pt x="520854" y="421892"/>
                  </a:lnTo>
                  <a:lnTo>
                    <a:pt x="532691" y="428236"/>
                  </a:lnTo>
                  <a:lnTo>
                    <a:pt x="544529" y="434947"/>
                  </a:lnTo>
                  <a:lnTo>
                    <a:pt x="556366" y="441963"/>
                  </a:lnTo>
                  <a:lnTo>
                    <a:pt x="568204" y="449207"/>
                  </a:lnTo>
                  <a:lnTo>
                    <a:pt x="580042" y="456594"/>
                  </a:lnTo>
                  <a:lnTo>
                    <a:pt x="591879" y="464030"/>
                  </a:lnTo>
                  <a:lnTo>
                    <a:pt x="603717" y="471417"/>
                  </a:lnTo>
                  <a:lnTo>
                    <a:pt x="615554" y="478662"/>
                  </a:lnTo>
                  <a:lnTo>
                    <a:pt x="627392" y="485677"/>
                  </a:lnTo>
                  <a:lnTo>
                    <a:pt x="639229" y="492388"/>
                  </a:lnTo>
                  <a:lnTo>
                    <a:pt x="651067" y="498732"/>
                  </a:lnTo>
                  <a:lnTo>
                    <a:pt x="662905" y="504663"/>
                  </a:lnTo>
                  <a:lnTo>
                    <a:pt x="674742" y="510150"/>
                  </a:lnTo>
                  <a:lnTo>
                    <a:pt x="686580" y="515178"/>
                  </a:lnTo>
                  <a:lnTo>
                    <a:pt x="698417" y="519745"/>
                  </a:lnTo>
                  <a:lnTo>
                    <a:pt x="710255" y="523861"/>
                  </a:lnTo>
                  <a:lnTo>
                    <a:pt x="722093" y="527542"/>
                  </a:lnTo>
                  <a:lnTo>
                    <a:pt x="733930" y="530814"/>
                  </a:lnTo>
                  <a:lnTo>
                    <a:pt x="745768" y="533705"/>
                  </a:lnTo>
                  <a:lnTo>
                    <a:pt x="757605" y="536247"/>
                  </a:lnTo>
                  <a:lnTo>
                    <a:pt x="769443" y="538472"/>
                  </a:lnTo>
                  <a:lnTo>
                    <a:pt x="781281" y="540412"/>
                  </a:lnTo>
                  <a:lnTo>
                    <a:pt x="793118" y="542098"/>
                  </a:lnTo>
                  <a:lnTo>
                    <a:pt x="804956" y="543558"/>
                  </a:lnTo>
                  <a:lnTo>
                    <a:pt x="816793" y="544820"/>
                  </a:lnTo>
                  <a:lnTo>
                    <a:pt x="828631" y="545907"/>
                  </a:lnTo>
                  <a:lnTo>
                    <a:pt x="840469" y="546844"/>
                  </a:lnTo>
                  <a:lnTo>
                    <a:pt x="852306" y="547648"/>
                  </a:lnTo>
                  <a:lnTo>
                    <a:pt x="864144" y="548338"/>
                  </a:lnTo>
                  <a:lnTo>
                    <a:pt x="875981" y="548929"/>
                  </a:lnTo>
                  <a:lnTo>
                    <a:pt x="887819" y="549435"/>
                  </a:lnTo>
                  <a:lnTo>
                    <a:pt x="899657" y="549868"/>
                  </a:lnTo>
                  <a:lnTo>
                    <a:pt x="911494" y="550237"/>
                  </a:lnTo>
                  <a:lnTo>
                    <a:pt x="923332" y="550553"/>
                  </a:lnTo>
                  <a:lnTo>
                    <a:pt x="935169" y="550823"/>
                  </a:lnTo>
                  <a:lnTo>
                    <a:pt x="947007" y="551053"/>
                  </a:lnTo>
                  <a:lnTo>
                    <a:pt x="958844" y="551249"/>
                  </a:lnTo>
                  <a:lnTo>
                    <a:pt x="970682" y="551416"/>
                  </a:lnTo>
                  <a:lnTo>
                    <a:pt x="982520" y="551558"/>
                  </a:lnTo>
                  <a:lnTo>
                    <a:pt x="994357" y="551680"/>
                  </a:lnTo>
                  <a:lnTo>
                    <a:pt x="1006195" y="551783"/>
                  </a:lnTo>
                  <a:lnTo>
                    <a:pt x="1018032" y="551871"/>
                  </a:lnTo>
                  <a:lnTo>
                    <a:pt x="1029870" y="551946"/>
                  </a:lnTo>
                  <a:lnTo>
                    <a:pt x="1041708" y="552010"/>
                  </a:lnTo>
                  <a:lnTo>
                    <a:pt x="1053545" y="552064"/>
                  </a:lnTo>
                  <a:lnTo>
                    <a:pt x="1065383" y="552110"/>
                  </a:lnTo>
                  <a:lnTo>
                    <a:pt x="1077220" y="552150"/>
                  </a:lnTo>
                  <a:lnTo>
                    <a:pt x="1089058" y="552183"/>
                  </a:lnTo>
                  <a:lnTo>
                    <a:pt x="1100896" y="552212"/>
                  </a:lnTo>
                  <a:lnTo>
                    <a:pt x="1112733" y="552236"/>
                  </a:lnTo>
                  <a:lnTo>
                    <a:pt x="1124571" y="552257"/>
                  </a:lnTo>
                  <a:lnTo>
                    <a:pt x="1136408" y="552274"/>
                  </a:lnTo>
                  <a:lnTo>
                    <a:pt x="1148246" y="552289"/>
                  </a:lnTo>
                  <a:lnTo>
                    <a:pt x="1160084" y="552302"/>
                  </a:lnTo>
                  <a:lnTo>
                    <a:pt x="1171921" y="552313"/>
                  </a:lnTo>
                  <a:lnTo>
                    <a:pt x="1171921" y="552375"/>
                  </a:lnTo>
                  <a:lnTo>
                    <a:pt x="1183759" y="552375"/>
                  </a:lnTo>
                  <a:lnTo>
                    <a:pt x="1195596" y="552375"/>
                  </a:lnTo>
                  <a:lnTo>
                    <a:pt x="1207434" y="552375"/>
                  </a:lnTo>
                  <a:lnTo>
                    <a:pt x="1219272" y="552375"/>
                  </a:lnTo>
                  <a:lnTo>
                    <a:pt x="1231109" y="552375"/>
                  </a:lnTo>
                  <a:lnTo>
                    <a:pt x="1242947" y="552375"/>
                  </a:lnTo>
                  <a:lnTo>
                    <a:pt x="1254784" y="552375"/>
                  </a:lnTo>
                  <a:lnTo>
                    <a:pt x="1266622" y="552375"/>
                  </a:lnTo>
                  <a:lnTo>
                    <a:pt x="1278459" y="552375"/>
                  </a:lnTo>
                  <a:lnTo>
                    <a:pt x="1290297" y="552375"/>
                  </a:lnTo>
                  <a:lnTo>
                    <a:pt x="1302135" y="552375"/>
                  </a:lnTo>
                  <a:lnTo>
                    <a:pt x="1313972" y="552375"/>
                  </a:lnTo>
                  <a:lnTo>
                    <a:pt x="1325810" y="552375"/>
                  </a:lnTo>
                  <a:lnTo>
                    <a:pt x="1337647" y="552375"/>
                  </a:lnTo>
                  <a:lnTo>
                    <a:pt x="1349485" y="552375"/>
                  </a:lnTo>
                  <a:lnTo>
                    <a:pt x="1361323" y="552375"/>
                  </a:lnTo>
                  <a:lnTo>
                    <a:pt x="1373160" y="552375"/>
                  </a:lnTo>
                  <a:lnTo>
                    <a:pt x="1384998" y="552375"/>
                  </a:lnTo>
                  <a:lnTo>
                    <a:pt x="1396835" y="552375"/>
                  </a:lnTo>
                  <a:lnTo>
                    <a:pt x="1408673" y="552375"/>
                  </a:lnTo>
                  <a:lnTo>
                    <a:pt x="1420511" y="552375"/>
                  </a:lnTo>
                  <a:lnTo>
                    <a:pt x="1432348" y="552375"/>
                  </a:lnTo>
                  <a:lnTo>
                    <a:pt x="1444186" y="552375"/>
                  </a:lnTo>
                  <a:lnTo>
                    <a:pt x="1456023" y="552375"/>
                  </a:lnTo>
                  <a:lnTo>
                    <a:pt x="1467861" y="552375"/>
                  </a:lnTo>
                  <a:lnTo>
                    <a:pt x="1479699" y="552375"/>
                  </a:lnTo>
                  <a:lnTo>
                    <a:pt x="1491536" y="552375"/>
                  </a:lnTo>
                  <a:lnTo>
                    <a:pt x="1503374" y="552375"/>
                  </a:lnTo>
                  <a:lnTo>
                    <a:pt x="1515211" y="552375"/>
                  </a:lnTo>
                  <a:lnTo>
                    <a:pt x="1527049" y="552375"/>
                  </a:lnTo>
                  <a:lnTo>
                    <a:pt x="1538887" y="552375"/>
                  </a:lnTo>
                  <a:lnTo>
                    <a:pt x="1550724" y="552375"/>
                  </a:lnTo>
                  <a:lnTo>
                    <a:pt x="1562562" y="552375"/>
                  </a:lnTo>
                  <a:lnTo>
                    <a:pt x="1574399" y="552375"/>
                  </a:lnTo>
                  <a:lnTo>
                    <a:pt x="1586237" y="552375"/>
                  </a:lnTo>
                  <a:lnTo>
                    <a:pt x="1598074" y="552375"/>
                  </a:lnTo>
                  <a:lnTo>
                    <a:pt x="1609912" y="552375"/>
                  </a:lnTo>
                  <a:lnTo>
                    <a:pt x="1621750" y="552375"/>
                  </a:lnTo>
                  <a:lnTo>
                    <a:pt x="1633587" y="552375"/>
                  </a:lnTo>
                  <a:lnTo>
                    <a:pt x="1645425" y="552375"/>
                  </a:lnTo>
                  <a:lnTo>
                    <a:pt x="1657262" y="552375"/>
                  </a:lnTo>
                  <a:lnTo>
                    <a:pt x="1669100" y="552375"/>
                  </a:lnTo>
                  <a:lnTo>
                    <a:pt x="1680938" y="552375"/>
                  </a:lnTo>
                  <a:lnTo>
                    <a:pt x="1692775" y="552375"/>
                  </a:lnTo>
                  <a:lnTo>
                    <a:pt x="1704613" y="552375"/>
                  </a:lnTo>
                  <a:lnTo>
                    <a:pt x="1716450" y="552375"/>
                  </a:lnTo>
                  <a:lnTo>
                    <a:pt x="1728288" y="552375"/>
                  </a:lnTo>
                  <a:lnTo>
                    <a:pt x="1740126" y="552375"/>
                  </a:lnTo>
                  <a:lnTo>
                    <a:pt x="1751963" y="552375"/>
                  </a:lnTo>
                  <a:lnTo>
                    <a:pt x="1763801" y="552375"/>
                  </a:lnTo>
                  <a:lnTo>
                    <a:pt x="1775638" y="552375"/>
                  </a:lnTo>
                  <a:lnTo>
                    <a:pt x="1787476" y="552375"/>
                  </a:lnTo>
                  <a:lnTo>
                    <a:pt x="1799314" y="552375"/>
                  </a:lnTo>
                  <a:lnTo>
                    <a:pt x="1811151" y="552375"/>
                  </a:lnTo>
                  <a:lnTo>
                    <a:pt x="1822989" y="552375"/>
                  </a:lnTo>
                  <a:lnTo>
                    <a:pt x="1834826" y="552375"/>
                  </a:lnTo>
                  <a:lnTo>
                    <a:pt x="1846664" y="552375"/>
                  </a:lnTo>
                  <a:lnTo>
                    <a:pt x="1858502" y="552375"/>
                  </a:lnTo>
                  <a:lnTo>
                    <a:pt x="1870339" y="552375"/>
                  </a:lnTo>
                  <a:lnTo>
                    <a:pt x="1882177" y="552375"/>
                  </a:lnTo>
                  <a:lnTo>
                    <a:pt x="1894014" y="552375"/>
                  </a:lnTo>
                  <a:lnTo>
                    <a:pt x="1905852" y="552375"/>
                  </a:lnTo>
                  <a:lnTo>
                    <a:pt x="1917689" y="552375"/>
                  </a:lnTo>
                  <a:lnTo>
                    <a:pt x="1929527" y="552375"/>
                  </a:lnTo>
                  <a:lnTo>
                    <a:pt x="1941365" y="552375"/>
                  </a:lnTo>
                  <a:lnTo>
                    <a:pt x="1953202" y="552375"/>
                  </a:lnTo>
                  <a:lnTo>
                    <a:pt x="1965040" y="552375"/>
                  </a:lnTo>
                  <a:lnTo>
                    <a:pt x="1976877" y="552375"/>
                  </a:lnTo>
                  <a:lnTo>
                    <a:pt x="1988715" y="552375"/>
                  </a:lnTo>
                  <a:lnTo>
                    <a:pt x="2000553" y="552375"/>
                  </a:lnTo>
                  <a:lnTo>
                    <a:pt x="2012390" y="552375"/>
                  </a:lnTo>
                  <a:lnTo>
                    <a:pt x="2024228" y="552375"/>
                  </a:lnTo>
                  <a:lnTo>
                    <a:pt x="2036065" y="552375"/>
                  </a:lnTo>
                  <a:lnTo>
                    <a:pt x="2047903" y="552375"/>
                  </a:lnTo>
                  <a:lnTo>
                    <a:pt x="2059741" y="552375"/>
                  </a:lnTo>
                  <a:lnTo>
                    <a:pt x="2071578" y="552375"/>
                  </a:lnTo>
                  <a:lnTo>
                    <a:pt x="2083416" y="552375"/>
                  </a:lnTo>
                  <a:lnTo>
                    <a:pt x="2095253" y="552375"/>
                  </a:lnTo>
                  <a:lnTo>
                    <a:pt x="2107091" y="552375"/>
                  </a:lnTo>
                  <a:lnTo>
                    <a:pt x="2118929" y="552375"/>
                  </a:lnTo>
                  <a:lnTo>
                    <a:pt x="2130766" y="552375"/>
                  </a:lnTo>
                  <a:lnTo>
                    <a:pt x="2142604" y="552375"/>
                  </a:lnTo>
                  <a:lnTo>
                    <a:pt x="2154441" y="552375"/>
                  </a:lnTo>
                  <a:lnTo>
                    <a:pt x="2166279" y="552375"/>
                  </a:lnTo>
                  <a:lnTo>
                    <a:pt x="2178117" y="552375"/>
                  </a:lnTo>
                  <a:lnTo>
                    <a:pt x="2189954" y="552375"/>
                  </a:lnTo>
                  <a:lnTo>
                    <a:pt x="2201792" y="552375"/>
                  </a:lnTo>
                  <a:lnTo>
                    <a:pt x="2213629" y="552375"/>
                  </a:lnTo>
                  <a:lnTo>
                    <a:pt x="2225467" y="552375"/>
                  </a:lnTo>
                  <a:lnTo>
                    <a:pt x="2237304" y="552375"/>
                  </a:lnTo>
                  <a:lnTo>
                    <a:pt x="2249142" y="552375"/>
                  </a:lnTo>
                  <a:lnTo>
                    <a:pt x="2260980" y="552375"/>
                  </a:lnTo>
                  <a:lnTo>
                    <a:pt x="2272817" y="552375"/>
                  </a:lnTo>
                  <a:lnTo>
                    <a:pt x="2284655" y="552375"/>
                  </a:lnTo>
                  <a:lnTo>
                    <a:pt x="2296492" y="552375"/>
                  </a:lnTo>
                  <a:lnTo>
                    <a:pt x="2308330" y="552375"/>
                  </a:lnTo>
                  <a:lnTo>
                    <a:pt x="2320168" y="552375"/>
                  </a:lnTo>
                  <a:lnTo>
                    <a:pt x="2332005" y="552375"/>
                  </a:lnTo>
                  <a:lnTo>
                    <a:pt x="2343843" y="552375"/>
                  </a:lnTo>
                  <a:lnTo>
                    <a:pt x="2343843" y="552189"/>
                  </a:lnTo>
                  <a:lnTo>
                    <a:pt x="2355680" y="552157"/>
                  </a:lnTo>
                  <a:lnTo>
                    <a:pt x="2367518" y="552119"/>
                  </a:lnTo>
                  <a:lnTo>
                    <a:pt x="2379356" y="552074"/>
                  </a:lnTo>
                  <a:lnTo>
                    <a:pt x="2391193" y="552021"/>
                  </a:lnTo>
                  <a:lnTo>
                    <a:pt x="2403031" y="551959"/>
                  </a:lnTo>
                  <a:lnTo>
                    <a:pt x="2414868" y="551886"/>
                  </a:lnTo>
                  <a:lnTo>
                    <a:pt x="2426706" y="551801"/>
                  </a:lnTo>
                  <a:lnTo>
                    <a:pt x="2438544" y="551700"/>
                  </a:lnTo>
                  <a:lnTo>
                    <a:pt x="2450381" y="551582"/>
                  </a:lnTo>
                  <a:lnTo>
                    <a:pt x="2462219" y="551443"/>
                  </a:lnTo>
                  <a:lnTo>
                    <a:pt x="2474056" y="551280"/>
                  </a:lnTo>
                  <a:lnTo>
                    <a:pt x="2485894" y="551089"/>
                  </a:lnTo>
                  <a:lnTo>
                    <a:pt x="2497732" y="550864"/>
                  </a:lnTo>
                  <a:lnTo>
                    <a:pt x="2509569" y="550600"/>
                  </a:lnTo>
                  <a:lnTo>
                    <a:pt x="2521407" y="550290"/>
                  </a:lnTo>
                  <a:lnTo>
                    <a:pt x="2533244" y="549926"/>
                  </a:lnTo>
                  <a:lnTo>
                    <a:pt x="2545082" y="549498"/>
                  </a:lnTo>
                  <a:lnTo>
                    <a:pt x="2556919" y="548997"/>
                  </a:lnTo>
                  <a:lnTo>
                    <a:pt x="2568757" y="548409"/>
                  </a:lnTo>
                  <a:lnTo>
                    <a:pt x="2580595" y="547719"/>
                  </a:lnTo>
                  <a:lnTo>
                    <a:pt x="2592432" y="546910"/>
                  </a:lnTo>
                  <a:lnTo>
                    <a:pt x="2604270" y="545963"/>
                  </a:lnTo>
                  <a:lnTo>
                    <a:pt x="2616107" y="544854"/>
                  </a:lnTo>
                  <a:lnTo>
                    <a:pt x="2627945" y="543555"/>
                  </a:lnTo>
                  <a:lnTo>
                    <a:pt x="2639783" y="542037"/>
                  </a:lnTo>
                  <a:lnTo>
                    <a:pt x="2651620" y="540264"/>
                  </a:lnTo>
                  <a:lnTo>
                    <a:pt x="2663458" y="538194"/>
                  </a:lnTo>
                  <a:lnTo>
                    <a:pt x="2675295" y="535782"/>
                  </a:lnTo>
                  <a:lnTo>
                    <a:pt x="2687133" y="532973"/>
                  </a:lnTo>
                  <a:lnTo>
                    <a:pt x="2698971" y="529710"/>
                  </a:lnTo>
                  <a:lnTo>
                    <a:pt x="2710808" y="525924"/>
                  </a:lnTo>
                  <a:lnTo>
                    <a:pt x="2722646" y="521544"/>
                  </a:lnTo>
                  <a:lnTo>
                    <a:pt x="2734483" y="516487"/>
                  </a:lnTo>
                  <a:lnTo>
                    <a:pt x="2746321" y="510668"/>
                  </a:lnTo>
                  <a:lnTo>
                    <a:pt x="2758159" y="503993"/>
                  </a:lnTo>
                  <a:lnTo>
                    <a:pt x="2769996" y="496366"/>
                  </a:lnTo>
                  <a:lnTo>
                    <a:pt x="2781834" y="487693"/>
                  </a:lnTo>
                  <a:lnTo>
                    <a:pt x="2793671" y="477877"/>
                  </a:lnTo>
                  <a:lnTo>
                    <a:pt x="2805509" y="466833"/>
                  </a:lnTo>
                  <a:lnTo>
                    <a:pt x="2817347" y="454487"/>
                  </a:lnTo>
                  <a:lnTo>
                    <a:pt x="2829184" y="440786"/>
                  </a:lnTo>
                  <a:lnTo>
                    <a:pt x="2841022" y="425701"/>
                  </a:lnTo>
                  <a:lnTo>
                    <a:pt x="2852859" y="409239"/>
                  </a:lnTo>
                  <a:lnTo>
                    <a:pt x="2864697" y="391446"/>
                  </a:lnTo>
                  <a:lnTo>
                    <a:pt x="2876534" y="372414"/>
                  </a:lnTo>
                  <a:lnTo>
                    <a:pt x="2888372" y="352282"/>
                  </a:lnTo>
                  <a:lnTo>
                    <a:pt x="2900210" y="331236"/>
                  </a:lnTo>
                  <a:lnTo>
                    <a:pt x="2912047" y="309501"/>
                  </a:lnTo>
                  <a:lnTo>
                    <a:pt x="2923885" y="287340"/>
                  </a:lnTo>
                  <a:lnTo>
                    <a:pt x="2935722" y="265034"/>
                  </a:lnTo>
                  <a:lnTo>
                    <a:pt x="2947560" y="242873"/>
                  </a:lnTo>
                  <a:lnTo>
                    <a:pt x="2959398" y="221138"/>
                  </a:lnTo>
                  <a:lnTo>
                    <a:pt x="2971235" y="200092"/>
                  </a:lnTo>
                  <a:lnTo>
                    <a:pt x="2983073" y="179960"/>
                  </a:lnTo>
                  <a:lnTo>
                    <a:pt x="2994910" y="160928"/>
                  </a:lnTo>
                  <a:lnTo>
                    <a:pt x="3006748" y="143135"/>
                  </a:lnTo>
                  <a:lnTo>
                    <a:pt x="3018586" y="126673"/>
                  </a:lnTo>
                  <a:lnTo>
                    <a:pt x="3030423" y="111588"/>
                  </a:lnTo>
                  <a:lnTo>
                    <a:pt x="3042261" y="97887"/>
                  </a:lnTo>
                  <a:lnTo>
                    <a:pt x="3054098" y="85541"/>
                  </a:lnTo>
                  <a:lnTo>
                    <a:pt x="3065936" y="74497"/>
                  </a:lnTo>
                  <a:lnTo>
                    <a:pt x="3077774" y="64682"/>
                  </a:lnTo>
                  <a:lnTo>
                    <a:pt x="3089611" y="56008"/>
                  </a:lnTo>
                  <a:lnTo>
                    <a:pt x="3101449" y="48382"/>
                  </a:lnTo>
                  <a:lnTo>
                    <a:pt x="3113286" y="41707"/>
                  </a:lnTo>
                  <a:lnTo>
                    <a:pt x="3125124" y="35887"/>
                  </a:lnTo>
                  <a:lnTo>
                    <a:pt x="3136962" y="30830"/>
                  </a:lnTo>
                  <a:lnTo>
                    <a:pt x="3148799" y="26450"/>
                  </a:lnTo>
                  <a:lnTo>
                    <a:pt x="3160637" y="22664"/>
                  </a:lnTo>
                  <a:lnTo>
                    <a:pt x="3172474" y="19401"/>
                  </a:lnTo>
                  <a:lnTo>
                    <a:pt x="3184312" y="16592"/>
                  </a:lnTo>
                  <a:lnTo>
                    <a:pt x="3196149" y="14180"/>
                  </a:lnTo>
                  <a:lnTo>
                    <a:pt x="3207987" y="12110"/>
                  </a:lnTo>
                  <a:lnTo>
                    <a:pt x="3219825" y="10337"/>
                  </a:lnTo>
                  <a:lnTo>
                    <a:pt x="3231662" y="8819"/>
                  </a:lnTo>
                  <a:lnTo>
                    <a:pt x="3243500" y="7520"/>
                  </a:lnTo>
                  <a:lnTo>
                    <a:pt x="3255337" y="6411"/>
                  </a:lnTo>
                  <a:lnTo>
                    <a:pt x="3267175" y="5464"/>
                  </a:lnTo>
                  <a:lnTo>
                    <a:pt x="3279013" y="4655"/>
                  </a:lnTo>
                  <a:lnTo>
                    <a:pt x="3290850" y="3965"/>
                  </a:lnTo>
                  <a:lnTo>
                    <a:pt x="3302688" y="3377"/>
                  </a:lnTo>
                  <a:lnTo>
                    <a:pt x="3314525" y="2876"/>
                  </a:lnTo>
                  <a:lnTo>
                    <a:pt x="3326363" y="2448"/>
                  </a:lnTo>
                  <a:lnTo>
                    <a:pt x="3338201" y="2084"/>
                  </a:lnTo>
                  <a:lnTo>
                    <a:pt x="3350038" y="1774"/>
                  </a:lnTo>
                  <a:lnTo>
                    <a:pt x="3361876" y="1510"/>
                  </a:lnTo>
                  <a:lnTo>
                    <a:pt x="3373713" y="1285"/>
                  </a:lnTo>
                  <a:lnTo>
                    <a:pt x="3385551" y="1094"/>
                  </a:lnTo>
                  <a:lnTo>
                    <a:pt x="3397389" y="931"/>
                  </a:lnTo>
                  <a:lnTo>
                    <a:pt x="3409226" y="792"/>
                  </a:lnTo>
                  <a:lnTo>
                    <a:pt x="3421064" y="674"/>
                  </a:lnTo>
                  <a:lnTo>
                    <a:pt x="3432901" y="573"/>
                  </a:lnTo>
                  <a:lnTo>
                    <a:pt x="3444739" y="488"/>
                  </a:lnTo>
                  <a:lnTo>
                    <a:pt x="3456576" y="415"/>
                  </a:lnTo>
                  <a:lnTo>
                    <a:pt x="3468414" y="353"/>
                  </a:lnTo>
                  <a:lnTo>
                    <a:pt x="3480252" y="300"/>
                  </a:lnTo>
                  <a:lnTo>
                    <a:pt x="3492089" y="255"/>
                  </a:lnTo>
                  <a:lnTo>
                    <a:pt x="3503927" y="217"/>
                  </a:lnTo>
                  <a:lnTo>
                    <a:pt x="3515764" y="185"/>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C083">
                  <a:alpha val="100000"/>
                </a:srgbClr>
              </a:solidFill>
              <a:prstDash val="solid"/>
              <a:round/>
            </a:ln>
          </p:spPr>
          <p:txBody>
            <a:bodyPr/>
            <a:lstStyle/>
            <a:p/>
          </p:txBody>
        </p:sp>
        <p:sp>
          <p:nvSpPr>
            <p:cNvPr id="43" name="pl43"/>
            <p:cNvSpPr/>
            <p:nvPr/>
          </p:nvSpPr>
          <p:spPr>
            <a:xfrm>
              <a:off x="2482351" y="4581974"/>
              <a:ext cx="4687686" cy="368250"/>
            </a:xfrm>
            <a:custGeom>
              <a:avLst/>
              <a:pathLst>
                <a:path w="4687686" h="36825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61"/>
                  </a:lnTo>
                  <a:lnTo>
                    <a:pt x="1183759" y="72"/>
                  </a:lnTo>
                  <a:lnTo>
                    <a:pt x="1195596" y="85"/>
                  </a:lnTo>
                  <a:lnTo>
                    <a:pt x="1207434" y="100"/>
                  </a:lnTo>
                  <a:lnTo>
                    <a:pt x="1219272" y="117"/>
                  </a:lnTo>
                  <a:lnTo>
                    <a:pt x="1231109" y="138"/>
                  </a:lnTo>
                  <a:lnTo>
                    <a:pt x="1242947" y="162"/>
                  </a:lnTo>
                  <a:lnTo>
                    <a:pt x="1254784" y="191"/>
                  </a:lnTo>
                  <a:lnTo>
                    <a:pt x="1266622" y="224"/>
                  </a:lnTo>
                  <a:lnTo>
                    <a:pt x="1278459" y="264"/>
                  </a:lnTo>
                  <a:lnTo>
                    <a:pt x="1290297" y="310"/>
                  </a:lnTo>
                  <a:lnTo>
                    <a:pt x="1302135" y="364"/>
                  </a:lnTo>
                  <a:lnTo>
                    <a:pt x="1313972" y="428"/>
                  </a:lnTo>
                  <a:lnTo>
                    <a:pt x="1325810" y="503"/>
                  </a:lnTo>
                  <a:lnTo>
                    <a:pt x="1337647" y="591"/>
                  </a:lnTo>
                  <a:lnTo>
                    <a:pt x="1349485" y="694"/>
                  </a:lnTo>
                  <a:lnTo>
                    <a:pt x="1361323" y="816"/>
                  </a:lnTo>
                  <a:lnTo>
                    <a:pt x="1373160" y="958"/>
                  </a:lnTo>
                  <a:lnTo>
                    <a:pt x="1384998" y="1125"/>
                  </a:lnTo>
                  <a:lnTo>
                    <a:pt x="1396835" y="1321"/>
                  </a:lnTo>
                  <a:lnTo>
                    <a:pt x="1408673" y="1551"/>
                  </a:lnTo>
                  <a:lnTo>
                    <a:pt x="1420511" y="1821"/>
                  </a:lnTo>
                  <a:lnTo>
                    <a:pt x="1432348" y="2137"/>
                  </a:lnTo>
                  <a:lnTo>
                    <a:pt x="1444186" y="2506"/>
                  </a:lnTo>
                  <a:lnTo>
                    <a:pt x="1456023" y="2939"/>
                  </a:lnTo>
                  <a:lnTo>
                    <a:pt x="1467861" y="3445"/>
                  </a:lnTo>
                  <a:lnTo>
                    <a:pt x="1479699" y="4036"/>
                  </a:lnTo>
                  <a:lnTo>
                    <a:pt x="1491536" y="4726"/>
                  </a:lnTo>
                  <a:lnTo>
                    <a:pt x="1503374" y="5530"/>
                  </a:lnTo>
                  <a:lnTo>
                    <a:pt x="1515211" y="6467"/>
                  </a:lnTo>
                  <a:lnTo>
                    <a:pt x="1527049" y="7554"/>
                  </a:lnTo>
                  <a:lnTo>
                    <a:pt x="1538887" y="8816"/>
                  </a:lnTo>
                  <a:lnTo>
                    <a:pt x="1550724" y="10276"/>
                  </a:lnTo>
                  <a:lnTo>
                    <a:pt x="1562562" y="11962"/>
                  </a:lnTo>
                  <a:lnTo>
                    <a:pt x="1574399" y="13902"/>
                  </a:lnTo>
                  <a:lnTo>
                    <a:pt x="1586237" y="16127"/>
                  </a:lnTo>
                  <a:lnTo>
                    <a:pt x="1598074" y="18669"/>
                  </a:lnTo>
                  <a:lnTo>
                    <a:pt x="1609912" y="21560"/>
                  </a:lnTo>
                  <a:lnTo>
                    <a:pt x="1621750" y="24832"/>
                  </a:lnTo>
                  <a:lnTo>
                    <a:pt x="1633587" y="28513"/>
                  </a:lnTo>
                  <a:lnTo>
                    <a:pt x="1645425" y="32629"/>
                  </a:lnTo>
                  <a:lnTo>
                    <a:pt x="1657262" y="37196"/>
                  </a:lnTo>
                  <a:lnTo>
                    <a:pt x="1669100" y="42224"/>
                  </a:lnTo>
                  <a:lnTo>
                    <a:pt x="1680938" y="47711"/>
                  </a:lnTo>
                  <a:lnTo>
                    <a:pt x="1692775" y="53642"/>
                  </a:lnTo>
                  <a:lnTo>
                    <a:pt x="1704613" y="59986"/>
                  </a:lnTo>
                  <a:lnTo>
                    <a:pt x="1716450" y="66697"/>
                  </a:lnTo>
                  <a:lnTo>
                    <a:pt x="1728288" y="73712"/>
                  </a:lnTo>
                  <a:lnTo>
                    <a:pt x="1740126" y="80957"/>
                  </a:lnTo>
                  <a:lnTo>
                    <a:pt x="1751963" y="88344"/>
                  </a:lnTo>
                  <a:lnTo>
                    <a:pt x="1763801" y="95780"/>
                  </a:lnTo>
                  <a:lnTo>
                    <a:pt x="1775638" y="103167"/>
                  </a:lnTo>
                  <a:lnTo>
                    <a:pt x="1787476" y="110412"/>
                  </a:lnTo>
                  <a:lnTo>
                    <a:pt x="1799314" y="117427"/>
                  </a:lnTo>
                  <a:lnTo>
                    <a:pt x="1811151" y="124138"/>
                  </a:lnTo>
                  <a:lnTo>
                    <a:pt x="1822989" y="130482"/>
                  </a:lnTo>
                  <a:lnTo>
                    <a:pt x="1834826" y="136413"/>
                  </a:lnTo>
                  <a:lnTo>
                    <a:pt x="1846664" y="141900"/>
                  </a:lnTo>
                  <a:lnTo>
                    <a:pt x="1858502" y="146928"/>
                  </a:lnTo>
                  <a:lnTo>
                    <a:pt x="1870339" y="151495"/>
                  </a:lnTo>
                  <a:lnTo>
                    <a:pt x="1882177" y="155611"/>
                  </a:lnTo>
                  <a:lnTo>
                    <a:pt x="1894014" y="159292"/>
                  </a:lnTo>
                  <a:lnTo>
                    <a:pt x="1905852" y="162564"/>
                  </a:lnTo>
                  <a:lnTo>
                    <a:pt x="1917689" y="165455"/>
                  </a:lnTo>
                  <a:lnTo>
                    <a:pt x="1929527" y="167997"/>
                  </a:lnTo>
                  <a:lnTo>
                    <a:pt x="1941365" y="170222"/>
                  </a:lnTo>
                  <a:lnTo>
                    <a:pt x="1953202" y="172162"/>
                  </a:lnTo>
                  <a:lnTo>
                    <a:pt x="1965040" y="173848"/>
                  </a:lnTo>
                  <a:lnTo>
                    <a:pt x="1976877" y="175308"/>
                  </a:lnTo>
                  <a:lnTo>
                    <a:pt x="1988715" y="176570"/>
                  </a:lnTo>
                  <a:lnTo>
                    <a:pt x="2000553" y="177657"/>
                  </a:lnTo>
                  <a:lnTo>
                    <a:pt x="2012390" y="178594"/>
                  </a:lnTo>
                  <a:lnTo>
                    <a:pt x="2024228" y="179398"/>
                  </a:lnTo>
                  <a:lnTo>
                    <a:pt x="2036065" y="180088"/>
                  </a:lnTo>
                  <a:lnTo>
                    <a:pt x="2047903" y="180679"/>
                  </a:lnTo>
                  <a:lnTo>
                    <a:pt x="2059741" y="181185"/>
                  </a:lnTo>
                  <a:lnTo>
                    <a:pt x="2071578" y="181618"/>
                  </a:lnTo>
                  <a:lnTo>
                    <a:pt x="2083416" y="181987"/>
                  </a:lnTo>
                  <a:lnTo>
                    <a:pt x="2095253" y="182303"/>
                  </a:lnTo>
                  <a:lnTo>
                    <a:pt x="2107091" y="182573"/>
                  </a:lnTo>
                  <a:lnTo>
                    <a:pt x="2118929" y="182803"/>
                  </a:lnTo>
                  <a:lnTo>
                    <a:pt x="2130766" y="182999"/>
                  </a:lnTo>
                  <a:lnTo>
                    <a:pt x="2142604" y="183166"/>
                  </a:lnTo>
                  <a:lnTo>
                    <a:pt x="2154441" y="183308"/>
                  </a:lnTo>
                  <a:lnTo>
                    <a:pt x="2166279" y="183430"/>
                  </a:lnTo>
                  <a:lnTo>
                    <a:pt x="2178117" y="183533"/>
                  </a:lnTo>
                  <a:lnTo>
                    <a:pt x="2189954" y="183621"/>
                  </a:lnTo>
                  <a:lnTo>
                    <a:pt x="2201792" y="183696"/>
                  </a:lnTo>
                  <a:lnTo>
                    <a:pt x="2213629" y="183760"/>
                  </a:lnTo>
                  <a:lnTo>
                    <a:pt x="2225467" y="183814"/>
                  </a:lnTo>
                  <a:lnTo>
                    <a:pt x="2237304" y="183860"/>
                  </a:lnTo>
                  <a:lnTo>
                    <a:pt x="2249142" y="183900"/>
                  </a:lnTo>
                  <a:lnTo>
                    <a:pt x="2260980" y="183933"/>
                  </a:lnTo>
                  <a:lnTo>
                    <a:pt x="2272817" y="183962"/>
                  </a:lnTo>
                  <a:lnTo>
                    <a:pt x="2284655" y="183986"/>
                  </a:lnTo>
                  <a:lnTo>
                    <a:pt x="2296492" y="184007"/>
                  </a:lnTo>
                  <a:lnTo>
                    <a:pt x="2308330" y="184024"/>
                  </a:lnTo>
                  <a:lnTo>
                    <a:pt x="2320168" y="184039"/>
                  </a:lnTo>
                  <a:lnTo>
                    <a:pt x="2332005" y="184052"/>
                  </a:lnTo>
                  <a:lnTo>
                    <a:pt x="2343843" y="184063"/>
                  </a:lnTo>
                  <a:lnTo>
                    <a:pt x="2343843" y="184186"/>
                  </a:lnTo>
                  <a:lnTo>
                    <a:pt x="2355680" y="184197"/>
                  </a:lnTo>
                  <a:lnTo>
                    <a:pt x="2367518" y="184210"/>
                  </a:lnTo>
                  <a:lnTo>
                    <a:pt x="2379356" y="184225"/>
                  </a:lnTo>
                  <a:lnTo>
                    <a:pt x="2391193" y="184242"/>
                  </a:lnTo>
                  <a:lnTo>
                    <a:pt x="2403031" y="184263"/>
                  </a:lnTo>
                  <a:lnTo>
                    <a:pt x="2414868" y="184287"/>
                  </a:lnTo>
                  <a:lnTo>
                    <a:pt x="2426706" y="184316"/>
                  </a:lnTo>
                  <a:lnTo>
                    <a:pt x="2438544" y="184349"/>
                  </a:lnTo>
                  <a:lnTo>
                    <a:pt x="2450381" y="184389"/>
                  </a:lnTo>
                  <a:lnTo>
                    <a:pt x="2462219" y="184435"/>
                  </a:lnTo>
                  <a:lnTo>
                    <a:pt x="2474056" y="184489"/>
                  </a:lnTo>
                  <a:lnTo>
                    <a:pt x="2485894" y="184553"/>
                  </a:lnTo>
                  <a:lnTo>
                    <a:pt x="2497732" y="184628"/>
                  </a:lnTo>
                  <a:lnTo>
                    <a:pt x="2509569" y="184716"/>
                  </a:lnTo>
                  <a:lnTo>
                    <a:pt x="2521407" y="184819"/>
                  </a:lnTo>
                  <a:lnTo>
                    <a:pt x="2533244" y="184941"/>
                  </a:lnTo>
                  <a:lnTo>
                    <a:pt x="2545082" y="185083"/>
                  </a:lnTo>
                  <a:lnTo>
                    <a:pt x="2556919" y="185250"/>
                  </a:lnTo>
                  <a:lnTo>
                    <a:pt x="2568757" y="185446"/>
                  </a:lnTo>
                  <a:lnTo>
                    <a:pt x="2580595" y="185676"/>
                  </a:lnTo>
                  <a:lnTo>
                    <a:pt x="2592432" y="185946"/>
                  </a:lnTo>
                  <a:lnTo>
                    <a:pt x="2604270" y="186262"/>
                  </a:lnTo>
                  <a:lnTo>
                    <a:pt x="2616107" y="186632"/>
                  </a:lnTo>
                  <a:lnTo>
                    <a:pt x="2627945" y="187064"/>
                  </a:lnTo>
                  <a:lnTo>
                    <a:pt x="2639783" y="187570"/>
                  </a:lnTo>
                  <a:lnTo>
                    <a:pt x="2651620" y="188161"/>
                  </a:lnTo>
                  <a:lnTo>
                    <a:pt x="2663458" y="188851"/>
                  </a:lnTo>
                  <a:lnTo>
                    <a:pt x="2675295" y="189656"/>
                  </a:lnTo>
                  <a:lnTo>
                    <a:pt x="2687133" y="190592"/>
                  </a:lnTo>
                  <a:lnTo>
                    <a:pt x="2698971" y="191679"/>
                  </a:lnTo>
                  <a:lnTo>
                    <a:pt x="2710808" y="192941"/>
                  </a:lnTo>
                  <a:lnTo>
                    <a:pt x="2722646" y="194401"/>
                  </a:lnTo>
                  <a:lnTo>
                    <a:pt x="2734483" y="196087"/>
                  </a:lnTo>
                  <a:lnTo>
                    <a:pt x="2746321" y="198027"/>
                  </a:lnTo>
                  <a:lnTo>
                    <a:pt x="2758159" y="200252"/>
                  </a:lnTo>
                  <a:lnTo>
                    <a:pt x="2769996" y="202794"/>
                  </a:lnTo>
                  <a:lnTo>
                    <a:pt x="2781834" y="205685"/>
                  </a:lnTo>
                  <a:lnTo>
                    <a:pt x="2793671" y="208957"/>
                  </a:lnTo>
                  <a:lnTo>
                    <a:pt x="2805509" y="212638"/>
                  </a:lnTo>
                  <a:lnTo>
                    <a:pt x="2817347" y="216754"/>
                  </a:lnTo>
                  <a:lnTo>
                    <a:pt x="2829184" y="221321"/>
                  </a:lnTo>
                  <a:lnTo>
                    <a:pt x="2841022" y="226349"/>
                  </a:lnTo>
                  <a:lnTo>
                    <a:pt x="2852859" y="231836"/>
                  </a:lnTo>
                  <a:lnTo>
                    <a:pt x="2864697" y="237767"/>
                  </a:lnTo>
                  <a:lnTo>
                    <a:pt x="2876534" y="244111"/>
                  </a:lnTo>
                  <a:lnTo>
                    <a:pt x="2888372" y="250822"/>
                  </a:lnTo>
                  <a:lnTo>
                    <a:pt x="2900210" y="257838"/>
                  </a:lnTo>
                  <a:lnTo>
                    <a:pt x="2912047" y="265082"/>
                  </a:lnTo>
                  <a:lnTo>
                    <a:pt x="2923885" y="272469"/>
                  </a:lnTo>
                  <a:lnTo>
                    <a:pt x="2935722" y="279905"/>
                  </a:lnTo>
                  <a:lnTo>
                    <a:pt x="2947560" y="287292"/>
                  </a:lnTo>
                  <a:lnTo>
                    <a:pt x="2959398" y="294537"/>
                  </a:lnTo>
                  <a:lnTo>
                    <a:pt x="2971235" y="301552"/>
                  </a:lnTo>
                  <a:lnTo>
                    <a:pt x="2983073" y="308263"/>
                  </a:lnTo>
                  <a:lnTo>
                    <a:pt x="2994910" y="314607"/>
                  </a:lnTo>
                  <a:lnTo>
                    <a:pt x="3006748" y="320538"/>
                  </a:lnTo>
                  <a:lnTo>
                    <a:pt x="3018586" y="326025"/>
                  </a:lnTo>
                  <a:lnTo>
                    <a:pt x="3030423" y="331053"/>
                  </a:lnTo>
                  <a:lnTo>
                    <a:pt x="3042261" y="335620"/>
                  </a:lnTo>
                  <a:lnTo>
                    <a:pt x="3054098" y="339736"/>
                  </a:lnTo>
                  <a:lnTo>
                    <a:pt x="3065936" y="343417"/>
                  </a:lnTo>
                  <a:lnTo>
                    <a:pt x="3077774" y="346689"/>
                  </a:lnTo>
                  <a:lnTo>
                    <a:pt x="3089611" y="349580"/>
                  </a:lnTo>
                  <a:lnTo>
                    <a:pt x="3101449" y="352122"/>
                  </a:lnTo>
                  <a:lnTo>
                    <a:pt x="3113286" y="354347"/>
                  </a:lnTo>
                  <a:lnTo>
                    <a:pt x="3125124" y="356287"/>
                  </a:lnTo>
                  <a:lnTo>
                    <a:pt x="3136962" y="357973"/>
                  </a:lnTo>
                  <a:lnTo>
                    <a:pt x="3148799" y="359433"/>
                  </a:lnTo>
                  <a:lnTo>
                    <a:pt x="3160637" y="360695"/>
                  </a:lnTo>
                  <a:lnTo>
                    <a:pt x="3172474" y="361782"/>
                  </a:lnTo>
                  <a:lnTo>
                    <a:pt x="3184312" y="362719"/>
                  </a:lnTo>
                  <a:lnTo>
                    <a:pt x="3196149" y="363523"/>
                  </a:lnTo>
                  <a:lnTo>
                    <a:pt x="3207987" y="364213"/>
                  </a:lnTo>
                  <a:lnTo>
                    <a:pt x="3219825" y="364804"/>
                  </a:lnTo>
                  <a:lnTo>
                    <a:pt x="3231662" y="365310"/>
                  </a:lnTo>
                  <a:lnTo>
                    <a:pt x="3243500" y="365743"/>
                  </a:lnTo>
                  <a:lnTo>
                    <a:pt x="3255337" y="366112"/>
                  </a:lnTo>
                  <a:lnTo>
                    <a:pt x="3267175" y="366428"/>
                  </a:lnTo>
                  <a:lnTo>
                    <a:pt x="3279013" y="366698"/>
                  </a:lnTo>
                  <a:lnTo>
                    <a:pt x="3290850" y="366928"/>
                  </a:lnTo>
                  <a:lnTo>
                    <a:pt x="3302688" y="367124"/>
                  </a:lnTo>
                  <a:lnTo>
                    <a:pt x="3314525" y="367291"/>
                  </a:lnTo>
                  <a:lnTo>
                    <a:pt x="3326363" y="367433"/>
                  </a:lnTo>
                  <a:lnTo>
                    <a:pt x="3338201" y="367555"/>
                  </a:lnTo>
                  <a:lnTo>
                    <a:pt x="3350038" y="367658"/>
                  </a:lnTo>
                  <a:lnTo>
                    <a:pt x="3361876" y="367746"/>
                  </a:lnTo>
                  <a:lnTo>
                    <a:pt x="3373713" y="367821"/>
                  </a:lnTo>
                  <a:lnTo>
                    <a:pt x="3385551" y="367885"/>
                  </a:lnTo>
                  <a:lnTo>
                    <a:pt x="3397389" y="367939"/>
                  </a:lnTo>
                  <a:lnTo>
                    <a:pt x="3409226" y="367985"/>
                  </a:lnTo>
                  <a:lnTo>
                    <a:pt x="3421064" y="368025"/>
                  </a:lnTo>
                  <a:lnTo>
                    <a:pt x="3432901" y="368058"/>
                  </a:lnTo>
                  <a:lnTo>
                    <a:pt x="3444739" y="368087"/>
                  </a:lnTo>
                  <a:lnTo>
                    <a:pt x="3456576" y="368111"/>
                  </a:lnTo>
                  <a:lnTo>
                    <a:pt x="3468414" y="368132"/>
                  </a:lnTo>
                  <a:lnTo>
                    <a:pt x="3480252" y="368149"/>
                  </a:lnTo>
                  <a:lnTo>
                    <a:pt x="3492089" y="368164"/>
                  </a:lnTo>
                  <a:lnTo>
                    <a:pt x="3503927" y="368177"/>
                  </a:lnTo>
                  <a:lnTo>
                    <a:pt x="3515764" y="368188"/>
                  </a:lnTo>
                  <a:lnTo>
                    <a:pt x="3515764" y="368250"/>
                  </a:lnTo>
                  <a:lnTo>
                    <a:pt x="3527602" y="368250"/>
                  </a:lnTo>
                  <a:lnTo>
                    <a:pt x="3539440" y="368250"/>
                  </a:lnTo>
                  <a:lnTo>
                    <a:pt x="3551277" y="368250"/>
                  </a:lnTo>
                  <a:lnTo>
                    <a:pt x="3563115" y="368250"/>
                  </a:lnTo>
                  <a:lnTo>
                    <a:pt x="3574952" y="368250"/>
                  </a:lnTo>
                  <a:lnTo>
                    <a:pt x="3586790" y="368250"/>
                  </a:lnTo>
                  <a:lnTo>
                    <a:pt x="3598628" y="368250"/>
                  </a:lnTo>
                  <a:lnTo>
                    <a:pt x="3610465" y="368250"/>
                  </a:lnTo>
                  <a:lnTo>
                    <a:pt x="3622303" y="368250"/>
                  </a:lnTo>
                  <a:lnTo>
                    <a:pt x="3634140" y="368250"/>
                  </a:lnTo>
                  <a:lnTo>
                    <a:pt x="3645978" y="368250"/>
                  </a:lnTo>
                  <a:lnTo>
                    <a:pt x="3657816" y="368250"/>
                  </a:lnTo>
                  <a:lnTo>
                    <a:pt x="3669653" y="368250"/>
                  </a:lnTo>
                  <a:lnTo>
                    <a:pt x="3681491" y="368250"/>
                  </a:lnTo>
                  <a:lnTo>
                    <a:pt x="3693328" y="368250"/>
                  </a:lnTo>
                  <a:lnTo>
                    <a:pt x="3705166" y="368250"/>
                  </a:lnTo>
                  <a:lnTo>
                    <a:pt x="3717004" y="368250"/>
                  </a:lnTo>
                  <a:lnTo>
                    <a:pt x="3728841" y="368250"/>
                  </a:lnTo>
                  <a:lnTo>
                    <a:pt x="3740679" y="368250"/>
                  </a:lnTo>
                  <a:lnTo>
                    <a:pt x="3752516" y="368250"/>
                  </a:lnTo>
                  <a:lnTo>
                    <a:pt x="3764354" y="368250"/>
                  </a:lnTo>
                  <a:lnTo>
                    <a:pt x="3776191" y="368250"/>
                  </a:lnTo>
                  <a:lnTo>
                    <a:pt x="3788029" y="368250"/>
                  </a:lnTo>
                  <a:lnTo>
                    <a:pt x="3799867" y="368250"/>
                  </a:lnTo>
                  <a:lnTo>
                    <a:pt x="3811704" y="368250"/>
                  </a:lnTo>
                  <a:lnTo>
                    <a:pt x="3823542" y="368250"/>
                  </a:lnTo>
                  <a:lnTo>
                    <a:pt x="3835379" y="368250"/>
                  </a:lnTo>
                  <a:lnTo>
                    <a:pt x="3847217" y="368250"/>
                  </a:lnTo>
                  <a:lnTo>
                    <a:pt x="3859055" y="368250"/>
                  </a:lnTo>
                  <a:lnTo>
                    <a:pt x="3870892" y="368250"/>
                  </a:lnTo>
                  <a:lnTo>
                    <a:pt x="3882730" y="368250"/>
                  </a:lnTo>
                  <a:lnTo>
                    <a:pt x="3894567" y="368250"/>
                  </a:lnTo>
                  <a:lnTo>
                    <a:pt x="3906405" y="368250"/>
                  </a:lnTo>
                  <a:lnTo>
                    <a:pt x="3918243" y="368250"/>
                  </a:lnTo>
                  <a:lnTo>
                    <a:pt x="3930080" y="368250"/>
                  </a:lnTo>
                  <a:lnTo>
                    <a:pt x="3941918" y="368250"/>
                  </a:lnTo>
                  <a:lnTo>
                    <a:pt x="3953755" y="368250"/>
                  </a:lnTo>
                  <a:lnTo>
                    <a:pt x="3965593" y="368250"/>
                  </a:lnTo>
                  <a:lnTo>
                    <a:pt x="3977431" y="368250"/>
                  </a:lnTo>
                  <a:lnTo>
                    <a:pt x="3989268" y="368250"/>
                  </a:lnTo>
                  <a:lnTo>
                    <a:pt x="4001106" y="368250"/>
                  </a:lnTo>
                  <a:lnTo>
                    <a:pt x="4012943" y="368250"/>
                  </a:lnTo>
                  <a:lnTo>
                    <a:pt x="4024781" y="368250"/>
                  </a:lnTo>
                  <a:lnTo>
                    <a:pt x="4036619" y="368250"/>
                  </a:lnTo>
                  <a:lnTo>
                    <a:pt x="4048456" y="368250"/>
                  </a:lnTo>
                  <a:lnTo>
                    <a:pt x="4060294" y="368250"/>
                  </a:lnTo>
                  <a:lnTo>
                    <a:pt x="4072131" y="368250"/>
                  </a:lnTo>
                  <a:lnTo>
                    <a:pt x="4083969" y="368250"/>
                  </a:lnTo>
                  <a:lnTo>
                    <a:pt x="4095806" y="368250"/>
                  </a:lnTo>
                  <a:lnTo>
                    <a:pt x="4107644" y="368250"/>
                  </a:lnTo>
                  <a:lnTo>
                    <a:pt x="4119482" y="368250"/>
                  </a:lnTo>
                  <a:lnTo>
                    <a:pt x="4131319" y="368250"/>
                  </a:lnTo>
                  <a:lnTo>
                    <a:pt x="4143157" y="368250"/>
                  </a:lnTo>
                  <a:lnTo>
                    <a:pt x="4154994" y="368250"/>
                  </a:lnTo>
                  <a:lnTo>
                    <a:pt x="4166832" y="368250"/>
                  </a:lnTo>
                  <a:lnTo>
                    <a:pt x="4178670" y="368250"/>
                  </a:lnTo>
                  <a:lnTo>
                    <a:pt x="4190507" y="368250"/>
                  </a:lnTo>
                  <a:lnTo>
                    <a:pt x="4202345" y="368250"/>
                  </a:lnTo>
                  <a:lnTo>
                    <a:pt x="4214182" y="368250"/>
                  </a:lnTo>
                  <a:lnTo>
                    <a:pt x="4226020" y="368250"/>
                  </a:lnTo>
                  <a:lnTo>
                    <a:pt x="4237858" y="368250"/>
                  </a:lnTo>
                  <a:lnTo>
                    <a:pt x="4249695" y="368250"/>
                  </a:lnTo>
                  <a:lnTo>
                    <a:pt x="4261533" y="368250"/>
                  </a:lnTo>
                  <a:lnTo>
                    <a:pt x="4273370" y="368250"/>
                  </a:lnTo>
                  <a:lnTo>
                    <a:pt x="4285208" y="368250"/>
                  </a:lnTo>
                  <a:lnTo>
                    <a:pt x="4297046" y="368250"/>
                  </a:lnTo>
                  <a:lnTo>
                    <a:pt x="4308883" y="368250"/>
                  </a:lnTo>
                  <a:lnTo>
                    <a:pt x="4320721" y="368250"/>
                  </a:lnTo>
                  <a:lnTo>
                    <a:pt x="4332558" y="368250"/>
                  </a:lnTo>
                  <a:lnTo>
                    <a:pt x="4344396" y="368250"/>
                  </a:lnTo>
                  <a:lnTo>
                    <a:pt x="4356234" y="368250"/>
                  </a:lnTo>
                  <a:lnTo>
                    <a:pt x="4368071" y="368250"/>
                  </a:lnTo>
                  <a:lnTo>
                    <a:pt x="4379909" y="368250"/>
                  </a:lnTo>
                  <a:lnTo>
                    <a:pt x="4391746" y="368250"/>
                  </a:lnTo>
                  <a:lnTo>
                    <a:pt x="4403584" y="368250"/>
                  </a:lnTo>
                  <a:lnTo>
                    <a:pt x="4415421" y="368250"/>
                  </a:lnTo>
                  <a:lnTo>
                    <a:pt x="4427259" y="368250"/>
                  </a:lnTo>
                  <a:lnTo>
                    <a:pt x="4439097" y="368250"/>
                  </a:lnTo>
                  <a:lnTo>
                    <a:pt x="4450934" y="368250"/>
                  </a:lnTo>
                  <a:lnTo>
                    <a:pt x="4462772" y="368250"/>
                  </a:lnTo>
                  <a:lnTo>
                    <a:pt x="4474609" y="368250"/>
                  </a:lnTo>
                  <a:lnTo>
                    <a:pt x="4486447" y="368250"/>
                  </a:lnTo>
                  <a:lnTo>
                    <a:pt x="4498285" y="368250"/>
                  </a:lnTo>
                  <a:lnTo>
                    <a:pt x="4510122" y="368250"/>
                  </a:lnTo>
                  <a:lnTo>
                    <a:pt x="4521960" y="368250"/>
                  </a:lnTo>
                  <a:lnTo>
                    <a:pt x="4533797" y="368250"/>
                  </a:lnTo>
                  <a:lnTo>
                    <a:pt x="4545635" y="368250"/>
                  </a:lnTo>
                  <a:lnTo>
                    <a:pt x="4557473" y="368250"/>
                  </a:lnTo>
                  <a:lnTo>
                    <a:pt x="4569310" y="368250"/>
                  </a:lnTo>
                  <a:lnTo>
                    <a:pt x="4581148" y="368250"/>
                  </a:lnTo>
                  <a:lnTo>
                    <a:pt x="4592985" y="368250"/>
                  </a:lnTo>
                  <a:lnTo>
                    <a:pt x="4604823" y="368250"/>
                  </a:lnTo>
                  <a:lnTo>
                    <a:pt x="4616661" y="368250"/>
                  </a:lnTo>
                  <a:lnTo>
                    <a:pt x="4628498" y="368250"/>
                  </a:lnTo>
                  <a:lnTo>
                    <a:pt x="4640336" y="368250"/>
                  </a:lnTo>
                  <a:lnTo>
                    <a:pt x="4652173" y="368250"/>
                  </a:lnTo>
                  <a:lnTo>
                    <a:pt x="4664011" y="368250"/>
                  </a:lnTo>
                  <a:lnTo>
                    <a:pt x="4675849" y="368250"/>
                  </a:lnTo>
                  <a:lnTo>
                    <a:pt x="4687686" y="368250"/>
                  </a:lnTo>
                </a:path>
              </a:pathLst>
            </a:custGeom>
            <a:ln w="40651" cap="flat">
              <a:solidFill>
                <a:srgbClr val="00C19F">
                  <a:alpha val="100000"/>
                </a:srgbClr>
              </a:solidFill>
              <a:prstDash val="solid"/>
              <a:round/>
            </a:ln>
          </p:spPr>
          <p:txBody>
            <a:bodyPr/>
            <a:lstStyle/>
            <a:p/>
          </p:txBody>
        </p:sp>
        <p:sp>
          <p:nvSpPr>
            <p:cNvPr id="44" name="pl44"/>
            <p:cNvSpPr/>
            <p:nvPr/>
          </p:nvSpPr>
          <p:spPr>
            <a:xfrm>
              <a:off x="2482351" y="2004224"/>
              <a:ext cx="4687686" cy="368250"/>
            </a:xfrm>
            <a:custGeom>
              <a:avLst/>
              <a:pathLst>
                <a:path w="4687686" h="368250">
                  <a:moveTo>
                    <a:pt x="0" y="368250"/>
                  </a:moveTo>
                  <a:lnTo>
                    <a:pt x="11837" y="368250"/>
                  </a:lnTo>
                  <a:lnTo>
                    <a:pt x="23675" y="368250"/>
                  </a:lnTo>
                  <a:lnTo>
                    <a:pt x="35512" y="368250"/>
                  </a:lnTo>
                  <a:lnTo>
                    <a:pt x="47350" y="368250"/>
                  </a:lnTo>
                  <a:lnTo>
                    <a:pt x="59187" y="368250"/>
                  </a:lnTo>
                  <a:lnTo>
                    <a:pt x="71025" y="368250"/>
                  </a:lnTo>
                  <a:lnTo>
                    <a:pt x="82863" y="368250"/>
                  </a:lnTo>
                  <a:lnTo>
                    <a:pt x="94700" y="368250"/>
                  </a:lnTo>
                  <a:lnTo>
                    <a:pt x="106538" y="368250"/>
                  </a:lnTo>
                  <a:lnTo>
                    <a:pt x="118375" y="368250"/>
                  </a:lnTo>
                  <a:lnTo>
                    <a:pt x="130213" y="368250"/>
                  </a:lnTo>
                  <a:lnTo>
                    <a:pt x="142051" y="368250"/>
                  </a:lnTo>
                  <a:lnTo>
                    <a:pt x="153888" y="368250"/>
                  </a:lnTo>
                  <a:lnTo>
                    <a:pt x="165726" y="368250"/>
                  </a:lnTo>
                  <a:lnTo>
                    <a:pt x="177563" y="368250"/>
                  </a:lnTo>
                  <a:lnTo>
                    <a:pt x="189401" y="368250"/>
                  </a:lnTo>
                  <a:lnTo>
                    <a:pt x="201239" y="368250"/>
                  </a:lnTo>
                  <a:lnTo>
                    <a:pt x="213076" y="368250"/>
                  </a:lnTo>
                  <a:lnTo>
                    <a:pt x="224914" y="368250"/>
                  </a:lnTo>
                  <a:lnTo>
                    <a:pt x="236751" y="368250"/>
                  </a:lnTo>
                  <a:lnTo>
                    <a:pt x="248589" y="368250"/>
                  </a:lnTo>
                  <a:lnTo>
                    <a:pt x="260427" y="368250"/>
                  </a:lnTo>
                  <a:lnTo>
                    <a:pt x="272264" y="368250"/>
                  </a:lnTo>
                  <a:lnTo>
                    <a:pt x="284102" y="368250"/>
                  </a:lnTo>
                  <a:lnTo>
                    <a:pt x="295939" y="368250"/>
                  </a:lnTo>
                  <a:lnTo>
                    <a:pt x="307777" y="368250"/>
                  </a:lnTo>
                  <a:lnTo>
                    <a:pt x="319614" y="368250"/>
                  </a:lnTo>
                  <a:lnTo>
                    <a:pt x="331452" y="368250"/>
                  </a:lnTo>
                  <a:lnTo>
                    <a:pt x="343290" y="368250"/>
                  </a:lnTo>
                  <a:lnTo>
                    <a:pt x="355127" y="368250"/>
                  </a:lnTo>
                  <a:lnTo>
                    <a:pt x="366965" y="368250"/>
                  </a:lnTo>
                  <a:lnTo>
                    <a:pt x="378802" y="368250"/>
                  </a:lnTo>
                  <a:lnTo>
                    <a:pt x="390640" y="368250"/>
                  </a:lnTo>
                  <a:lnTo>
                    <a:pt x="402478" y="368250"/>
                  </a:lnTo>
                  <a:lnTo>
                    <a:pt x="414315" y="368250"/>
                  </a:lnTo>
                  <a:lnTo>
                    <a:pt x="426153" y="368250"/>
                  </a:lnTo>
                  <a:lnTo>
                    <a:pt x="437990" y="368250"/>
                  </a:lnTo>
                  <a:lnTo>
                    <a:pt x="449828" y="368250"/>
                  </a:lnTo>
                  <a:lnTo>
                    <a:pt x="461666" y="368250"/>
                  </a:lnTo>
                  <a:lnTo>
                    <a:pt x="473503" y="368250"/>
                  </a:lnTo>
                  <a:lnTo>
                    <a:pt x="485341" y="368250"/>
                  </a:lnTo>
                  <a:lnTo>
                    <a:pt x="497178" y="368250"/>
                  </a:lnTo>
                  <a:lnTo>
                    <a:pt x="509016" y="368250"/>
                  </a:lnTo>
                  <a:lnTo>
                    <a:pt x="520854" y="368250"/>
                  </a:lnTo>
                  <a:lnTo>
                    <a:pt x="532691" y="368250"/>
                  </a:lnTo>
                  <a:lnTo>
                    <a:pt x="544529" y="368250"/>
                  </a:lnTo>
                  <a:lnTo>
                    <a:pt x="556366" y="368250"/>
                  </a:lnTo>
                  <a:lnTo>
                    <a:pt x="568204" y="368250"/>
                  </a:lnTo>
                  <a:lnTo>
                    <a:pt x="580042" y="368250"/>
                  </a:lnTo>
                  <a:lnTo>
                    <a:pt x="591879" y="368250"/>
                  </a:lnTo>
                  <a:lnTo>
                    <a:pt x="603717" y="368250"/>
                  </a:lnTo>
                  <a:lnTo>
                    <a:pt x="615554" y="368250"/>
                  </a:lnTo>
                  <a:lnTo>
                    <a:pt x="627392" y="368250"/>
                  </a:lnTo>
                  <a:lnTo>
                    <a:pt x="639229" y="368250"/>
                  </a:lnTo>
                  <a:lnTo>
                    <a:pt x="651067" y="368250"/>
                  </a:lnTo>
                  <a:lnTo>
                    <a:pt x="662905" y="368250"/>
                  </a:lnTo>
                  <a:lnTo>
                    <a:pt x="674742" y="368250"/>
                  </a:lnTo>
                  <a:lnTo>
                    <a:pt x="686580" y="368250"/>
                  </a:lnTo>
                  <a:lnTo>
                    <a:pt x="698417" y="368250"/>
                  </a:lnTo>
                  <a:lnTo>
                    <a:pt x="710255" y="368250"/>
                  </a:lnTo>
                  <a:lnTo>
                    <a:pt x="722093" y="368250"/>
                  </a:lnTo>
                  <a:lnTo>
                    <a:pt x="733930" y="368250"/>
                  </a:lnTo>
                  <a:lnTo>
                    <a:pt x="745768" y="368250"/>
                  </a:lnTo>
                  <a:lnTo>
                    <a:pt x="757605" y="368250"/>
                  </a:lnTo>
                  <a:lnTo>
                    <a:pt x="769443" y="368250"/>
                  </a:lnTo>
                  <a:lnTo>
                    <a:pt x="781281" y="368250"/>
                  </a:lnTo>
                  <a:lnTo>
                    <a:pt x="793118" y="368250"/>
                  </a:lnTo>
                  <a:lnTo>
                    <a:pt x="804956" y="368250"/>
                  </a:lnTo>
                  <a:lnTo>
                    <a:pt x="816793" y="368250"/>
                  </a:lnTo>
                  <a:lnTo>
                    <a:pt x="828631" y="368250"/>
                  </a:lnTo>
                  <a:lnTo>
                    <a:pt x="840469" y="368250"/>
                  </a:lnTo>
                  <a:lnTo>
                    <a:pt x="852306" y="368250"/>
                  </a:lnTo>
                  <a:lnTo>
                    <a:pt x="864144" y="368250"/>
                  </a:lnTo>
                  <a:lnTo>
                    <a:pt x="875981" y="368250"/>
                  </a:lnTo>
                  <a:lnTo>
                    <a:pt x="887819" y="368250"/>
                  </a:lnTo>
                  <a:lnTo>
                    <a:pt x="899657" y="368250"/>
                  </a:lnTo>
                  <a:lnTo>
                    <a:pt x="911494" y="368250"/>
                  </a:lnTo>
                  <a:lnTo>
                    <a:pt x="923332" y="368250"/>
                  </a:lnTo>
                  <a:lnTo>
                    <a:pt x="935169" y="368250"/>
                  </a:lnTo>
                  <a:lnTo>
                    <a:pt x="947007" y="368250"/>
                  </a:lnTo>
                  <a:lnTo>
                    <a:pt x="958844" y="368250"/>
                  </a:lnTo>
                  <a:lnTo>
                    <a:pt x="970682" y="368250"/>
                  </a:lnTo>
                  <a:lnTo>
                    <a:pt x="982520" y="368250"/>
                  </a:lnTo>
                  <a:lnTo>
                    <a:pt x="994357" y="368250"/>
                  </a:lnTo>
                  <a:lnTo>
                    <a:pt x="1006195" y="368250"/>
                  </a:lnTo>
                  <a:lnTo>
                    <a:pt x="1018032" y="368250"/>
                  </a:lnTo>
                  <a:lnTo>
                    <a:pt x="1029870" y="368250"/>
                  </a:lnTo>
                  <a:lnTo>
                    <a:pt x="1041708" y="368250"/>
                  </a:lnTo>
                  <a:lnTo>
                    <a:pt x="1053545" y="368250"/>
                  </a:lnTo>
                  <a:lnTo>
                    <a:pt x="1065383" y="368250"/>
                  </a:lnTo>
                  <a:lnTo>
                    <a:pt x="1077220" y="368250"/>
                  </a:lnTo>
                  <a:lnTo>
                    <a:pt x="1089058" y="368250"/>
                  </a:lnTo>
                  <a:lnTo>
                    <a:pt x="1100896" y="368250"/>
                  </a:lnTo>
                  <a:lnTo>
                    <a:pt x="1112733" y="368250"/>
                  </a:lnTo>
                  <a:lnTo>
                    <a:pt x="1124571" y="368250"/>
                  </a:lnTo>
                  <a:lnTo>
                    <a:pt x="1136408" y="368250"/>
                  </a:lnTo>
                  <a:lnTo>
                    <a:pt x="1148246" y="368250"/>
                  </a:lnTo>
                  <a:lnTo>
                    <a:pt x="1160084" y="368250"/>
                  </a:lnTo>
                  <a:lnTo>
                    <a:pt x="1171921" y="368250"/>
                  </a:lnTo>
                  <a:lnTo>
                    <a:pt x="1171921" y="368250"/>
                  </a:lnTo>
                  <a:lnTo>
                    <a:pt x="1183759" y="368250"/>
                  </a:lnTo>
                  <a:lnTo>
                    <a:pt x="1195596" y="368250"/>
                  </a:lnTo>
                  <a:lnTo>
                    <a:pt x="1207434" y="368250"/>
                  </a:lnTo>
                  <a:lnTo>
                    <a:pt x="1219272" y="368250"/>
                  </a:lnTo>
                  <a:lnTo>
                    <a:pt x="1231109" y="368250"/>
                  </a:lnTo>
                  <a:lnTo>
                    <a:pt x="1242947" y="368250"/>
                  </a:lnTo>
                  <a:lnTo>
                    <a:pt x="1254784" y="368250"/>
                  </a:lnTo>
                  <a:lnTo>
                    <a:pt x="1266622" y="368250"/>
                  </a:lnTo>
                  <a:lnTo>
                    <a:pt x="1278459" y="368250"/>
                  </a:lnTo>
                  <a:lnTo>
                    <a:pt x="1290297" y="368250"/>
                  </a:lnTo>
                  <a:lnTo>
                    <a:pt x="1302135" y="368250"/>
                  </a:lnTo>
                  <a:lnTo>
                    <a:pt x="1313972" y="368250"/>
                  </a:lnTo>
                  <a:lnTo>
                    <a:pt x="1325810" y="368250"/>
                  </a:lnTo>
                  <a:lnTo>
                    <a:pt x="1337647" y="368250"/>
                  </a:lnTo>
                  <a:lnTo>
                    <a:pt x="1349485" y="368250"/>
                  </a:lnTo>
                  <a:lnTo>
                    <a:pt x="1361323" y="368250"/>
                  </a:lnTo>
                  <a:lnTo>
                    <a:pt x="1373160" y="368250"/>
                  </a:lnTo>
                  <a:lnTo>
                    <a:pt x="1384998" y="368250"/>
                  </a:lnTo>
                  <a:lnTo>
                    <a:pt x="1396835" y="368250"/>
                  </a:lnTo>
                  <a:lnTo>
                    <a:pt x="1408673" y="368250"/>
                  </a:lnTo>
                  <a:lnTo>
                    <a:pt x="1420511" y="368250"/>
                  </a:lnTo>
                  <a:lnTo>
                    <a:pt x="1432348" y="368250"/>
                  </a:lnTo>
                  <a:lnTo>
                    <a:pt x="1444186" y="368250"/>
                  </a:lnTo>
                  <a:lnTo>
                    <a:pt x="1456023" y="368250"/>
                  </a:lnTo>
                  <a:lnTo>
                    <a:pt x="1467861" y="368250"/>
                  </a:lnTo>
                  <a:lnTo>
                    <a:pt x="1479699" y="368250"/>
                  </a:lnTo>
                  <a:lnTo>
                    <a:pt x="1491536" y="368250"/>
                  </a:lnTo>
                  <a:lnTo>
                    <a:pt x="1503374" y="368250"/>
                  </a:lnTo>
                  <a:lnTo>
                    <a:pt x="1515211" y="368250"/>
                  </a:lnTo>
                  <a:lnTo>
                    <a:pt x="1527049" y="368250"/>
                  </a:lnTo>
                  <a:lnTo>
                    <a:pt x="1538887" y="368250"/>
                  </a:lnTo>
                  <a:lnTo>
                    <a:pt x="1550724" y="368250"/>
                  </a:lnTo>
                  <a:lnTo>
                    <a:pt x="1562562" y="368250"/>
                  </a:lnTo>
                  <a:lnTo>
                    <a:pt x="1574399" y="368250"/>
                  </a:lnTo>
                  <a:lnTo>
                    <a:pt x="1586237" y="368250"/>
                  </a:lnTo>
                  <a:lnTo>
                    <a:pt x="1598074" y="368250"/>
                  </a:lnTo>
                  <a:lnTo>
                    <a:pt x="1609912" y="368250"/>
                  </a:lnTo>
                  <a:lnTo>
                    <a:pt x="1621750" y="368250"/>
                  </a:lnTo>
                  <a:lnTo>
                    <a:pt x="1633587" y="368250"/>
                  </a:lnTo>
                  <a:lnTo>
                    <a:pt x="1645425" y="368250"/>
                  </a:lnTo>
                  <a:lnTo>
                    <a:pt x="1657262" y="368250"/>
                  </a:lnTo>
                  <a:lnTo>
                    <a:pt x="1669100" y="368250"/>
                  </a:lnTo>
                  <a:lnTo>
                    <a:pt x="1680938" y="368250"/>
                  </a:lnTo>
                  <a:lnTo>
                    <a:pt x="1692775" y="368250"/>
                  </a:lnTo>
                  <a:lnTo>
                    <a:pt x="1704613" y="368250"/>
                  </a:lnTo>
                  <a:lnTo>
                    <a:pt x="1716450" y="368250"/>
                  </a:lnTo>
                  <a:lnTo>
                    <a:pt x="1728288" y="368250"/>
                  </a:lnTo>
                  <a:lnTo>
                    <a:pt x="1740126" y="368250"/>
                  </a:lnTo>
                  <a:lnTo>
                    <a:pt x="1751963" y="368250"/>
                  </a:lnTo>
                  <a:lnTo>
                    <a:pt x="1763801" y="368250"/>
                  </a:lnTo>
                  <a:lnTo>
                    <a:pt x="1775638" y="368250"/>
                  </a:lnTo>
                  <a:lnTo>
                    <a:pt x="1787476" y="368250"/>
                  </a:lnTo>
                  <a:lnTo>
                    <a:pt x="1799314" y="368250"/>
                  </a:lnTo>
                  <a:lnTo>
                    <a:pt x="1811151" y="368250"/>
                  </a:lnTo>
                  <a:lnTo>
                    <a:pt x="1822989" y="368250"/>
                  </a:lnTo>
                  <a:lnTo>
                    <a:pt x="1834826" y="368250"/>
                  </a:lnTo>
                  <a:lnTo>
                    <a:pt x="1846664" y="368250"/>
                  </a:lnTo>
                  <a:lnTo>
                    <a:pt x="1858502" y="368250"/>
                  </a:lnTo>
                  <a:lnTo>
                    <a:pt x="1870339" y="368250"/>
                  </a:lnTo>
                  <a:lnTo>
                    <a:pt x="1882177" y="368250"/>
                  </a:lnTo>
                  <a:lnTo>
                    <a:pt x="1894014" y="368250"/>
                  </a:lnTo>
                  <a:lnTo>
                    <a:pt x="1905852" y="368250"/>
                  </a:lnTo>
                  <a:lnTo>
                    <a:pt x="1917689" y="368250"/>
                  </a:lnTo>
                  <a:lnTo>
                    <a:pt x="1929527" y="368250"/>
                  </a:lnTo>
                  <a:lnTo>
                    <a:pt x="1941365" y="368250"/>
                  </a:lnTo>
                  <a:lnTo>
                    <a:pt x="1953202" y="368250"/>
                  </a:lnTo>
                  <a:lnTo>
                    <a:pt x="1965040" y="368250"/>
                  </a:lnTo>
                  <a:lnTo>
                    <a:pt x="1976877" y="368250"/>
                  </a:lnTo>
                  <a:lnTo>
                    <a:pt x="1988715" y="368250"/>
                  </a:lnTo>
                  <a:lnTo>
                    <a:pt x="2000553" y="368250"/>
                  </a:lnTo>
                  <a:lnTo>
                    <a:pt x="2012390" y="368250"/>
                  </a:lnTo>
                  <a:lnTo>
                    <a:pt x="2024228" y="368250"/>
                  </a:lnTo>
                  <a:lnTo>
                    <a:pt x="2036065" y="368250"/>
                  </a:lnTo>
                  <a:lnTo>
                    <a:pt x="2047903" y="368250"/>
                  </a:lnTo>
                  <a:lnTo>
                    <a:pt x="2059741" y="368250"/>
                  </a:lnTo>
                  <a:lnTo>
                    <a:pt x="2071578" y="368250"/>
                  </a:lnTo>
                  <a:lnTo>
                    <a:pt x="2083416" y="368250"/>
                  </a:lnTo>
                  <a:lnTo>
                    <a:pt x="2095253" y="368250"/>
                  </a:lnTo>
                  <a:lnTo>
                    <a:pt x="2107091" y="368250"/>
                  </a:lnTo>
                  <a:lnTo>
                    <a:pt x="2118929" y="368250"/>
                  </a:lnTo>
                  <a:lnTo>
                    <a:pt x="2130766" y="368250"/>
                  </a:lnTo>
                  <a:lnTo>
                    <a:pt x="2142604" y="368250"/>
                  </a:lnTo>
                  <a:lnTo>
                    <a:pt x="2154441" y="368250"/>
                  </a:lnTo>
                  <a:lnTo>
                    <a:pt x="2166279" y="368250"/>
                  </a:lnTo>
                  <a:lnTo>
                    <a:pt x="2178117" y="368250"/>
                  </a:lnTo>
                  <a:lnTo>
                    <a:pt x="2189954" y="368250"/>
                  </a:lnTo>
                  <a:lnTo>
                    <a:pt x="2201792" y="368250"/>
                  </a:lnTo>
                  <a:lnTo>
                    <a:pt x="2213629" y="368250"/>
                  </a:lnTo>
                  <a:lnTo>
                    <a:pt x="2225467" y="368250"/>
                  </a:lnTo>
                  <a:lnTo>
                    <a:pt x="2237304" y="368250"/>
                  </a:lnTo>
                  <a:lnTo>
                    <a:pt x="2249142" y="368250"/>
                  </a:lnTo>
                  <a:lnTo>
                    <a:pt x="2260980" y="368250"/>
                  </a:lnTo>
                  <a:lnTo>
                    <a:pt x="2272817" y="368250"/>
                  </a:lnTo>
                  <a:lnTo>
                    <a:pt x="2284655" y="368250"/>
                  </a:lnTo>
                  <a:lnTo>
                    <a:pt x="2296492" y="368250"/>
                  </a:lnTo>
                  <a:lnTo>
                    <a:pt x="2308330" y="368250"/>
                  </a:lnTo>
                  <a:lnTo>
                    <a:pt x="2320168" y="368250"/>
                  </a:lnTo>
                  <a:lnTo>
                    <a:pt x="2332005" y="368250"/>
                  </a:lnTo>
                  <a:lnTo>
                    <a:pt x="2343843" y="368250"/>
                  </a:lnTo>
                  <a:lnTo>
                    <a:pt x="2343843" y="368126"/>
                  </a:lnTo>
                  <a:lnTo>
                    <a:pt x="2355680" y="368104"/>
                  </a:lnTo>
                  <a:lnTo>
                    <a:pt x="2367518" y="368079"/>
                  </a:lnTo>
                  <a:lnTo>
                    <a:pt x="2379356" y="368049"/>
                  </a:lnTo>
                  <a:lnTo>
                    <a:pt x="2391193" y="368014"/>
                  </a:lnTo>
                  <a:lnTo>
                    <a:pt x="2403031" y="367973"/>
                  </a:lnTo>
                  <a:lnTo>
                    <a:pt x="2414868" y="367924"/>
                  </a:lnTo>
                  <a:lnTo>
                    <a:pt x="2426706" y="367867"/>
                  </a:lnTo>
                  <a:lnTo>
                    <a:pt x="2438544" y="367800"/>
                  </a:lnTo>
                  <a:lnTo>
                    <a:pt x="2450381" y="367721"/>
                  </a:lnTo>
                  <a:lnTo>
                    <a:pt x="2462219" y="367629"/>
                  </a:lnTo>
                  <a:lnTo>
                    <a:pt x="2474056" y="367520"/>
                  </a:lnTo>
                  <a:lnTo>
                    <a:pt x="2485894" y="367392"/>
                  </a:lnTo>
                  <a:lnTo>
                    <a:pt x="2497732" y="367242"/>
                  </a:lnTo>
                  <a:lnTo>
                    <a:pt x="2509569" y="367066"/>
                  </a:lnTo>
                  <a:lnTo>
                    <a:pt x="2521407" y="366860"/>
                  </a:lnTo>
                  <a:lnTo>
                    <a:pt x="2533244" y="366617"/>
                  </a:lnTo>
                  <a:lnTo>
                    <a:pt x="2545082" y="366332"/>
                  </a:lnTo>
                  <a:lnTo>
                    <a:pt x="2556919" y="365998"/>
                  </a:lnTo>
                  <a:lnTo>
                    <a:pt x="2568757" y="365606"/>
                  </a:lnTo>
                  <a:lnTo>
                    <a:pt x="2580595" y="365146"/>
                  </a:lnTo>
                  <a:lnTo>
                    <a:pt x="2592432" y="364607"/>
                  </a:lnTo>
                  <a:lnTo>
                    <a:pt x="2604270" y="363975"/>
                  </a:lnTo>
                  <a:lnTo>
                    <a:pt x="2616107" y="363236"/>
                  </a:lnTo>
                  <a:lnTo>
                    <a:pt x="2627945" y="362370"/>
                  </a:lnTo>
                  <a:lnTo>
                    <a:pt x="2639783" y="361358"/>
                  </a:lnTo>
                  <a:lnTo>
                    <a:pt x="2651620" y="360176"/>
                  </a:lnTo>
                  <a:lnTo>
                    <a:pt x="2663458" y="358796"/>
                  </a:lnTo>
                  <a:lnTo>
                    <a:pt x="2675295" y="357188"/>
                  </a:lnTo>
                  <a:lnTo>
                    <a:pt x="2687133" y="355315"/>
                  </a:lnTo>
                  <a:lnTo>
                    <a:pt x="2698971" y="353140"/>
                  </a:lnTo>
                  <a:lnTo>
                    <a:pt x="2710808" y="350616"/>
                  </a:lnTo>
                  <a:lnTo>
                    <a:pt x="2722646" y="347696"/>
                  </a:lnTo>
                  <a:lnTo>
                    <a:pt x="2734483" y="344325"/>
                  </a:lnTo>
                  <a:lnTo>
                    <a:pt x="2746321" y="340445"/>
                  </a:lnTo>
                  <a:lnTo>
                    <a:pt x="2758159" y="335995"/>
                  </a:lnTo>
                  <a:lnTo>
                    <a:pt x="2769996" y="330911"/>
                  </a:lnTo>
                  <a:lnTo>
                    <a:pt x="2781834" y="325128"/>
                  </a:lnTo>
                  <a:lnTo>
                    <a:pt x="2793671" y="318584"/>
                  </a:lnTo>
                  <a:lnTo>
                    <a:pt x="2805509" y="311222"/>
                  </a:lnTo>
                  <a:lnTo>
                    <a:pt x="2817347" y="302991"/>
                  </a:lnTo>
                  <a:lnTo>
                    <a:pt x="2829184" y="293857"/>
                  </a:lnTo>
                  <a:lnTo>
                    <a:pt x="2841022" y="283800"/>
                  </a:lnTo>
                  <a:lnTo>
                    <a:pt x="2852859" y="272826"/>
                  </a:lnTo>
                  <a:lnTo>
                    <a:pt x="2864697" y="260964"/>
                  </a:lnTo>
                  <a:lnTo>
                    <a:pt x="2876534" y="248276"/>
                  </a:lnTo>
                  <a:lnTo>
                    <a:pt x="2888372" y="234855"/>
                  </a:lnTo>
                  <a:lnTo>
                    <a:pt x="2900210" y="220824"/>
                  </a:lnTo>
                  <a:lnTo>
                    <a:pt x="2912047" y="206334"/>
                  </a:lnTo>
                  <a:lnTo>
                    <a:pt x="2923885" y="191560"/>
                  </a:lnTo>
                  <a:lnTo>
                    <a:pt x="2935722" y="176689"/>
                  </a:lnTo>
                  <a:lnTo>
                    <a:pt x="2947560" y="161915"/>
                  </a:lnTo>
                  <a:lnTo>
                    <a:pt x="2959398" y="147425"/>
                  </a:lnTo>
                  <a:lnTo>
                    <a:pt x="2971235" y="133394"/>
                  </a:lnTo>
                  <a:lnTo>
                    <a:pt x="2983073" y="119973"/>
                  </a:lnTo>
                  <a:lnTo>
                    <a:pt x="2994910" y="107285"/>
                  </a:lnTo>
                  <a:lnTo>
                    <a:pt x="3006748" y="95423"/>
                  </a:lnTo>
                  <a:lnTo>
                    <a:pt x="3018586" y="84449"/>
                  </a:lnTo>
                  <a:lnTo>
                    <a:pt x="3030423" y="74392"/>
                  </a:lnTo>
                  <a:lnTo>
                    <a:pt x="3042261" y="65258"/>
                  </a:lnTo>
                  <a:lnTo>
                    <a:pt x="3054098" y="57027"/>
                  </a:lnTo>
                  <a:lnTo>
                    <a:pt x="3065936" y="49665"/>
                  </a:lnTo>
                  <a:lnTo>
                    <a:pt x="3077774" y="43121"/>
                  </a:lnTo>
                  <a:lnTo>
                    <a:pt x="3089611" y="37338"/>
                  </a:lnTo>
                  <a:lnTo>
                    <a:pt x="3101449" y="32254"/>
                  </a:lnTo>
                  <a:lnTo>
                    <a:pt x="3113286" y="27804"/>
                  </a:lnTo>
                  <a:lnTo>
                    <a:pt x="3125124" y="23924"/>
                  </a:lnTo>
                  <a:lnTo>
                    <a:pt x="3136962" y="20553"/>
                  </a:lnTo>
                  <a:lnTo>
                    <a:pt x="3148799" y="17633"/>
                  </a:lnTo>
                  <a:lnTo>
                    <a:pt x="3160637" y="15109"/>
                  </a:lnTo>
                  <a:lnTo>
                    <a:pt x="3172474" y="12934"/>
                  </a:lnTo>
                  <a:lnTo>
                    <a:pt x="3184312" y="11061"/>
                  </a:lnTo>
                  <a:lnTo>
                    <a:pt x="3196149" y="9453"/>
                  </a:lnTo>
                  <a:lnTo>
                    <a:pt x="3207987" y="8073"/>
                  </a:lnTo>
                  <a:lnTo>
                    <a:pt x="3219825" y="6891"/>
                  </a:lnTo>
                  <a:lnTo>
                    <a:pt x="3231662" y="5879"/>
                  </a:lnTo>
                  <a:lnTo>
                    <a:pt x="3243500" y="5013"/>
                  </a:lnTo>
                  <a:lnTo>
                    <a:pt x="3255337" y="4274"/>
                  </a:lnTo>
                  <a:lnTo>
                    <a:pt x="3267175" y="3642"/>
                  </a:lnTo>
                  <a:lnTo>
                    <a:pt x="3279013" y="3103"/>
                  </a:lnTo>
                  <a:lnTo>
                    <a:pt x="3290850" y="2643"/>
                  </a:lnTo>
                  <a:lnTo>
                    <a:pt x="3302688" y="2251"/>
                  </a:lnTo>
                  <a:lnTo>
                    <a:pt x="3314525" y="1917"/>
                  </a:lnTo>
                  <a:lnTo>
                    <a:pt x="3326363" y="1632"/>
                  </a:lnTo>
                  <a:lnTo>
                    <a:pt x="3338201" y="1389"/>
                  </a:lnTo>
                  <a:lnTo>
                    <a:pt x="3350038" y="1183"/>
                  </a:lnTo>
                  <a:lnTo>
                    <a:pt x="3361876" y="1007"/>
                  </a:lnTo>
                  <a:lnTo>
                    <a:pt x="3373713" y="857"/>
                  </a:lnTo>
                  <a:lnTo>
                    <a:pt x="3385551" y="729"/>
                  </a:lnTo>
                  <a:lnTo>
                    <a:pt x="3397389" y="620"/>
                  </a:lnTo>
                  <a:lnTo>
                    <a:pt x="3409226" y="528"/>
                  </a:lnTo>
                  <a:lnTo>
                    <a:pt x="3421064" y="449"/>
                  </a:lnTo>
                  <a:lnTo>
                    <a:pt x="3432901" y="382"/>
                  </a:lnTo>
                  <a:lnTo>
                    <a:pt x="3444739" y="325"/>
                  </a:lnTo>
                  <a:lnTo>
                    <a:pt x="3456576" y="276"/>
                  </a:lnTo>
                  <a:lnTo>
                    <a:pt x="3468414" y="235"/>
                  </a:lnTo>
                  <a:lnTo>
                    <a:pt x="3480252" y="200"/>
                  </a:lnTo>
                  <a:lnTo>
                    <a:pt x="3492089" y="170"/>
                  </a:lnTo>
                  <a:lnTo>
                    <a:pt x="3503927" y="145"/>
                  </a:lnTo>
                  <a:lnTo>
                    <a:pt x="3515764" y="123"/>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C0B9">
                  <a:alpha val="100000"/>
                </a:srgbClr>
              </a:solidFill>
              <a:prstDash val="solid"/>
              <a:round/>
            </a:ln>
          </p:spPr>
          <p:txBody>
            <a:bodyPr/>
            <a:lstStyle/>
            <a:p/>
          </p:txBody>
        </p:sp>
        <p:sp>
          <p:nvSpPr>
            <p:cNvPr id="45" name="pl45"/>
            <p:cNvSpPr/>
            <p:nvPr/>
          </p:nvSpPr>
          <p:spPr>
            <a:xfrm>
              <a:off x="2482351" y="899597"/>
              <a:ext cx="4687686" cy="368126"/>
            </a:xfrm>
            <a:custGeom>
              <a:avLst/>
              <a:pathLst>
                <a:path w="4687686" h="368126">
                  <a:moveTo>
                    <a:pt x="0" y="0"/>
                  </a:moveTo>
                  <a:lnTo>
                    <a:pt x="11837" y="21"/>
                  </a:lnTo>
                  <a:lnTo>
                    <a:pt x="23675" y="47"/>
                  </a:lnTo>
                  <a:lnTo>
                    <a:pt x="35512" y="77"/>
                  </a:lnTo>
                  <a:lnTo>
                    <a:pt x="47350" y="112"/>
                  </a:lnTo>
                  <a:lnTo>
                    <a:pt x="59187" y="153"/>
                  </a:lnTo>
                  <a:lnTo>
                    <a:pt x="71025" y="201"/>
                  </a:lnTo>
                  <a:lnTo>
                    <a:pt x="82863" y="259"/>
                  </a:lnTo>
                  <a:lnTo>
                    <a:pt x="94700" y="326"/>
                  </a:lnTo>
                  <a:lnTo>
                    <a:pt x="106538" y="404"/>
                  </a:lnTo>
                  <a:lnTo>
                    <a:pt x="118375" y="497"/>
                  </a:lnTo>
                  <a:lnTo>
                    <a:pt x="130213" y="605"/>
                  </a:lnTo>
                  <a:lnTo>
                    <a:pt x="142051" y="733"/>
                  </a:lnTo>
                  <a:lnTo>
                    <a:pt x="153888" y="883"/>
                  </a:lnTo>
                  <a:lnTo>
                    <a:pt x="165726" y="1059"/>
                  </a:lnTo>
                  <a:lnTo>
                    <a:pt x="177563" y="1266"/>
                  </a:lnTo>
                  <a:lnTo>
                    <a:pt x="189401" y="1509"/>
                  </a:lnTo>
                  <a:lnTo>
                    <a:pt x="201239" y="1793"/>
                  </a:lnTo>
                  <a:lnTo>
                    <a:pt x="213076" y="2128"/>
                  </a:lnTo>
                  <a:lnTo>
                    <a:pt x="224914" y="2520"/>
                  </a:lnTo>
                  <a:lnTo>
                    <a:pt x="236751" y="2980"/>
                  </a:lnTo>
                  <a:lnTo>
                    <a:pt x="248589" y="3519"/>
                  </a:lnTo>
                  <a:lnTo>
                    <a:pt x="260427" y="4150"/>
                  </a:lnTo>
                  <a:lnTo>
                    <a:pt x="272264" y="4890"/>
                  </a:lnTo>
                  <a:lnTo>
                    <a:pt x="284102" y="5755"/>
                  </a:lnTo>
                  <a:lnTo>
                    <a:pt x="295939" y="6767"/>
                  </a:lnTo>
                  <a:lnTo>
                    <a:pt x="307777" y="7950"/>
                  </a:lnTo>
                  <a:lnTo>
                    <a:pt x="319614" y="9330"/>
                  </a:lnTo>
                  <a:lnTo>
                    <a:pt x="331452" y="10938"/>
                  </a:lnTo>
                  <a:lnTo>
                    <a:pt x="343290" y="12810"/>
                  </a:lnTo>
                  <a:lnTo>
                    <a:pt x="355127" y="14986"/>
                  </a:lnTo>
                  <a:lnTo>
                    <a:pt x="366965" y="17509"/>
                  </a:lnTo>
                  <a:lnTo>
                    <a:pt x="378802" y="20430"/>
                  </a:lnTo>
                  <a:lnTo>
                    <a:pt x="390640" y="23801"/>
                  </a:lnTo>
                  <a:lnTo>
                    <a:pt x="402478" y="27681"/>
                  </a:lnTo>
                  <a:lnTo>
                    <a:pt x="414315" y="32131"/>
                  </a:lnTo>
                  <a:lnTo>
                    <a:pt x="426153" y="37215"/>
                  </a:lnTo>
                  <a:lnTo>
                    <a:pt x="437990" y="42997"/>
                  </a:lnTo>
                  <a:lnTo>
                    <a:pt x="449828" y="49541"/>
                  </a:lnTo>
                  <a:lnTo>
                    <a:pt x="461666" y="56904"/>
                  </a:lnTo>
                  <a:lnTo>
                    <a:pt x="473503" y="65134"/>
                  </a:lnTo>
                  <a:lnTo>
                    <a:pt x="485341" y="74269"/>
                  </a:lnTo>
                  <a:lnTo>
                    <a:pt x="497178" y="84325"/>
                  </a:lnTo>
                  <a:lnTo>
                    <a:pt x="509016" y="95300"/>
                  </a:lnTo>
                  <a:lnTo>
                    <a:pt x="520854" y="107162"/>
                  </a:lnTo>
                  <a:lnTo>
                    <a:pt x="532691" y="119849"/>
                  </a:lnTo>
                  <a:lnTo>
                    <a:pt x="544529" y="133271"/>
                  </a:lnTo>
                  <a:lnTo>
                    <a:pt x="556366" y="147302"/>
                  </a:lnTo>
                  <a:lnTo>
                    <a:pt x="568204" y="161792"/>
                  </a:lnTo>
                  <a:lnTo>
                    <a:pt x="580042" y="176566"/>
                  </a:lnTo>
                  <a:lnTo>
                    <a:pt x="591879" y="191436"/>
                  </a:lnTo>
                  <a:lnTo>
                    <a:pt x="603717" y="206211"/>
                  </a:lnTo>
                  <a:lnTo>
                    <a:pt x="615554" y="220700"/>
                  </a:lnTo>
                  <a:lnTo>
                    <a:pt x="627392" y="234731"/>
                  </a:lnTo>
                  <a:lnTo>
                    <a:pt x="639229" y="248153"/>
                  </a:lnTo>
                  <a:lnTo>
                    <a:pt x="651067" y="260840"/>
                  </a:lnTo>
                  <a:lnTo>
                    <a:pt x="662905" y="272702"/>
                  </a:lnTo>
                  <a:lnTo>
                    <a:pt x="674742" y="283677"/>
                  </a:lnTo>
                  <a:lnTo>
                    <a:pt x="686580" y="293733"/>
                  </a:lnTo>
                  <a:lnTo>
                    <a:pt x="698417" y="302868"/>
                  </a:lnTo>
                  <a:lnTo>
                    <a:pt x="710255" y="311098"/>
                  </a:lnTo>
                  <a:lnTo>
                    <a:pt x="722093" y="318461"/>
                  </a:lnTo>
                  <a:lnTo>
                    <a:pt x="733930" y="325005"/>
                  </a:lnTo>
                  <a:lnTo>
                    <a:pt x="745768" y="330787"/>
                  </a:lnTo>
                  <a:lnTo>
                    <a:pt x="757605" y="335871"/>
                  </a:lnTo>
                  <a:lnTo>
                    <a:pt x="769443" y="340321"/>
                  </a:lnTo>
                  <a:lnTo>
                    <a:pt x="781281" y="344201"/>
                  </a:lnTo>
                  <a:lnTo>
                    <a:pt x="793118" y="347572"/>
                  </a:lnTo>
                  <a:lnTo>
                    <a:pt x="804956" y="350493"/>
                  </a:lnTo>
                  <a:lnTo>
                    <a:pt x="816793" y="353016"/>
                  </a:lnTo>
                  <a:lnTo>
                    <a:pt x="828631" y="355192"/>
                  </a:lnTo>
                  <a:lnTo>
                    <a:pt x="840469" y="357064"/>
                  </a:lnTo>
                  <a:lnTo>
                    <a:pt x="852306" y="358672"/>
                  </a:lnTo>
                  <a:lnTo>
                    <a:pt x="864144" y="360052"/>
                  </a:lnTo>
                  <a:lnTo>
                    <a:pt x="875981" y="361235"/>
                  </a:lnTo>
                  <a:lnTo>
                    <a:pt x="887819" y="362247"/>
                  </a:lnTo>
                  <a:lnTo>
                    <a:pt x="899657" y="363112"/>
                  </a:lnTo>
                  <a:lnTo>
                    <a:pt x="911494" y="363852"/>
                  </a:lnTo>
                  <a:lnTo>
                    <a:pt x="923332" y="364483"/>
                  </a:lnTo>
                  <a:lnTo>
                    <a:pt x="935169" y="365022"/>
                  </a:lnTo>
                  <a:lnTo>
                    <a:pt x="947007" y="365482"/>
                  </a:lnTo>
                  <a:lnTo>
                    <a:pt x="958844" y="365874"/>
                  </a:lnTo>
                  <a:lnTo>
                    <a:pt x="970682" y="366209"/>
                  </a:lnTo>
                  <a:lnTo>
                    <a:pt x="982520" y="366493"/>
                  </a:lnTo>
                  <a:lnTo>
                    <a:pt x="994357" y="366736"/>
                  </a:lnTo>
                  <a:lnTo>
                    <a:pt x="1006195" y="366943"/>
                  </a:lnTo>
                  <a:lnTo>
                    <a:pt x="1018032" y="367119"/>
                  </a:lnTo>
                  <a:lnTo>
                    <a:pt x="1029870" y="367269"/>
                  </a:lnTo>
                  <a:lnTo>
                    <a:pt x="1041708" y="367397"/>
                  </a:lnTo>
                  <a:lnTo>
                    <a:pt x="1053545" y="367505"/>
                  </a:lnTo>
                  <a:lnTo>
                    <a:pt x="1065383" y="367598"/>
                  </a:lnTo>
                  <a:lnTo>
                    <a:pt x="1077220" y="367677"/>
                  </a:lnTo>
                  <a:lnTo>
                    <a:pt x="1089058" y="367744"/>
                  </a:lnTo>
                  <a:lnTo>
                    <a:pt x="1100896" y="367801"/>
                  </a:lnTo>
                  <a:lnTo>
                    <a:pt x="1112733" y="367849"/>
                  </a:lnTo>
                  <a:lnTo>
                    <a:pt x="1124571" y="367890"/>
                  </a:lnTo>
                  <a:lnTo>
                    <a:pt x="1136408" y="367926"/>
                  </a:lnTo>
                  <a:lnTo>
                    <a:pt x="1148246" y="367955"/>
                  </a:lnTo>
                  <a:lnTo>
                    <a:pt x="1160084" y="367981"/>
                  </a:lnTo>
                  <a:lnTo>
                    <a:pt x="1171921" y="368003"/>
                  </a:lnTo>
                  <a:lnTo>
                    <a:pt x="1171921" y="368126"/>
                  </a:lnTo>
                  <a:lnTo>
                    <a:pt x="1183759" y="368126"/>
                  </a:lnTo>
                  <a:lnTo>
                    <a:pt x="1195596" y="368126"/>
                  </a:lnTo>
                  <a:lnTo>
                    <a:pt x="1207434" y="368126"/>
                  </a:lnTo>
                  <a:lnTo>
                    <a:pt x="1219272" y="368126"/>
                  </a:lnTo>
                  <a:lnTo>
                    <a:pt x="1231109" y="368126"/>
                  </a:lnTo>
                  <a:lnTo>
                    <a:pt x="1242947" y="368126"/>
                  </a:lnTo>
                  <a:lnTo>
                    <a:pt x="1254784" y="368126"/>
                  </a:lnTo>
                  <a:lnTo>
                    <a:pt x="1266622" y="368126"/>
                  </a:lnTo>
                  <a:lnTo>
                    <a:pt x="1278459" y="368126"/>
                  </a:lnTo>
                  <a:lnTo>
                    <a:pt x="1290297" y="368126"/>
                  </a:lnTo>
                  <a:lnTo>
                    <a:pt x="1302135" y="368126"/>
                  </a:lnTo>
                  <a:lnTo>
                    <a:pt x="1313972" y="368126"/>
                  </a:lnTo>
                  <a:lnTo>
                    <a:pt x="1325810" y="368126"/>
                  </a:lnTo>
                  <a:lnTo>
                    <a:pt x="1337647" y="368126"/>
                  </a:lnTo>
                  <a:lnTo>
                    <a:pt x="1349485" y="368126"/>
                  </a:lnTo>
                  <a:lnTo>
                    <a:pt x="1361323" y="368126"/>
                  </a:lnTo>
                  <a:lnTo>
                    <a:pt x="1373160" y="368126"/>
                  </a:lnTo>
                  <a:lnTo>
                    <a:pt x="1384998" y="368126"/>
                  </a:lnTo>
                  <a:lnTo>
                    <a:pt x="1396835" y="368126"/>
                  </a:lnTo>
                  <a:lnTo>
                    <a:pt x="1408673" y="368126"/>
                  </a:lnTo>
                  <a:lnTo>
                    <a:pt x="1420511" y="368126"/>
                  </a:lnTo>
                  <a:lnTo>
                    <a:pt x="1432348" y="368126"/>
                  </a:lnTo>
                  <a:lnTo>
                    <a:pt x="1444186" y="368126"/>
                  </a:lnTo>
                  <a:lnTo>
                    <a:pt x="1456023" y="368126"/>
                  </a:lnTo>
                  <a:lnTo>
                    <a:pt x="1467861" y="368126"/>
                  </a:lnTo>
                  <a:lnTo>
                    <a:pt x="1479699" y="368126"/>
                  </a:lnTo>
                  <a:lnTo>
                    <a:pt x="1491536" y="368126"/>
                  </a:lnTo>
                  <a:lnTo>
                    <a:pt x="1503374" y="368126"/>
                  </a:lnTo>
                  <a:lnTo>
                    <a:pt x="1515211" y="368126"/>
                  </a:lnTo>
                  <a:lnTo>
                    <a:pt x="1527049" y="368126"/>
                  </a:lnTo>
                  <a:lnTo>
                    <a:pt x="1538887" y="368126"/>
                  </a:lnTo>
                  <a:lnTo>
                    <a:pt x="1550724" y="368126"/>
                  </a:lnTo>
                  <a:lnTo>
                    <a:pt x="1562562" y="368126"/>
                  </a:lnTo>
                  <a:lnTo>
                    <a:pt x="1574399" y="368126"/>
                  </a:lnTo>
                  <a:lnTo>
                    <a:pt x="1586237" y="368126"/>
                  </a:lnTo>
                  <a:lnTo>
                    <a:pt x="1598074" y="368126"/>
                  </a:lnTo>
                  <a:lnTo>
                    <a:pt x="1609912" y="368126"/>
                  </a:lnTo>
                  <a:lnTo>
                    <a:pt x="1621750" y="368126"/>
                  </a:lnTo>
                  <a:lnTo>
                    <a:pt x="1633587" y="368126"/>
                  </a:lnTo>
                  <a:lnTo>
                    <a:pt x="1645425" y="368126"/>
                  </a:lnTo>
                  <a:lnTo>
                    <a:pt x="1657262" y="368126"/>
                  </a:lnTo>
                  <a:lnTo>
                    <a:pt x="1669100" y="368126"/>
                  </a:lnTo>
                  <a:lnTo>
                    <a:pt x="1680938" y="368126"/>
                  </a:lnTo>
                  <a:lnTo>
                    <a:pt x="1692775" y="368126"/>
                  </a:lnTo>
                  <a:lnTo>
                    <a:pt x="1704613" y="368126"/>
                  </a:lnTo>
                  <a:lnTo>
                    <a:pt x="1716450" y="368126"/>
                  </a:lnTo>
                  <a:lnTo>
                    <a:pt x="1728288" y="368126"/>
                  </a:lnTo>
                  <a:lnTo>
                    <a:pt x="1740126" y="368126"/>
                  </a:lnTo>
                  <a:lnTo>
                    <a:pt x="1751963" y="368126"/>
                  </a:lnTo>
                  <a:lnTo>
                    <a:pt x="1763801" y="368126"/>
                  </a:lnTo>
                  <a:lnTo>
                    <a:pt x="1775638" y="368126"/>
                  </a:lnTo>
                  <a:lnTo>
                    <a:pt x="1787476" y="368126"/>
                  </a:lnTo>
                  <a:lnTo>
                    <a:pt x="1799314" y="368126"/>
                  </a:lnTo>
                  <a:lnTo>
                    <a:pt x="1811151" y="368126"/>
                  </a:lnTo>
                  <a:lnTo>
                    <a:pt x="1822989" y="368126"/>
                  </a:lnTo>
                  <a:lnTo>
                    <a:pt x="1834826" y="368126"/>
                  </a:lnTo>
                  <a:lnTo>
                    <a:pt x="1846664" y="368126"/>
                  </a:lnTo>
                  <a:lnTo>
                    <a:pt x="1858502" y="368126"/>
                  </a:lnTo>
                  <a:lnTo>
                    <a:pt x="1870339" y="368126"/>
                  </a:lnTo>
                  <a:lnTo>
                    <a:pt x="1882177" y="368126"/>
                  </a:lnTo>
                  <a:lnTo>
                    <a:pt x="1894014" y="368126"/>
                  </a:lnTo>
                  <a:lnTo>
                    <a:pt x="1905852" y="368126"/>
                  </a:lnTo>
                  <a:lnTo>
                    <a:pt x="1917689" y="368126"/>
                  </a:lnTo>
                  <a:lnTo>
                    <a:pt x="1929527" y="368126"/>
                  </a:lnTo>
                  <a:lnTo>
                    <a:pt x="1941365" y="368126"/>
                  </a:lnTo>
                  <a:lnTo>
                    <a:pt x="1953202" y="368126"/>
                  </a:lnTo>
                  <a:lnTo>
                    <a:pt x="1965040" y="368126"/>
                  </a:lnTo>
                  <a:lnTo>
                    <a:pt x="1976877" y="368126"/>
                  </a:lnTo>
                  <a:lnTo>
                    <a:pt x="1988715" y="368126"/>
                  </a:lnTo>
                  <a:lnTo>
                    <a:pt x="2000553" y="368126"/>
                  </a:lnTo>
                  <a:lnTo>
                    <a:pt x="2012390" y="368126"/>
                  </a:lnTo>
                  <a:lnTo>
                    <a:pt x="2024228" y="368126"/>
                  </a:lnTo>
                  <a:lnTo>
                    <a:pt x="2036065" y="368126"/>
                  </a:lnTo>
                  <a:lnTo>
                    <a:pt x="2047903" y="368126"/>
                  </a:lnTo>
                  <a:lnTo>
                    <a:pt x="2059741" y="368126"/>
                  </a:lnTo>
                  <a:lnTo>
                    <a:pt x="2071578" y="368126"/>
                  </a:lnTo>
                  <a:lnTo>
                    <a:pt x="2083416" y="368126"/>
                  </a:lnTo>
                  <a:lnTo>
                    <a:pt x="2095253" y="368126"/>
                  </a:lnTo>
                  <a:lnTo>
                    <a:pt x="2107091" y="368126"/>
                  </a:lnTo>
                  <a:lnTo>
                    <a:pt x="2118929" y="368126"/>
                  </a:lnTo>
                  <a:lnTo>
                    <a:pt x="2130766" y="368126"/>
                  </a:lnTo>
                  <a:lnTo>
                    <a:pt x="2142604" y="368126"/>
                  </a:lnTo>
                  <a:lnTo>
                    <a:pt x="2154441" y="368126"/>
                  </a:lnTo>
                  <a:lnTo>
                    <a:pt x="2166279" y="368126"/>
                  </a:lnTo>
                  <a:lnTo>
                    <a:pt x="2178117" y="368126"/>
                  </a:lnTo>
                  <a:lnTo>
                    <a:pt x="2189954" y="368126"/>
                  </a:lnTo>
                  <a:lnTo>
                    <a:pt x="2201792" y="368126"/>
                  </a:lnTo>
                  <a:lnTo>
                    <a:pt x="2213629" y="368126"/>
                  </a:lnTo>
                  <a:lnTo>
                    <a:pt x="2225467" y="368126"/>
                  </a:lnTo>
                  <a:lnTo>
                    <a:pt x="2237304" y="368126"/>
                  </a:lnTo>
                  <a:lnTo>
                    <a:pt x="2249142" y="368126"/>
                  </a:lnTo>
                  <a:lnTo>
                    <a:pt x="2260980" y="368126"/>
                  </a:lnTo>
                  <a:lnTo>
                    <a:pt x="2272817" y="368126"/>
                  </a:lnTo>
                  <a:lnTo>
                    <a:pt x="2284655" y="368126"/>
                  </a:lnTo>
                  <a:lnTo>
                    <a:pt x="2296492" y="368126"/>
                  </a:lnTo>
                  <a:lnTo>
                    <a:pt x="2308330" y="368126"/>
                  </a:lnTo>
                  <a:lnTo>
                    <a:pt x="2320168" y="368126"/>
                  </a:lnTo>
                  <a:lnTo>
                    <a:pt x="2332005" y="368126"/>
                  </a:lnTo>
                  <a:lnTo>
                    <a:pt x="2343843" y="368126"/>
                  </a:lnTo>
                  <a:lnTo>
                    <a:pt x="2343843" y="368064"/>
                  </a:lnTo>
                  <a:lnTo>
                    <a:pt x="2355680" y="368053"/>
                  </a:lnTo>
                  <a:lnTo>
                    <a:pt x="2367518" y="368041"/>
                  </a:lnTo>
                  <a:lnTo>
                    <a:pt x="2379356" y="368026"/>
                  </a:lnTo>
                  <a:lnTo>
                    <a:pt x="2391193" y="368008"/>
                  </a:lnTo>
                  <a:lnTo>
                    <a:pt x="2403031" y="367988"/>
                  </a:lnTo>
                  <a:lnTo>
                    <a:pt x="2414868" y="367963"/>
                  </a:lnTo>
                  <a:lnTo>
                    <a:pt x="2426706" y="367935"/>
                  </a:lnTo>
                  <a:lnTo>
                    <a:pt x="2438544" y="367901"/>
                  </a:lnTo>
                  <a:lnTo>
                    <a:pt x="2450381" y="367862"/>
                  </a:lnTo>
                  <a:lnTo>
                    <a:pt x="2462219" y="367816"/>
                  </a:lnTo>
                  <a:lnTo>
                    <a:pt x="2474056" y="367761"/>
                  </a:lnTo>
                  <a:lnTo>
                    <a:pt x="2485894" y="367697"/>
                  </a:lnTo>
                  <a:lnTo>
                    <a:pt x="2497732" y="367623"/>
                  </a:lnTo>
                  <a:lnTo>
                    <a:pt x="2509569" y="367534"/>
                  </a:lnTo>
                  <a:lnTo>
                    <a:pt x="2521407" y="367431"/>
                  </a:lnTo>
                  <a:lnTo>
                    <a:pt x="2533244" y="367310"/>
                  </a:lnTo>
                  <a:lnTo>
                    <a:pt x="2545082" y="367167"/>
                  </a:lnTo>
                  <a:lnTo>
                    <a:pt x="2556919" y="367000"/>
                  </a:lnTo>
                  <a:lnTo>
                    <a:pt x="2568757" y="366804"/>
                  </a:lnTo>
                  <a:lnTo>
                    <a:pt x="2580595" y="366574"/>
                  </a:lnTo>
                  <a:lnTo>
                    <a:pt x="2592432" y="366305"/>
                  </a:lnTo>
                  <a:lnTo>
                    <a:pt x="2604270" y="365989"/>
                  </a:lnTo>
                  <a:lnTo>
                    <a:pt x="2616107" y="365619"/>
                  </a:lnTo>
                  <a:lnTo>
                    <a:pt x="2627945" y="365186"/>
                  </a:lnTo>
                  <a:lnTo>
                    <a:pt x="2639783" y="364680"/>
                  </a:lnTo>
                  <a:lnTo>
                    <a:pt x="2651620" y="364089"/>
                  </a:lnTo>
                  <a:lnTo>
                    <a:pt x="2663458" y="363399"/>
                  </a:lnTo>
                  <a:lnTo>
                    <a:pt x="2675295" y="362595"/>
                  </a:lnTo>
                  <a:lnTo>
                    <a:pt x="2687133" y="361659"/>
                  </a:lnTo>
                  <a:lnTo>
                    <a:pt x="2698971" y="360571"/>
                  </a:lnTo>
                  <a:lnTo>
                    <a:pt x="2710808" y="359309"/>
                  </a:lnTo>
                  <a:lnTo>
                    <a:pt x="2722646" y="357849"/>
                  </a:lnTo>
                  <a:lnTo>
                    <a:pt x="2734483" y="356164"/>
                  </a:lnTo>
                  <a:lnTo>
                    <a:pt x="2746321" y="354224"/>
                  </a:lnTo>
                  <a:lnTo>
                    <a:pt x="2758159" y="351999"/>
                  </a:lnTo>
                  <a:lnTo>
                    <a:pt x="2769996" y="349457"/>
                  </a:lnTo>
                  <a:lnTo>
                    <a:pt x="2781834" y="346565"/>
                  </a:lnTo>
                  <a:lnTo>
                    <a:pt x="2793671" y="343293"/>
                  </a:lnTo>
                  <a:lnTo>
                    <a:pt x="2805509" y="339612"/>
                  </a:lnTo>
                  <a:lnTo>
                    <a:pt x="2817347" y="335497"/>
                  </a:lnTo>
                  <a:lnTo>
                    <a:pt x="2829184" y="330930"/>
                  </a:lnTo>
                  <a:lnTo>
                    <a:pt x="2841022" y="325901"/>
                  </a:lnTo>
                  <a:lnTo>
                    <a:pt x="2852859" y="320414"/>
                  </a:lnTo>
                  <a:lnTo>
                    <a:pt x="2864697" y="314483"/>
                  </a:lnTo>
                  <a:lnTo>
                    <a:pt x="2876534" y="308139"/>
                  </a:lnTo>
                  <a:lnTo>
                    <a:pt x="2888372" y="301429"/>
                  </a:lnTo>
                  <a:lnTo>
                    <a:pt x="2900210" y="294413"/>
                  </a:lnTo>
                  <a:lnTo>
                    <a:pt x="2912047" y="287168"/>
                  </a:lnTo>
                  <a:lnTo>
                    <a:pt x="2923885" y="279781"/>
                  </a:lnTo>
                  <a:lnTo>
                    <a:pt x="2935722" y="272346"/>
                  </a:lnTo>
                  <a:lnTo>
                    <a:pt x="2947560" y="264959"/>
                  </a:lnTo>
                  <a:lnTo>
                    <a:pt x="2959398" y="257714"/>
                  </a:lnTo>
                  <a:lnTo>
                    <a:pt x="2971235" y="250698"/>
                  </a:lnTo>
                  <a:lnTo>
                    <a:pt x="2983073" y="243988"/>
                  </a:lnTo>
                  <a:lnTo>
                    <a:pt x="2994910" y="237644"/>
                  </a:lnTo>
                  <a:lnTo>
                    <a:pt x="3006748" y="231713"/>
                  </a:lnTo>
                  <a:lnTo>
                    <a:pt x="3018586" y="226226"/>
                  </a:lnTo>
                  <a:lnTo>
                    <a:pt x="3030423" y="221197"/>
                  </a:lnTo>
                  <a:lnTo>
                    <a:pt x="3042261" y="216630"/>
                  </a:lnTo>
                  <a:lnTo>
                    <a:pt x="3054098" y="212515"/>
                  </a:lnTo>
                  <a:lnTo>
                    <a:pt x="3065936" y="208834"/>
                  </a:lnTo>
                  <a:lnTo>
                    <a:pt x="3077774" y="205562"/>
                  </a:lnTo>
                  <a:lnTo>
                    <a:pt x="3089611" y="202670"/>
                  </a:lnTo>
                  <a:lnTo>
                    <a:pt x="3101449" y="200128"/>
                  </a:lnTo>
                  <a:lnTo>
                    <a:pt x="3113286" y="197903"/>
                  </a:lnTo>
                  <a:lnTo>
                    <a:pt x="3125124" y="195963"/>
                  </a:lnTo>
                  <a:lnTo>
                    <a:pt x="3136962" y="194278"/>
                  </a:lnTo>
                  <a:lnTo>
                    <a:pt x="3148799" y="192818"/>
                  </a:lnTo>
                  <a:lnTo>
                    <a:pt x="3160637" y="191556"/>
                  </a:lnTo>
                  <a:lnTo>
                    <a:pt x="3172474" y="190468"/>
                  </a:lnTo>
                  <a:lnTo>
                    <a:pt x="3184312" y="189532"/>
                  </a:lnTo>
                  <a:lnTo>
                    <a:pt x="3196149" y="188728"/>
                  </a:lnTo>
                  <a:lnTo>
                    <a:pt x="3207987" y="188038"/>
                  </a:lnTo>
                  <a:lnTo>
                    <a:pt x="3219825" y="187447"/>
                  </a:lnTo>
                  <a:lnTo>
                    <a:pt x="3231662" y="186941"/>
                  </a:lnTo>
                  <a:lnTo>
                    <a:pt x="3243500" y="186508"/>
                  </a:lnTo>
                  <a:lnTo>
                    <a:pt x="3255337" y="186138"/>
                  </a:lnTo>
                  <a:lnTo>
                    <a:pt x="3267175" y="185822"/>
                  </a:lnTo>
                  <a:lnTo>
                    <a:pt x="3279013" y="185553"/>
                  </a:lnTo>
                  <a:lnTo>
                    <a:pt x="3290850" y="185323"/>
                  </a:lnTo>
                  <a:lnTo>
                    <a:pt x="3302688" y="185127"/>
                  </a:lnTo>
                  <a:lnTo>
                    <a:pt x="3314525" y="184960"/>
                  </a:lnTo>
                  <a:lnTo>
                    <a:pt x="3326363" y="184817"/>
                  </a:lnTo>
                  <a:lnTo>
                    <a:pt x="3338201" y="184696"/>
                  </a:lnTo>
                  <a:lnTo>
                    <a:pt x="3350038" y="184593"/>
                  </a:lnTo>
                  <a:lnTo>
                    <a:pt x="3361876" y="184505"/>
                  </a:lnTo>
                  <a:lnTo>
                    <a:pt x="3373713" y="184430"/>
                  </a:lnTo>
                  <a:lnTo>
                    <a:pt x="3385551" y="184366"/>
                  </a:lnTo>
                  <a:lnTo>
                    <a:pt x="3397389" y="184311"/>
                  </a:lnTo>
                  <a:lnTo>
                    <a:pt x="3409226" y="184265"/>
                  </a:lnTo>
                  <a:lnTo>
                    <a:pt x="3421064" y="184226"/>
                  </a:lnTo>
                  <a:lnTo>
                    <a:pt x="3432901" y="184192"/>
                  </a:lnTo>
                  <a:lnTo>
                    <a:pt x="3444739" y="184164"/>
                  </a:lnTo>
                  <a:lnTo>
                    <a:pt x="3456576" y="184140"/>
                  </a:lnTo>
                  <a:lnTo>
                    <a:pt x="3468414" y="184119"/>
                  </a:lnTo>
                  <a:lnTo>
                    <a:pt x="3480252" y="184101"/>
                  </a:lnTo>
                  <a:lnTo>
                    <a:pt x="3492089" y="184086"/>
                  </a:lnTo>
                  <a:lnTo>
                    <a:pt x="3503927" y="184074"/>
                  </a:lnTo>
                  <a:lnTo>
                    <a:pt x="3515764" y="184063"/>
                  </a:lnTo>
                  <a:lnTo>
                    <a:pt x="3515764" y="184063"/>
                  </a:lnTo>
                  <a:lnTo>
                    <a:pt x="3527602" y="184074"/>
                  </a:lnTo>
                  <a:lnTo>
                    <a:pt x="3539440" y="184086"/>
                  </a:lnTo>
                  <a:lnTo>
                    <a:pt x="3551277" y="184101"/>
                  </a:lnTo>
                  <a:lnTo>
                    <a:pt x="3563115" y="184119"/>
                  </a:lnTo>
                  <a:lnTo>
                    <a:pt x="3574952" y="184140"/>
                  </a:lnTo>
                  <a:lnTo>
                    <a:pt x="3586790" y="184164"/>
                  </a:lnTo>
                  <a:lnTo>
                    <a:pt x="3598628" y="184192"/>
                  </a:lnTo>
                  <a:lnTo>
                    <a:pt x="3610465" y="184226"/>
                  </a:lnTo>
                  <a:lnTo>
                    <a:pt x="3622303" y="184265"/>
                  </a:lnTo>
                  <a:lnTo>
                    <a:pt x="3634140" y="184311"/>
                  </a:lnTo>
                  <a:lnTo>
                    <a:pt x="3645978" y="184366"/>
                  </a:lnTo>
                  <a:lnTo>
                    <a:pt x="3657816" y="184430"/>
                  </a:lnTo>
                  <a:lnTo>
                    <a:pt x="3669653" y="184505"/>
                  </a:lnTo>
                  <a:lnTo>
                    <a:pt x="3681491" y="184593"/>
                  </a:lnTo>
                  <a:lnTo>
                    <a:pt x="3693328" y="184696"/>
                  </a:lnTo>
                  <a:lnTo>
                    <a:pt x="3705166" y="184817"/>
                  </a:lnTo>
                  <a:lnTo>
                    <a:pt x="3717004" y="184960"/>
                  </a:lnTo>
                  <a:lnTo>
                    <a:pt x="3728841" y="185127"/>
                  </a:lnTo>
                  <a:lnTo>
                    <a:pt x="3740679" y="185323"/>
                  </a:lnTo>
                  <a:lnTo>
                    <a:pt x="3752516" y="185553"/>
                  </a:lnTo>
                  <a:lnTo>
                    <a:pt x="3764354" y="185822"/>
                  </a:lnTo>
                  <a:lnTo>
                    <a:pt x="3776191" y="186138"/>
                  </a:lnTo>
                  <a:lnTo>
                    <a:pt x="3788029" y="186508"/>
                  </a:lnTo>
                  <a:lnTo>
                    <a:pt x="3799867" y="186941"/>
                  </a:lnTo>
                  <a:lnTo>
                    <a:pt x="3811704" y="187447"/>
                  </a:lnTo>
                  <a:lnTo>
                    <a:pt x="3823542" y="188038"/>
                  </a:lnTo>
                  <a:lnTo>
                    <a:pt x="3835379" y="188728"/>
                  </a:lnTo>
                  <a:lnTo>
                    <a:pt x="3847217" y="189532"/>
                  </a:lnTo>
                  <a:lnTo>
                    <a:pt x="3859055" y="190468"/>
                  </a:lnTo>
                  <a:lnTo>
                    <a:pt x="3870892" y="191556"/>
                  </a:lnTo>
                  <a:lnTo>
                    <a:pt x="3882730" y="192818"/>
                  </a:lnTo>
                  <a:lnTo>
                    <a:pt x="3894567" y="194278"/>
                  </a:lnTo>
                  <a:lnTo>
                    <a:pt x="3906405" y="195963"/>
                  </a:lnTo>
                  <a:lnTo>
                    <a:pt x="3918243" y="197903"/>
                  </a:lnTo>
                  <a:lnTo>
                    <a:pt x="3930080" y="200128"/>
                  </a:lnTo>
                  <a:lnTo>
                    <a:pt x="3941918" y="202670"/>
                  </a:lnTo>
                  <a:lnTo>
                    <a:pt x="3953755" y="205562"/>
                  </a:lnTo>
                  <a:lnTo>
                    <a:pt x="3965593" y="208834"/>
                  </a:lnTo>
                  <a:lnTo>
                    <a:pt x="3977431" y="212515"/>
                  </a:lnTo>
                  <a:lnTo>
                    <a:pt x="3989268" y="216630"/>
                  </a:lnTo>
                  <a:lnTo>
                    <a:pt x="4001106" y="221197"/>
                  </a:lnTo>
                  <a:lnTo>
                    <a:pt x="4012943" y="226226"/>
                  </a:lnTo>
                  <a:lnTo>
                    <a:pt x="4024781" y="231713"/>
                  </a:lnTo>
                  <a:lnTo>
                    <a:pt x="4036619" y="237644"/>
                  </a:lnTo>
                  <a:lnTo>
                    <a:pt x="4048456" y="243988"/>
                  </a:lnTo>
                  <a:lnTo>
                    <a:pt x="4060294" y="250698"/>
                  </a:lnTo>
                  <a:lnTo>
                    <a:pt x="4072131" y="257714"/>
                  </a:lnTo>
                  <a:lnTo>
                    <a:pt x="4083969" y="264959"/>
                  </a:lnTo>
                  <a:lnTo>
                    <a:pt x="4095806" y="272346"/>
                  </a:lnTo>
                  <a:lnTo>
                    <a:pt x="4107644" y="279781"/>
                  </a:lnTo>
                  <a:lnTo>
                    <a:pt x="4119482" y="287168"/>
                  </a:lnTo>
                  <a:lnTo>
                    <a:pt x="4131319" y="294413"/>
                  </a:lnTo>
                  <a:lnTo>
                    <a:pt x="4143157" y="301429"/>
                  </a:lnTo>
                  <a:lnTo>
                    <a:pt x="4154994" y="308139"/>
                  </a:lnTo>
                  <a:lnTo>
                    <a:pt x="4166832" y="314483"/>
                  </a:lnTo>
                  <a:lnTo>
                    <a:pt x="4178670" y="320414"/>
                  </a:lnTo>
                  <a:lnTo>
                    <a:pt x="4190507" y="325901"/>
                  </a:lnTo>
                  <a:lnTo>
                    <a:pt x="4202345" y="330930"/>
                  </a:lnTo>
                  <a:lnTo>
                    <a:pt x="4214182" y="335497"/>
                  </a:lnTo>
                  <a:lnTo>
                    <a:pt x="4226020" y="339612"/>
                  </a:lnTo>
                  <a:lnTo>
                    <a:pt x="4237858" y="343293"/>
                  </a:lnTo>
                  <a:lnTo>
                    <a:pt x="4249695" y="346565"/>
                  </a:lnTo>
                  <a:lnTo>
                    <a:pt x="4261533" y="349457"/>
                  </a:lnTo>
                  <a:lnTo>
                    <a:pt x="4273370" y="351999"/>
                  </a:lnTo>
                  <a:lnTo>
                    <a:pt x="4285208" y="354224"/>
                  </a:lnTo>
                  <a:lnTo>
                    <a:pt x="4297046" y="356164"/>
                  </a:lnTo>
                  <a:lnTo>
                    <a:pt x="4308883" y="357849"/>
                  </a:lnTo>
                  <a:lnTo>
                    <a:pt x="4320721" y="359309"/>
                  </a:lnTo>
                  <a:lnTo>
                    <a:pt x="4332558" y="360571"/>
                  </a:lnTo>
                  <a:lnTo>
                    <a:pt x="4344396" y="361659"/>
                  </a:lnTo>
                  <a:lnTo>
                    <a:pt x="4356234" y="362595"/>
                  </a:lnTo>
                  <a:lnTo>
                    <a:pt x="4368071" y="363399"/>
                  </a:lnTo>
                  <a:lnTo>
                    <a:pt x="4379909" y="364089"/>
                  </a:lnTo>
                  <a:lnTo>
                    <a:pt x="4391746" y="364680"/>
                  </a:lnTo>
                  <a:lnTo>
                    <a:pt x="4403584" y="365186"/>
                  </a:lnTo>
                  <a:lnTo>
                    <a:pt x="4415421" y="365619"/>
                  </a:lnTo>
                  <a:lnTo>
                    <a:pt x="4427259" y="365989"/>
                  </a:lnTo>
                  <a:lnTo>
                    <a:pt x="4439097" y="366305"/>
                  </a:lnTo>
                  <a:lnTo>
                    <a:pt x="4450934" y="366574"/>
                  </a:lnTo>
                  <a:lnTo>
                    <a:pt x="4462772" y="366804"/>
                  </a:lnTo>
                  <a:lnTo>
                    <a:pt x="4474609" y="367000"/>
                  </a:lnTo>
                  <a:lnTo>
                    <a:pt x="4486447" y="367167"/>
                  </a:lnTo>
                  <a:lnTo>
                    <a:pt x="4498285" y="367310"/>
                  </a:lnTo>
                  <a:lnTo>
                    <a:pt x="4510122" y="367431"/>
                  </a:lnTo>
                  <a:lnTo>
                    <a:pt x="4521960" y="367534"/>
                  </a:lnTo>
                  <a:lnTo>
                    <a:pt x="4533797" y="367623"/>
                  </a:lnTo>
                  <a:lnTo>
                    <a:pt x="4545635" y="367697"/>
                  </a:lnTo>
                  <a:lnTo>
                    <a:pt x="4557473" y="367761"/>
                  </a:lnTo>
                  <a:lnTo>
                    <a:pt x="4569310" y="367816"/>
                  </a:lnTo>
                  <a:lnTo>
                    <a:pt x="4581148" y="367862"/>
                  </a:lnTo>
                  <a:lnTo>
                    <a:pt x="4592985" y="367901"/>
                  </a:lnTo>
                  <a:lnTo>
                    <a:pt x="4604823" y="367935"/>
                  </a:lnTo>
                  <a:lnTo>
                    <a:pt x="4616661" y="367963"/>
                  </a:lnTo>
                  <a:lnTo>
                    <a:pt x="4628498" y="367988"/>
                  </a:lnTo>
                  <a:lnTo>
                    <a:pt x="4640336" y="368008"/>
                  </a:lnTo>
                  <a:lnTo>
                    <a:pt x="4652173" y="368026"/>
                  </a:lnTo>
                  <a:lnTo>
                    <a:pt x="4664011" y="368041"/>
                  </a:lnTo>
                  <a:lnTo>
                    <a:pt x="4675849" y="368053"/>
                  </a:lnTo>
                  <a:lnTo>
                    <a:pt x="4687686" y="368064"/>
                  </a:lnTo>
                </a:path>
              </a:pathLst>
            </a:custGeom>
            <a:ln w="40651" cap="flat">
              <a:solidFill>
                <a:srgbClr val="00BECF">
                  <a:alpha val="100000"/>
                </a:srgbClr>
              </a:solidFill>
              <a:prstDash val="solid"/>
              <a:round/>
            </a:ln>
          </p:spPr>
          <p:txBody>
            <a:bodyPr/>
            <a:lstStyle/>
            <a:p/>
          </p:txBody>
        </p:sp>
        <p:sp>
          <p:nvSpPr>
            <p:cNvPr id="46" name="pl46"/>
            <p:cNvSpPr/>
            <p:nvPr/>
          </p:nvSpPr>
          <p:spPr>
            <a:xfrm>
              <a:off x="2482351" y="5134349"/>
              <a:ext cx="4687686" cy="184125"/>
            </a:xfrm>
            <a:custGeom>
              <a:avLst/>
              <a:pathLst>
                <a:path w="4687686" h="184125">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61"/>
                  </a:lnTo>
                  <a:lnTo>
                    <a:pt x="2355680" y="72"/>
                  </a:lnTo>
                  <a:lnTo>
                    <a:pt x="2367518" y="85"/>
                  </a:lnTo>
                  <a:lnTo>
                    <a:pt x="2379356" y="100"/>
                  </a:lnTo>
                  <a:lnTo>
                    <a:pt x="2391193" y="117"/>
                  </a:lnTo>
                  <a:lnTo>
                    <a:pt x="2403031" y="138"/>
                  </a:lnTo>
                  <a:lnTo>
                    <a:pt x="2414868" y="162"/>
                  </a:lnTo>
                  <a:lnTo>
                    <a:pt x="2426706" y="191"/>
                  </a:lnTo>
                  <a:lnTo>
                    <a:pt x="2438544" y="224"/>
                  </a:lnTo>
                  <a:lnTo>
                    <a:pt x="2450381" y="264"/>
                  </a:lnTo>
                  <a:lnTo>
                    <a:pt x="2462219" y="310"/>
                  </a:lnTo>
                  <a:lnTo>
                    <a:pt x="2474056" y="364"/>
                  </a:lnTo>
                  <a:lnTo>
                    <a:pt x="2485894" y="428"/>
                  </a:lnTo>
                  <a:lnTo>
                    <a:pt x="2497732" y="503"/>
                  </a:lnTo>
                  <a:lnTo>
                    <a:pt x="2509569" y="591"/>
                  </a:lnTo>
                  <a:lnTo>
                    <a:pt x="2521407" y="694"/>
                  </a:lnTo>
                  <a:lnTo>
                    <a:pt x="2533244" y="816"/>
                  </a:lnTo>
                  <a:lnTo>
                    <a:pt x="2545082" y="958"/>
                  </a:lnTo>
                  <a:lnTo>
                    <a:pt x="2556919" y="1125"/>
                  </a:lnTo>
                  <a:lnTo>
                    <a:pt x="2568757" y="1321"/>
                  </a:lnTo>
                  <a:lnTo>
                    <a:pt x="2580595" y="1551"/>
                  </a:lnTo>
                  <a:lnTo>
                    <a:pt x="2592432" y="1821"/>
                  </a:lnTo>
                  <a:lnTo>
                    <a:pt x="2604270" y="2137"/>
                  </a:lnTo>
                  <a:lnTo>
                    <a:pt x="2616107" y="2506"/>
                  </a:lnTo>
                  <a:lnTo>
                    <a:pt x="2627945" y="2939"/>
                  </a:lnTo>
                  <a:lnTo>
                    <a:pt x="2639783" y="3445"/>
                  </a:lnTo>
                  <a:lnTo>
                    <a:pt x="2651620" y="4036"/>
                  </a:lnTo>
                  <a:lnTo>
                    <a:pt x="2663458" y="4726"/>
                  </a:lnTo>
                  <a:lnTo>
                    <a:pt x="2675295" y="5530"/>
                  </a:lnTo>
                  <a:lnTo>
                    <a:pt x="2687133" y="6467"/>
                  </a:lnTo>
                  <a:lnTo>
                    <a:pt x="2698971" y="7554"/>
                  </a:lnTo>
                  <a:lnTo>
                    <a:pt x="2710808" y="8816"/>
                  </a:lnTo>
                  <a:lnTo>
                    <a:pt x="2722646" y="10276"/>
                  </a:lnTo>
                  <a:lnTo>
                    <a:pt x="2734483" y="11962"/>
                  </a:lnTo>
                  <a:lnTo>
                    <a:pt x="2746321" y="13902"/>
                  </a:lnTo>
                  <a:lnTo>
                    <a:pt x="2758159" y="16127"/>
                  </a:lnTo>
                  <a:lnTo>
                    <a:pt x="2769996" y="18669"/>
                  </a:lnTo>
                  <a:lnTo>
                    <a:pt x="2781834" y="21560"/>
                  </a:lnTo>
                  <a:lnTo>
                    <a:pt x="2793671" y="24832"/>
                  </a:lnTo>
                  <a:lnTo>
                    <a:pt x="2805509" y="28513"/>
                  </a:lnTo>
                  <a:lnTo>
                    <a:pt x="2817347" y="32629"/>
                  </a:lnTo>
                  <a:lnTo>
                    <a:pt x="2829184" y="37196"/>
                  </a:lnTo>
                  <a:lnTo>
                    <a:pt x="2841022" y="42224"/>
                  </a:lnTo>
                  <a:lnTo>
                    <a:pt x="2852859" y="47711"/>
                  </a:lnTo>
                  <a:lnTo>
                    <a:pt x="2864697" y="53642"/>
                  </a:lnTo>
                  <a:lnTo>
                    <a:pt x="2876534" y="59986"/>
                  </a:lnTo>
                  <a:lnTo>
                    <a:pt x="2888372" y="66697"/>
                  </a:lnTo>
                  <a:lnTo>
                    <a:pt x="2900210" y="73712"/>
                  </a:lnTo>
                  <a:lnTo>
                    <a:pt x="2912047" y="80957"/>
                  </a:lnTo>
                  <a:lnTo>
                    <a:pt x="2923885" y="88344"/>
                  </a:lnTo>
                  <a:lnTo>
                    <a:pt x="2935722" y="95780"/>
                  </a:lnTo>
                  <a:lnTo>
                    <a:pt x="2947560" y="103167"/>
                  </a:lnTo>
                  <a:lnTo>
                    <a:pt x="2959398" y="110412"/>
                  </a:lnTo>
                  <a:lnTo>
                    <a:pt x="2971235" y="117427"/>
                  </a:lnTo>
                  <a:lnTo>
                    <a:pt x="2983073" y="124138"/>
                  </a:lnTo>
                  <a:lnTo>
                    <a:pt x="2994910" y="130482"/>
                  </a:lnTo>
                  <a:lnTo>
                    <a:pt x="3006748" y="136413"/>
                  </a:lnTo>
                  <a:lnTo>
                    <a:pt x="3018586" y="141900"/>
                  </a:lnTo>
                  <a:lnTo>
                    <a:pt x="3030423" y="146928"/>
                  </a:lnTo>
                  <a:lnTo>
                    <a:pt x="3042261" y="151495"/>
                  </a:lnTo>
                  <a:lnTo>
                    <a:pt x="3054098" y="155611"/>
                  </a:lnTo>
                  <a:lnTo>
                    <a:pt x="3065936" y="159292"/>
                  </a:lnTo>
                  <a:lnTo>
                    <a:pt x="3077774" y="162564"/>
                  </a:lnTo>
                  <a:lnTo>
                    <a:pt x="3089611" y="165455"/>
                  </a:lnTo>
                  <a:lnTo>
                    <a:pt x="3101449" y="167997"/>
                  </a:lnTo>
                  <a:lnTo>
                    <a:pt x="3113286" y="170222"/>
                  </a:lnTo>
                  <a:lnTo>
                    <a:pt x="3125124" y="172162"/>
                  </a:lnTo>
                  <a:lnTo>
                    <a:pt x="3136962" y="173848"/>
                  </a:lnTo>
                  <a:lnTo>
                    <a:pt x="3148799" y="175308"/>
                  </a:lnTo>
                  <a:lnTo>
                    <a:pt x="3160637" y="176570"/>
                  </a:lnTo>
                  <a:lnTo>
                    <a:pt x="3172474" y="177657"/>
                  </a:lnTo>
                  <a:lnTo>
                    <a:pt x="3184312" y="178594"/>
                  </a:lnTo>
                  <a:lnTo>
                    <a:pt x="3196149" y="179398"/>
                  </a:lnTo>
                  <a:lnTo>
                    <a:pt x="3207987" y="180088"/>
                  </a:lnTo>
                  <a:lnTo>
                    <a:pt x="3219825" y="180679"/>
                  </a:lnTo>
                  <a:lnTo>
                    <a:pt x="3231662" y="181185"/>
                  </a:lnTo>
                  <a:lnTo>
                    <a:pt x="3243500" y="181618"/>
                  </a:lnTo>
                  <a:lnTo>
                    <a:pt x="3255337" y="181987"/>
                  </a:lnTo>
                  <a:lnTo>
                    <a:pt x="3267175" y="182303"/>
                  </a:lnTo>
                  <a:lnTo>
                    <a:pt x="3279013" y="182573"/>
                  </a:lnTo>
                  <a:lnTo>
                    <a:pt x="3290850" y="182803"/>
                  </a:lnTo>
                  <a:lnTo>
                    <a:pt x="3302688" y="182999"/>
                  </a:lnTo>
                  <a:lnTo>
                    <a:pt x="3314525" y="183166"/>
                  </a:lnTo>
                  <a:lnTo>
                    <a:pt x="3326363" y="183308"/>
                  </a:lnTo>
                  <a:lnTo>
                    <a:pt x="3338201" y="183430"/>
                  </a:lnTo>
                  <a:lnTo>
                    <a:pt x="3350038" y="183533"/>
                  </a:lnTo>
                  <a:lnTo>
                    <a:pt x="3361876" y="183621"/>
                  </a:lnTo>
                  <a:lnTo>
                    <a:pt x="3373713" y="183696"/>
                  </a:lnTo>
                  <a:lnTo>
                    <a:pt x="3385551" y="183760"/>
                  </a:lnTo>
                  <a:lnTo>
                    <a:pt x="3397389" y="183814"/>
                  </a:lnTo>
                  <a:lnTo>
                    <a:pt x="3409226" y="183860"/>
                  </a:lnTo>
                  <a:lnTo>
                    <a:pt x="3421064" y="183900"/>
                  </a:lnTo>
                  <a:lnTo>
                    <a:pt x="3432901" y="183933"/>
                  </a:lnTo>
                  <a:lnTo>
                    <a:pt x="3444739" y="183962"/>
                  </a:lnTo>
                  <a:lnTo>
                    <a:pt x="3456576" y="183986"/>
                  </a:lnTo>
                  <a:lnTo>
                    <a:pt x="3468414" y="184007"/>
                  </a:lnTo>
                  <a:lnTo>
                    <a:pt x="3480252" y="184024"/>
                  </a:lnTo>
                  <a:lnTo>
                    <a:pt x="3492089" y="184039"/>
                  </a:lnTo>
                  <a:lnTo>
                    <a:pt x="3503927" y="184052"/>
                  </a:lnTo>
                  <a:lnTo>
                    <a:pt x="3515764" y="184063"/>
                  </a:lnTo>
                  <a:lnTo>
                    <a:pt x="3515764" y="184125"/>
                  </a:lnTo>
                  <a:lnTo>
                    <a:pt x="3527602" y="184125"/>
                  </a:lnTo>
                  <a:lnTo>
                    <a:pt x="3539440" y="184125"/>
                  </a:lnTo>
                  <a:lnTo>
                    <a:pt x="3551277" y="184125"/>
                  </a:lnTo>
                  <a:lnTo>
                    <a:pt x="3563115" y="184125"/>
                  </a:lnTo>
                  <a:lnTo>
                    <a:pt x="3574952" y="184125"/>
                  </a:lnTo>
                  <a:lnTo>
                    <a:pt x="3586790" y="184125"/>
                  </a:lnTo>
                  <a:lnTo>
                    <a:pt x="3598628" y="184125"/>
                  </a:lnTo>
                  <a:lnTo>
                    <a:pt x="3610465" y="184125"/>
                  </a:lnTo>
                  <a:lnTo>
                    <a:pt x="3622303" y="184125"/>
                  </a:lnTo>
                  <a:lnTo>
                    <a:pt x="3634140" y="184125"/>
                  </a:lnTo>
                  <a:lnTo>
                    <a:pt x="3645978" y="184125"/>
                  </a:lnTo>
                  <a:lnTo>
                    <a:pt x="3657816" y="184125"/>
                  </a:lnTo>
                  <a:lnTo>
                    <a:pt x="3669653" y="184125"/>
                  </a:lnTo>
                  <a:lnTo>
                    <a:pt x="3681491" y="184125"/>
                  </a:lnTo>
                  <a:lnTo>
                    <a:pt x="3693328" y="184125"/>
                  </a:lnTo>
                  <a:lnTo>
                    <a:pt x="3705166" y="184125"/>
                  </a:lnTo>
                  <a:lnTo>
                    <a:pt x="3717004" y="184125"/>
                  </a:lnTo>
                  <a:lnTo>
                    <a:pt x="3728841" y="184125"/>
                  </a:lnTo>
                  <a:lnTo>
                    <a:pt x="3740679" y="184125"/>
                  </a:lnTo>
                  <a:lnTo>
                    <a:pt x="3752516" y="184125"/>
                  </a:lnTo>
                  <a:lnTo>
                    <a:pt x="3764354" y="184125"/>
                  </a:lnTo>
                  <a:lnTo>
                    <a:pt x="3776191" y="184125"/>
                  </a:lnTo>
                  <a:lnTo>
                    <a:pt x="3788029" y="184125"/>
                  </a:lnTo>
                  <a:lnTo>
                    <a:pt x="3799867" y="184125"/>
                  </a:lnTo>
                  <a:lnTo>
                    <a:pt x="3811704" y="184125"/>
                  </a:lnTo>
                  <a:lnTo>
                    <a:pt x="3823542" y="184125"/>
                  </a:lnTo>
                  <a:lnTo>
                    <a:pt x="3835379" y="184125"/>
                  </a:lnTo>
                  <a:lnTo>
                    <a:pt x="3847217" y="184125"/>
                  </a:lnTo>
                  <a:lnTo>
                    <a:pt x="3859055" y="184125"/>
                  </a:lnTo>
                  <a:lnTo>
                    <a:pt x="3870892" y="184125"/>
                  </a:lnTo>
                  <a:lnTo>
                    <a:pt x="3882730" y="184125"/>
                  </a:lnTo>
                  <a:lnTo>
                    <a:pt x="3894567" y="184125"/>
                  </a:lnTo>
                  <a:lnTo>
                    <a:pt x="3906405" y="184125"/>
                  </a:lnTo>
                  <a:lnTo>
                    <a:pt x="3918243" y="184125"/>
                  </a:lnTo>
                  <a:lnTo>
                    <a:pt x="3930080" y="184125"/>
                  </a:lnTo>
                  <a:lnTo>
                    <a:pt x="3941918" y="184125"/>
                  </a:lnTo>
                  <a:lnTo>
                    <a:pt x="3953755" y="184125"/>
                  </a:lnTo>
                  <a:lnTo>
                    <a:pt x="3965593" y="184125"/>
                  </a:lnTo>
                  <a:lnTo>
                    <a:pt x="3977431" y="184125"/>
                  </a:lnTo>
                  <a:lnTo>
                    <a:pt x="3989268" y="184125"/>
                  </a:lnTo>
                  <a:lnTo>
                    <a:pt x="4001106" y="184125"/>
                  </a:lnTo>
                  <a:lnTo>
                    <a:pt x="4012943" y="184125"/>
                  </a:lnTo>
                  <a:lnTo>
                    <a:pt x="4024781" y="184125"/>
                  </a:lnTo>
                  <a:lnTo>
                    <a:pt x="4036619" y="184125"/>
                  </a:lnTo>
                  <a:lnTo>
                    <a:pt x="4048456" y="184125"/>
                  </a:lnTo>
                  <a:lnTo>
                    <a:pt x="4060294" y="184125"/>
                  </a:lnTo>
                  <a:lnTo>
                    <a:pt x="4072131" y="184125"/>
                  </a:lnTo>
                  <a:lnTo>
                    <a:pt x="4083969" y="184125"/>
                  </a:lnTo>
                  <a:lnTo>
                    <a:pt x="4095806" y="184125"/>
                  </a:lnTo>
                  <a:lnTo>
                    <a:pt x="4107644" y="184125"/>
                  </a:lnTo>
                  <a:lnTo>
                    <a:pt x="4119482" y="184125"/>
                  </a:lnTo>
                  <a:lnTo>
                    <a:pt x="4131319" y="184125"/>
                  </a:lnTo>
                  <a:lnTo>
                    <a:pt x="4143157" y="184125"/>
                  </a:lnTo>
                  <a:lnTo>
                    <a:pt x="4154994" y="184125"/>
                  </a:lnTo>
                  <a:lnTo>
                    <a:pt x="4166832" y="184125"/>
                  </a:lnTo>
                  <a:lnTo>
                    <a:pt x="4178670" y="184125"/>
                  </a:lnTo>
                  <a:lnTo>
                    <a:pt x="4190507" y="184125"/>
                  </a:lnTo>
                  <a:lnTo>
                    <a:pt x="4202345" y="184125"/>
                  </a:lnTo>
                  <a:lnTo>
                    <a:pt x="4214182" y="184125"/>
                  </a:lnTo>
                  <a:lnTo>
                    <a:pt x="4226020" y="184125"/>
                  </a:lnTo>
                  <a:lnTo>
                    <a:pt x="4237858" y="184125"/>
                  </a:lnTo>
                  <a:lnTo>
                    <a:pt x="4249695" y="184125"/>
                  </a:lnTo>
                  <a:lnTo>
                    <a:pt x="4261533" y="184125"/>
                  </a:lnTo>
                  <a:lnTo>
                    <a:pt x="4273370" y="184125"/>
                  </a:lnTo>
                  <a:lnTo>
                    <a:pt x="4285208" y="184125"/>
                  </a:lnTo>
                  <a:lnTo>
                    <a:pt x="4297046" y="184125"/>
                  </a:lnTo>
                  <a:lnTo>
                    <a:pt x="4308883" y="184125"/>
                  </a:lnTo>
                  <a:lnTo>
                    <a:pt x="4320721" y="184125"/>
                  </a:lnTo>
                  <a:lnTo>
                    <a:pt x="4332558" y="184125"/>
                  </a:lnTo>
                  <a:lnTo>
                    <a:pt x="4344396" y="184125"/>
                  </a:lnTo>
                  <a:lnTo>
                    <a:pt x="4356234" y="184125"/>
                  </a:lnTo>
                  <a:lnTo>
                    <a:pt x="4368071" y="184125"/>
                  </a:lnTo>
                  <a:lnTo>
                    <a:pt x="4379909" y="184125"/>
                  </a:lnTo>
                  <a:lnTo>
                    <a:pt x="4391746" y="184125"/>
                  </a:lnTo>
                  <a:lnTo>
                    <a:pt x="4403584" y="184125"/>
                  </a:lnTo>
                  <a:lnTo>
                    <a:pt x="4415421" y="184125"/>
                  </a:lnTo>
                  <a:lnTo>
                    <a:pt x="4427259" y="184125"/>
                  </a:lnTo>
                  <a:lnTo>
                    <a:pt x="4439097" y="184125"/>
                  </a:lnTo>
                  <a:lnTo>
                    <a:pt x="4450934" y="184125"/>
                  </a:lnTo>
                  <a:lnTo>
                    <a:pt x="4462772" y="184125"/>
                  </a:lnTo>
                  <a:lnTo>
                    <a:pt x="4474609" y="184125"/>
                  </a:lnTo>
                  <a:lnTo>
                    <a:pt x="4486447" y="184125"/>
                  </a:lnTo>
                  <a:lnTo>
                    <a:pt x="4498285" y="184125"/>
                  </a:lnTo>
                  <a:lnTo>
                    <a:pt x="4510122" y="184125"/>
                  </a:lnTo>
                  <a:lnTo>
                    <a:pt x="4521960" y="184125"/>
                  </a:lnTo>
                  <a:lnTo>
                    <a:pt x="4533797" y="184125"/>
                  </a:lnTo>
                  <a:lnTo>
                    <a:pt x="4545635" y="184125"/>
                  </a:lnTo>
                  <a:lnTo>
                    <a:pt x="4557473" y="184125"/>
                  </a:lnTo>
                  <a:lnTo>
                    <a:pt x="4569310" y="184125"/>
                  </a:lnTo>
                  <a:lnTo>
                    <a:pt x="4581148" y="184125"/>
                  </a:lnTo>
                  <a:lnTo>
                    <a:pt x="4592985" y="184125"/>
                  </a:lnTo>
                  <a:lnTo>
                    <a:pt x="4604823" y="184125"/>
                  </a:lnTo>
                  <a:lnTo>
                    <a:pt x="4616661" y="184125"/>
                  </a:lnTo>
                  <a:lnTo>
                    <a:pt x="4628498" y="184125"/>
                  </a:lnTo>
                  <a:lnTo>
                    <a:pt x="4640336" y="184125"/>
                  </a:lnTo>
                  <a:lnTo>
                    <a:pt x="4652173" y="184125"/>
                  </a:lnTo>
                  <a:lnTo>
                    <a:pt x="4664011" y="184125"/>
                  </a:lnTo>
                  <a:lnTo>
                    <a:pt x="4675849" y="184125"/>
                  </a:lnTo>
                  <a:lnTo>
                    <a:pt x="4687686" y="184125"/>
                  </a:lnTo>
                </a:path>
              </a:pathLst>
            </a:custGeom>
            <a:ln w="40651" cap="flat">
              <a:solidFill>
                <a:srgbClr val="00B9E3">
                  <a:alpha val="100000"/>
                </a:srgbClr>
              </a:solidFill>
              <a:prstDash val="solid"/>
              <a:round/>
            </a:ln>
          </p:spPr>
          <p:txBody>
            <a:bodyPr/>
            <a:lstStyle/>
            <a:p/>
          </p:txBody>
        </p:sp>
        <p:sp>
          <p:nvSpPr>
            <p:cNvPr id="47" name="pl47"/>
            <p:cNvSpPr/>
            <p:nvPr/>
          </p:nvSpPr>
          <p:spPr>
            <a:xfrm>
              <a:off x="2482351" y="3477286"/>
              <a:ext cx="4687686" cy="552251"/>
            </a:xfrm>
            <a:custGeom>
              <a:avLst/>
              <a:pathLst>
                <a:path w="4687686" h="552251">
                  <a:moveTo>
                    <a:pt x="0" y="0"/>
                  </a:moveTo>
                  <a:lnTo>
                    <a:pt x="11837" y="10"/>
                  </a:lnTo>
                  <a:lnTo>
                    <a:pt x="23675" y="23"/>
                  </a:lnTo>
                  <a:lnTo>
                    <a:pt x="35512" y="38"/>
                  </a:lnTo>
                  <a:lnTo>
                    <a:pt x="47350" y="56"/>
                  </a:lnTo>
                  <a:lnTo>
                    <a:pt x="59187" y="76"/>
                  </a:lnTo>
                  <a:lnTo>
                    <a:pt x="71025" y="100"/>
                  </a:lnTo>
                  <a:lnTo>
                    <a:pt x="82863" y="129"/>
                  </a:lnTo>
                  <a:lnTo>
                    <a:pt x="94700" y="163"/>
                  </a:lnTo>
                  <a:lnTo>
                    <a:pt x="106538" y="202"/>
                  </a:lnTo>
                  <a:lnTo>
                    <a:pt x="118375" y="248"/>
                  </a:lnTo>
                  <a:lnTo>
                    <a:pt x="130213" y="302"/>
                  </a:lnTo>
                  <a:lnTo>
                    <a:pt x="142051" y="366"/>
                  </a:lnTo>
                  <a:lnTo>
                    <a:pt x="153888" y="441"/>
                  </a:lnTo>
                  <a:lnTo>
                    <a:pt x="165726" y="529"/>
                  </a:lnTo>
                  <a:lnTo>
                    <a:pt x="177563" y="633"/>
                  </a:lnTo>
                  <a:lnTo>
                    <a:pt x="189401" y="754"/>
                  </a:lnTo>
                  <a:lnTo>
                    <a:pt x="201239" y="896"/>
                  </a:lnTo>
                  <a:lnTo>
                    <a:pt x="213076" y="1064"/>
                  </a:lnTo>
                  <a:lnTo>
                    <a:pt x="224914" y="1260"/>
                  </a:lnTo>
                  <a:lnTo>
                    <a:pt x="236751" y="1490"/>
                  </a:lnTo>
                  <a:lnTo>
                    <a:pt x="248589" y="1759"/>
                  </a:lnTo>
                  <a:lnTo>
                    <a:pt x="260427" y="2075"/>
                  </a:lnTo>
                  <a:lnTo>
                    <a:pt x="272264" y="2445"/>
                  </a:lnTo>
                  <a:lnTo>
                    <a:pt x="284102" y="2877"/>
                  </a:lnTo>
                  <a:lnTo>
                    <a:pt x="295939" y="3383"/>
                  </a:lnTo>
                  <a:lnTo>
                    <a:pt x="307777" y="3975"/>
                  </a:lnTo>
                  <a:lnTo>
                    <a:pt x="319614" y="4665"/>
                  </a:lnTo>
                  <a:lnTo>
                    <a:pt x="331452" y="5469"/>
                  </a:lnTo>
                  <a:lnTo>
                    <a:pt x="343290" y="6405"/>
                  </a:lnTo>
                  <a:lnTo>
                    <a:pt x="355127" y="7493"/>
                  </a:lnTo>
                  <a:lnTo>
                    <a:pt x="366965" y="8754"/>
                  </a:lnTo>
                  <a:lnTo>
                    <a:pt x="378802" y="10215"/>
                  </a:lnTo>
                  <a:lnTo>
                    <a:pt x="390640" y="11900"/>
                  </a:lnTo>
                  <a:lnTo>
                    <a:pt x="402478" y="13840"/>
                  </a:lnTo>
                  <a:lnTo>
                    <a:pt x="414315" y="16065"/>
                  </a:lnTo>
                  <a:lnTo>
                    <a:pt x="426153" y="18607"/>
                  </a:lnTo>
                  <a:lnTo>
                    <a:pt x="437990" y="21498"/>
                  </a:lnTo>
                  <a:lnTo>
                    <a:pt x="449828" y="24770"/>
                  </a:lnTo>
                  <a:lnTo>
                    <a:pt x="461666" y="28452"/>
                  </a:lnTo>
                  <a:lnTo>
                    <a:pt x="473503" y="32567"/>
                  </a:lnTo>
                  <a:lnTo>
                    <a:pt x="485341" y="37134"/>
                  </a:lnTo>
                  <a:lnTo>
                    <a:pt x="497178" y="42162"/>
                  </a:lnTo>
                  <a:lnTo>
                    <a:pt x="509016" y="47650"/>
                  </a:lnTo>
                  <a:lnTo>
                    <a:pt x="520854" y="53581"/>
                  </a:lnTo>
                  <a:lnTo>
                    <a:pt x="532691" y="59924"/>
                  </a:lnTo>
                  <a:lnTo>
                    <a:pt x="544529" y="66635"/>
                  </a:lnTo>
                  <a:lnTo>
                    <a:pt x="556366" y="73651"/>
                  </a:lnTo>
                  <a:lnTo>
                    <a:pt x="568204" y="80896"/>
                  </a:lnTo>
                  <a:lnTo>
                    <a:pt x="580042" y="88283"/>
                  </a:lnTo>
                  <a:lnTo>
                    <a:pt x="591879" y="95718"/>
                  </a:lnTo>
                  <a:lnTo>
                    <a:pt x="603717" y="103105"/>
                  </a:lnTo>
                  <a:lnTo>
                    <a:pt x="615554" y="110350"/>
                  </a:lnTo>
                  <a:lnTo>
                    <a:pt x="627392" y="117365"/>
                  </a:lnTo>
                  <a:lnTo>
                    <a:pt x="639229" y="124076"/>
                  </a:lnTo>
                  <a:lnTo>
                    <a:pt x="651067" y="130420"/>
                  </a:lnTo>
                  <a:lnTo>
                    <a:pt x="662905" y="136351"/>
                  </a:lnTo>
                  <a:lnTo>
                    <a:pt x="674742" y="141838"/>
                  </a:lnTo>
                  <a:lnTo>
                    <a:pt x="686580" y="146866"/>
                  </a:lnTo>
                  <a:lnTo>
                    <a:pt x="698417" y="151434"/>
                  </a:lnTo>
                  <a:lnTo>
                    <a:pt x="710255" y="155549"/>
                  </a:lnTo>
                  <a:lnTo>
                    <a:pt x="722093" y="159230"/>
                  </a:lnTo>
                  <a:lnTo>
                    <a:pt x="733930" y="162502"/>
                  </a:lnTo>
                  <a:lnTo>
                    <a:pt x="745768" y="165393"/>
                  </a:lnTo>
                  <a:lnTo>
                    <a:pt x="757605" y="167935"/>
                  </a:lnTo>
                  <a:lnTo>
                    <a:pt x="769443" y="170160"/>
                  </a:lnTo>
                  <a:lnTo>
                    <a:pt x="781281" y="172100"/>
                  </a:lnTo>
                  <a:lnTo>
                    <a:pt x="793118" y="173786"/>
                  </a:lnTo>
                  <a:lnTo>
                    <a:pt x="804956" y="175246"/>
                  </a:lnTo>
                  <a:lnTo>
                    <a:pt x="816793" y="176508"/>
                  </a:lnTo>
                  <a:lnTo>
                    <a:pt x="828631" y="177596"/>
                  </a:lnTo>
                  <a:lnTo>
                    <a:pt x="840469" y="178532"/>
                  </a:lnTo>
                  <a:lnTo>
                    <a:pt x="852306" y="179336"/>
                  </a:lnTo>
                  <a:lnTo>
                    <a:pt x="864144" y="180026"/>
                  </a:lnTo>
                  <a:lnTo>
                    <a:pt x="875981" y="180617"/>
                  </a:lnTo>
                  <a:lnTo>
                    <a:pt x="887819" y="181123"/>
                  </a:lnTo>
                  <a:lnTo>
                    <a:pt x="899657" y="181556"/>
                  </a:lnTo>
                  <a:lnTo>
                    <a:pt x="911494" y="181926"/>
                  </a:lnTo>
                  <a:lnTo>
                    <a:pt x="923332" y="182241"/>
                  </a:lnTo>
                  <a:lnTo>
                    <a:pt x="935169" y="182511"/>
                  </a:lnTo>
                  <a:lnTo>
                    <a:pt x="947007" y="182741"/>
                  </a:lnTo>
                  <a:lnTo>
                    <a:pt x="958844" y="182937"/>
                  </a:lnTo>
                  <a:lnTo>
                    <a:pt x="970682" y="183104"/>
                  </a:lnTo>
                  <a:lnTo>
                    <a:pt x="982520" y="183246"/>
                  </a:lnTo>
                  <a:lnTo>
                    <a:pt x="994357" y="183368"/>
                  </a:lnTo>
                  <a:lnTo>
                    <a:pt x="1006195" y="183471"/>
                  </a:lnTo>
                  <a:lnTo>
                    <a:pt x="1018032" y="183559"/>
                  </a:lnTo>
                  <a:lnTo>
                    <a:pt x="1029870" y="183634"/>
                  </a:lnTo>
                  <a:lnTo>
                    <a:pt x="1041708" y="183698"/>
                  </a:lnTo>
                  <a:lnTo>
                    <a:pt x="1053545" y="183752"/>
                  </a:lnTo>
                  <a:lnTo>
                    <a:pt x="1065383" y="183799"/>
                  </a:lnTo>
                  <a:lnTo>
                    <a:pt x="1077220" y="183838"/>
                  </a:lnTo>
                  <a:lnTo>
                    <a:pt x="1089058" y="183872"/>
                  </a:lnTo>
                  <a:lnTo>
                    <a:pt x="1100896" y="183900"/>
                  </a:lnTo>
                  <a:lnTo>
                    <a:pt x="1112733" y="183924"/>
                  </a:lnTo>
                  <a:lnTo>
                    <a:pt x="1124571" y="183945"/>
                  </a:lnTo>
                  <a:lnTo>
                    <a:pt x="1136408" y="183963"/>
                  </a:lnTo>
                  <a:lnTo>
                    <a:pt x="1148246" y="183977"/>
                  </a:lnTo>
                  <a:lnTo>
                    <a:pt x="1160084" y="183990"/>
                  </a:lnTo>
                  <a:lnTo>
                    <a:pt x="1171921" y="184001"/>
                  </a:lnTo>
                  <a:lnTo>
                    <a:pt x="1171921" y="184186"/>
                  </a:lnTo>
                  <a:lnTo>
                    <a:pt x="1183759" y="184208"/>
                  </a:lnTo>
                  <a:lnTo>
                    <a:pt x="1195596" y="184233"/>
                  </a:lnTo>
                  <a:lnTo>
                    <a:pt x="1207434" y="184263"/>
                  </a:lnTo>
                  <a:lnTo>
                    <a:pt x="1219272" y="184298"/>
                  </a:lnTo>
                  <a:lnTo>
                    <a:pt x="1231109" y="184340"/>
                  </a:lnTo>
                  <a:lnTo>
                    <a:pt x="1242947" y="184388"/>
                  </a:lnTo>
                  <a:lnTo>
                    <a:pt x="1254784" y="184445"/>
                  </a:lnTo>
                  <a:lnTo>
                    <a:pt x="1266622" y="184512"/>
                  </a:lnTo>
                  <a:lnTo>
                    <a:pt x="1278459" y="184591"/>
                  </a:lnTo>
                  <a:lnTo>
                    <a:pt x="1290297" y="184684"/>
                  </a:lnTo>
                  <a:lnTo>
                    <a:pt x="1302135" y="184792"/>
                  </a:lnTo>
                  <a:lnTo>
                    <a:pt x="1313972" y="184920"/>
                  </a:lnTo>
                  <a:lnTo>
                    <a:pt x="1325810" y="185070"/>
                  </a:lnTo>
                  <a:lnTo>
                    <a:pt x="1337647" y="185246"/>
                  </a:lnTo>
                  <a:lnTo>
                    <a:pt x="1349485" y="185453"/>
                  </a:lnTo>
                  <a:lnTo>
                    <a:pt x="1361323" y="185695"/>
                  </a:lnTo>
                  <a:lnTo>
                    <a:pt x="1373160" y="185980"/>
                  </a:lnTo>
                  <a:lnTo>
                    <a:pt x="1384998" y="186315"/>
                  </a:lnTo>
                  <a:lnTo>
                    <a:pt x="1396835" y="186707"/>
                  </a:lnTo>
                  <a:lnTo>
                    <a:pt x="1408673" y="187167"/>
                  </a:lnTo>
                  <a:lnTo>
                    <a:pt x="1420511" y="187706"/>
                  </a:lnTo>
                  <a:lnTo>
                    <a:pt x="1432348" y="188337"/>
                  </a:lnTo>
                  <a:lnTo>
                    <a:pt x="1444186" y="189077"/>
                  </a:lnTo>
                  <a:lnTo>
                    <a:pt x="1456023" y="189942"/>
                  </a:lnTo>
                  <a:lnTo>
                    <a:pt x="1467861" y="190954"/>
                  </a:lnTo>
                  <a:lnTo>
                    <a:pt x="1479699" y="192136"/>
                  </a:lnTo>
                  <a:lnTo>
                    <a:pt x="1491536" y="193516"/>
                  </a:lnTo>
                  <a:lnTo>
                    <a:pt x="1503374" y="195125"/>
                  </a:lnTo>
                  <a:lnTo>
                    <a:pt x="1515211" y="196997"/>
                  </a:lnTo>
                  <a:lnTo>
                    <a:pt x="1527049" y="199173"/>
                  </a:lnTo>
                  <a:lnTo>
                    <a:pt x="1538887" y="201696"/>
                  </a:lnTo>
                  <a:lnTo>
                    <a:pt x="1550724" y="204617"/>
                  </a:lnTo>
                  <a:lnTo>
                    <a:pt x="1562562" y="207988"/>
                  </a:lnTo>
                  <a:lnTo>
                    <a:pt x="1574399" y="211867"/>
                  </a:lnTo>
                  <a:lnTo>
                    <a:pt x="1586237" y="216317"/>
                  </a:lnTo>
                  <a:lnTo>
                    <a:pt x="1598074" y="221402"/>
                  </a:lnTo>
                  <a:lnTo>
                    <a:pt x="1609912" y="227184"/>
                  </a:lnTo>
                  <a:lnTo>
                    <a:pt x="1621750" y="233728"/>
                  </a:lnTo>
                  <a:lnTo>
                    <a:pt x="1633587" y="241091"/>
                  </a:lnTo>
                  <a:lnTo>
                    <a:pt x="1645425" y="249321"/>
                  </a:lnTo>
                  <a:lnTo>
                    <a:pt x="1657262" y="258455"/>
                  </a:lnTo>
                  <a:lnTo>
                    <a:pt x="1669100" y="268512"/>
                  </a:lnTo>
                  <a:lnTo>
                    <a:pt x="1680938" y="279487"/>
                  </a:lnTo>
                  <a:lnTo>
                    <a:pt x="1692775" y="291348"/>
                  </a:lnTo>
                  <a:lnTo>
                    <a:pt x="1704613" y="304036"/>
                  </a:lnTo>
                  <a:lnTo>
                    <a:pt x="1716450" y="317458"/>
                  </a:lnTo>
                  <a:lnTo>
                    <a:pt x="1728288" y="331489"/>
                  </a:lnTo>
                  <a:lnTo>
                    <a:pt x="1740126" y="345978"/>
                  </a:lnTo>
                  <a:lnTo>
                    <a:pt x="1751963" y="360752"/>
                  </a:lnTo>
                  <a:lnTo>
                    <a:pt x="1763801" y="375623"/>
                  </a:lnTo>
                  <a:lnTo>
                    <a:pt x="1775638" y="390397"/>
                  </a:lnTo>
                  <a:lnTo>
                    <a:pt x="1787476" y="404887"/>
                  </a:lnTo>
                  <a:lnTo>
                    <a:pt x="1799314" y="418918"/>
                  </a:lnTo>
                  <a:lnTo>
                    <a:pt x="1811151" y="432339"/>
                  </a:lnTo>
                  <a:lnTo>
                    <a:pt x="1822989" y="445027"/>
                  </a:lnTo>
                  <a:lnTo>
                    <a:pt x="1834826" y="456889"/>
                  </a:lnTo>
                  <a:lnTo>
                    <a:pt x="1846664" y="467864"/>
                  </a:lnTo>
                  <a:lnTo>
                    <a:pt x="1858502" y="477920"/>
                  </a:lnTo>
                  <a:lnTo>
                    <a:pt x="1870339" y="487055"/>
                  </a:lnTo>
                  <a:lnTo>
                    <a:pt x="1882177" y="495285"/>
                  </a:lnTo>
                  <a:lnTo>
                    <a:pt x="1894014" y="502648"/>
                  </a:lnTo>
                  <a:lnTo>
                    <a:pt x="1905852" y="509191"/>
                  </a:lnTo>
                  <a:lnTo>
                    <a:pt x="1917689" y="514974"/>
                  </a:lnTo>
                  <a:lnTo>
                    <a:pt x="1929527" y="520058"/>
                  </a:lnTo>
                  <a:lnTo>
                    <a:pt x="1941365" y="524508"/>
                  </a:lnTo>
                  <a:lnTo>
                    <a:pt x="1953202" y="528388"/>
                  </a:lnTo>
                  <a:lnTo>
                    <a:pt x="1965040" y="531759"/>
                  </a:lnTo>
                  <a:lnTo>
                    <a:pt x="1976877" y="534679"/>
                  </a:lnTo>
                  <a:lnTo>
                    <a:pt x="1988715" y="537203"/>
                  </a:lnTo>
                  <a:lnTo>
                    <a:pt x="2000553" y="539379"/>
                  </a:lnTo>
                  <a:lnTo>
                    <a:pt x="2012390" y="541251"/>
                  </a:lnTo>
                  <a:lnTo>
                    <a:pt x="2024228" y="542859"/>
                  </a:lnTo>
                  <a:lnTo>
                    <a:pt x="2036065" y="544239"/>
                  </a:lnTo>
                  <a:lnTo>
                    <a:pt x="2047903" y="545421"/>
                  </a:lnTo>
                  <a:lnTo>
                    <a:pt x="2059741" y="546433"/>
                  </a:lnTo>
                  <a:lnTo>
                    <a:pt x="2071578" y="547299"/>
                  </a:lnTo>
                  <a:lnTo>
                    <a:pt x="2083416" y="548038"/>
                  </a:lnTo>
                  <a:lnTo>
                    <a:pt x="2095253" y="548670"/>
                  </a:lnTo>
                  <a:lnTo>
                    <a:pt x="2107091" y="549209"/>
                  </a:lnTo>
                  <a:lnTo>
                    <a:pt x="2118929" y="549669"/>
                  </a:lnTo>
                  <a:lnTo>
                    <a:pt x="2130766" y="550061"/>
                  </a:lnTo>
                  <a:lnTo>
                    <a:pt x="2142604" y="550395"/>
                  </a:lnTo>
                  <a:lnTo>
                    <a:pt x="2154441" y="550680"/>
                  </a:lnTo>
                  <a:lnTo>
                    <a:pt x="2166279" y="550923"/>
                  </a:lnTo>
                  <a:lnTo>
                    <a:pt x="2178117" y="551130"/>
                  </a:lnTo>
                  <a:lnTo>
                    <a:pt x="2189954" y="551306"/>
                  </a:lnTo>
                  <a:lnTo>
                    <a:pt x="2201792" y="551456"/>
                  </a:lnTo>
                  <a:lnTo>
                    <a:pt x="2213629" y="551583"/>
                  </a:lnTo>
                  <a:lnTo>
                    <a:pt x="2225467" y="551692"/>
                  </a:lnTo>
                  <a:lnTo>
                    <a:pt x="2237304" y="551785"/>
                  </a:lnTo>
                  <a:lnTo>
                    <a:pt x="2249142" y="551863"/>
                  </a:lnTo>
                  <a:lnTo>
                    <a:pt x="2260980" y="551930"/>
                  </a:lnTo>
                  <a:lnTo>
                    <a:pt x="2272817" y="551987"/>
                  </a:lnTo>
                  <a:lnTo>
                    <a:pt x="2284655" y="552036"/>
                  </a:lnTo>
                  <a:lnTo>
                    <a:pt x="2296492" y="552077"/>
                  </a:lnTo>
                  <a:lnTo>
                    <a:pt x="2308330" y="552112"/>
                  </a:lnTo>
                  <a:lnTo>
                    <a:pt x="2320168" y="552142"/>
                  </a:lnTo>
                  <a:lnTo>
                    <a:pt x="2332005" y="552168"/>
                  </a:lnTo>
                  <a:lnTo>
                    <a:pt x="2343843" y="552189"/>
                  </a:lnTo>
                  <a:lnTo>
                    <a:pt x="2343843" y="552251"/>
                  </a:lnTo>
                  <a:lnTo>
                    <a:pt x="2355680" y="552240"/>
                  </a:lnTo>
                  <a:lnTo>
                    <a:pt x="2367518" y="552228"/>
                  </a:lnTo>
                  <a:lnTo>
                    <a:pt x="2379356" y="552213"/>
                  </a:lnTo>
                  <a:lnTo>
                    <a:pt x="2391193" y="552195"/>
                  </a:lnTo>
                  <a:lnTo>
                    <a:pt x="2403031" y="552174"/>
                  </a:lnTo>
                  <a:lnTo>
                    <a:pt x="2414868" y="552150"/>
                  </a:lnTo>
                  <a:lnTo>
                    <a:pt x="2426706" y="552122"/>
                  </a:lnTo>
                  <a:lnTo>
                    <a:pt x="2438544" y="552088"/>
                  </a:lnTo>
                  <a:lnTo>
                    <a:pt x="2450381" y="552049"/>
                  </a:lnTo>
                  <a:lnTo>
                    <a:pt x="2462219" y="552002"/>
                  </a:lnTo>
                  <a:lnTo>
                    <a:pt x="2474056" y="551948"/>
                  </a:lnTo>
                  <a:lnTo>
                    <a:pt x="2485894" y="551884"/>
                  </a:lnTo>
                  <a:lnTo>
                    <a:pt x="2497732" y="551809"/>
                  </a:lnTo>
                  <a:lnTo>
                    <a:pt x="2509569" y="551721"/>
                  </a:lnTo>
                  <a:lnTo>
                    <a:pt x="2521407" y="551618"/>
                  </a:lnTo>
                  <a:lnTo>
                    <a:pt x="2533244" y="551497"/>
                  </a:lnTo>
                  <a:lnTo>
                    <a:pt x="2545082" y="551354"/>
                  </a:lnTo>
                  <a:lnTo>
                    <a:pt x="2556919" y="551187"/>
                  </a:lnTo>
                  <a:lnTo>
                    <a:pt x="2568757" y="550991"/>
                  </a:lnTo>
                  <a:lnTo>
                    <a:pt x="2580595" y="550761"/>
                  </a:lnTo>
                  <a:lnTo>
                    <a:pt x="2592432" y="550491"/>
                  </a:lnTo>
                  <a:lnTo>
                    <a:pt x="2604270" y="550176"/>
                  </a:lnTo>
                  <a:lnTo>
                    <a:pt x="2616107" y="549806"/>
                  </a:lnTo>
                  <a:lnTo>
                    <a:pt x="2627945" y="549373"/>
                  </a:lnTo>
                  <a:lnTo>
                    <a:pt x="2639783" y="548867"/>
                  </a:lnTo>
                  <a:lnTo>
                    <a:pt x="2651620" y="548276"/>
                  </a:lnTo>
                  <a:lnTo>
                    <a:pt x="2663458" y="547586"/>
                  </a:lnTo>
                  <a:lnTo>
                    <a:pt x="2675295" y="546782"/>
                  </a:lnTo>
                  <a:lnTo>
                    <a:pt x="2687133" y="545846"/>
                  </a:lnTo>
                  <a:lnTo>
                    <a:pt x="2698971" y="544758"/>
                  </a:lnTo>
                  <a:lnTo>
                    <a:pt x="2710808" y="543496"/>
                  </a:lnTo>
                  <a:lnTo>
                    <a:pt x="2722646" y="542036"/>
                  </a:lnTo>
                  <a:lnTo>
                    <a:pt x="2734483" y="540350"/>
                  </a:lnTo>
                  <a:lnTo>
                    <a:pt x="2746321" y="538410"/>
                  </a:lnTo>
                  <a:lnTo>
                    <a:pt x="2758159" y="536185"/>
                  </a:lnTo>
                  <a:lnTo>
                    <a:pt x="2769996" y="533643"/>
                  </a:lnTo>
                  <a:lnTo>
                    <a:pt x="2781834" y="530752"/>
                  </a:lnTo>
                  <a:lnTo>
                    <a:pt x="2793671" y="527480"/>
                  </a:lnTo>
                  <a:lnTo>
                    <a:pt x="2805509" y="523799"/>
                  </a:lnTo>
                  <a:lnTo>
                    <a:pt x="2817347" y="519684"/>
                  </a:lnTo>
                  <a:lnTo>
                    <a:pt x="2829184" y="515117"/>
                  </a:lnTo>
                  <a:lnTo>
                    <a:pt x="2841022" y="510088"/>
                  </a:lnTo>
                  <a:lnTo>
                    <a:pt x="2852859" y="504601"/>
                  </a:lnTo>
                  <a:lnTo>
                    <a:pt x="2864697" y="498670"/>
                  </a:lnTo>
                  <a:lnTo>
                    <a:pt x="2876534" y="492326"/>
                  </a:lnTo>
                  <a:lnTo>
                    <a:pt x="2888372" y="485615"/>
                  </a:lnTo>
                  <a:lnTo>
                    <a:pt x="2900210" y="478600"/>
                  </a:lnTo>
                  <a:lnTo>
                    <a:pt x="2912047" y="471355"/>
                  </a:lnTo>
                  <a:lnTo>
                    <a:pt x="2923885" y="463968"/>
                  </a:lnTo>
                  <a:lnTo>
                    <a:pt x="2935722" y="456533"/>
                  </a:lnTo>
                  <a:lnTo>
                    <a:pt x="2947560" y="449146"/>
                  </a:lnTo>
                  <a:lnTo>
                    <a:pt x="2959398" y="441901"/>
                  </a:lnTo>
                  <a:lnTo>
                    <a:pt x="2971235" y="434885"/>
                  </a:lnTo>
                  <a:lnTo>
                    <a:pt x="2983073" y="428175"/>
                  </a:lnTo>
                  <a:lnTo>
                    <a:pt x="2994910" y="421831"/>
                  </a:lnTo>
                  <a:lnTo>
                    <a:pt x="3006748" y="415900"/>
                  </a:lnTo>
                  <a:lnTo>
                    <a:pt x="3018586" y="410412"/>
                  </a:lnTo>
                  <a:lnTo>
                    <a:pt x="3030423" y="405384"/>
                  </a:lnTo>
                  <a:lnTo>
                    <a:pt x="3042261" y="400817"/>
                  </a:lnTo>
                  <a:lnTo>
                    <a:pt x="3054098" y="396702"/>
                  </a:lnTo>
                  <a:lnTo>
                    <a:pt x="3065936" y="393020"/>
                  </a:lnTo>
                  <a:lnTo>
                    <a:pt x="3077774" y="389748"/>
                  </a:lnTo>
                  <a:lnTo>
                    <a:pt x="3089611" y="386857"/>
                  </a:lnTo>
                  <a:lnTo>
                    <a:pt x="3101449" y="384315"/>
                  </a:lnTo>
                  <a:lnTo>
                    <a:pt x="3113286" y="382090"/>
                  </a:lnTo>
                  <a:lnTo>
                    <a:pt x="3125124" y="380150"/>
                  </a:lnTo>
                  <a:lnTo>
                    <a:pt x="3136962" y="378465"/>
                  </a:lnTo>
                  <a:lnTo>
                    <a:pt x="3148799" y="377005"/>
                  </a:lnTo>
                  <a:lnTo>
                    <a:pt x="3160637" y="375743"/>
                  </a:lnTo>
                  <a:lnTo>
                    <a:pt x="3172474" y="374655"/>
                  </a:lnTo>
                  <a:lnTo>
                    <a:pt x="3184312" y="373719"/>
                  </a:lnTo>
                  <a:lnTo>
                    <a:pt x="3196149" y="372915"/>
                  </a:lnTo>
                  <a:lnTo>
                    <a:pt x="3207987" y="372225"/>
                  </a:lnTo>
                  <a:lnTo>
                    <a:pt x="3219825" y="371634"/>
                  </a:lnTo>
                  <a:lnTo>
                    <a:pt x="3231662" y="371128"/>
                  </a:lnTo>
                  <a:lnTo>
                    <a:pt x="3243500" y="370695"/>
                  </a:lnTo>
                  <a:lnTo>
                    <a:pt x="3255337" y="370325"/>
                  </a:lnTo>
                  <a:lnTo>
                    <a:pt x="3267175" y="370009"/>
                  </a:lnTo>
                  <a:lnTo>
                    <a:pt x="3279013" y="369740"/>
                  </a:lnTo>
                  <a:lnTo>
                    <a:pt x="3290850" y="369510"/>
                  </a:lnTo>
                  <a:lnTo>
                    <a:pt x="3302688" y="369314"/>
                  </a:lnTo>
                  <a:lnTo>
                    <a:pt x="3314525" y="369147"/>
                  </a:lnTo>
                  <a:lnTo>
                    <a:pt x="3326363" y="369004"/>
                  </a:lnTo>
                  <a:lnTo>
                    <a:pt x="3338201" y="368883"/>
                  </a:lnTo>
                  <a:lnTo>
                    <a:pt x="3350038" y="368779"/>
                  </a:lnTo>
                  <a:lnTo>
                    <a:pt x="3361876" y="368691"/>
                  </a:lnTo>
                  <a:lnTo>
                    <a:pt x="3373713" y="368616"/>
                  </a:lnTo>
                  <a:lnTo>
                    <a:pt x="3385551" y="368553"/>
                  </a:lnTo>
                  <a:lnTo>
                    <a:pt x="3397389" y="368498"/>
                  </a:lnTo>
                  <a:lnTo>
                    <a:pt x="3409226" y="368452"/>
                  </a:lnTo>
                  <a:lnTo>
                    <a:pt x="3421064" y="368413"/>
                  </a:lnTo>
                  <a:lnTo>
                    <a:pt x="3432901" y="368379"/>
                  </a:lnTo>
                  <a:lnTo>
                    <a:pt x="3444739" y="368351"/>
                  </a:lnTo>
                  <a:lnTo>
                    <a:pt x="3456576" y="368326"/>
                  </a:lnTo>
                  <a:lnTo>
                    <a:pt x="3468414" y="368306"/>
                  </a:lnTo>
                  <a:lnTo>
                    <a:pt x="3480252" y="368288"/>
                  </a:lnTo>
                  <a:lnTo>
                    <a:pt x="3492089" y="368273"/>
                  </a:lnTo>
                  <a:lnTo>
                    <a:pt x="3503927" y="368260"/>
                  </a:lnTo>
                  <a:lnTo>
                    <a:pt x="3515764" y="368250"/>
                  </a:lnTo>
                  <a:lnTo>
                    <a:pt x="3515764" y="368188"/>
                  </a:lnTo>
                  <a:lnTo>
                    <a:pt x="3527602" y="368188"/>
                  </a:lnTo>
                  <a:lnTo>
                    <a:pt x="3539440" y="368188"/>
                  </a:lnTo>
                  <a:lnTo>
                    <a:pt x="3551277" y="368188"/>
                  </a:lnTo>
                  <a:lnTo>
                    <a:pt x="3563115" y="368188"/>
                  </a:lnTo>
                  <a:lnTo>
                    <a:pt x="3574952" y="368188"/>
                  </a:lnTo>
                  <a:lnTo>
                    <a:pt x="3586790" y="368188"/>
                  </a:lnTo>
                  <a:lnTo>
                    <a:pt x="3598628" y="368188"/>
                  </a:lnTo>
                  <a:lnTo>
                    <a:pt x="3610465" y="368188"/>
                  </a:lnTo>
                  <a:lnTo>
                    <a:pt x="3622303" y="368188"/>
                  </a:lnTo>
                  <a:lnTo>
                    <a:pt x="3634140" y="368188"/>
                  </a:lnTo>
                  <a:lnTo>
                    <a:pt x="3645978" y="368188"/>
                  </a:lnTo>
                  <a:lnTo>
                    <a:pt x="3657816" y="368188"/>
                  </a:lnTo>
                  <a:lnTo>
                    <a:pt x="3669653" y="368188"/>
                  </a:lnTo>
                  <a:lnTo>
                    <a:pt x="3681491" y="368188"/>
                  </a:lnTo>
                  <a:lnTo>
                    <a:pt x="3693328" y="368188"/>
                  </a:lnTo>
                  <a:lnTo>
                    <a:pt x="3705166" y="368188"/>
                  </a:lnTo>
                  <a:lnTo>
                    <a:pt x="3717004" y="368188"/>
                  </a:lnTo>
                  <a:lnTo>
                    <a:pt x="3728841" y="368188"/>
                  </a:lnTo>
                  <a:lnTo>
                    <a:pt x="3740679" y="368188"/>
                  </a:lnTo>
                  <a:lnTo>
                    <a:pt x="3752516" y="368188"/>
                  </a:lnTo>
                  <a:lnTo>
                    <a:pt x="3764354" y="368188"/>
                  </a:lnTo>
                  <a:lnTo>
                    <a:pt x="3776191" y="368188"/>
                  </a:lnTo>
                  <a:lnTo>
                    <a:pt x="3788029" y="368188"/>
                  </a:lnTo>
                  <a:lnTo>
                    <a:pt x="3799867" y="368188"/>
                  </a:lnTo>
                  <a:lnTo>
                    <a:pt x="3811704" y="368188"/>
                  </a:lnTo>
                  <a:lnTo>
                    <a:pt x="3823542" y="368188"/>
                  </a:lnTo>
                  <a:lnTo>
                    <a:pt x="3835379" y="368188"/>
                  </a:lnTo>
                  <a:lnTo>
                    <a:pt x="3847217" y="368188"/>
                  </a:lnTo>
                  <a:lnTo>
                    <a:pt x="3859055" y="368188"/>
                  </a:lnTo>
                  <a:lnTo>
                    <a:pt x="3870892" y="368188"/>
                  </a:lnTo>
                  <a:lnTo>
                    <a:pt x="3882730" y="368188"/>
                  </a:lnTo>
                  <a:lnTo>
                    <a:pt x="3894567" y="368188"/>
                  </a:lnTo>
                  <a:lnTo>
                    <a:pt x="3906405" y="368188"/>
                  </a:lnTo>
                  <a:lnTo>
                    <a:pt x="3918243" y="368188"/>
                  </a:lnTo>
                  <a:lnTo>
                    <a:pt x="3930080" y="368188"/>
                  </a:lnTo>
                  <a:lnTo>
                    <a:pt x="3941918" y="368188"/>
                  </a:lnTo>
                  <a:lnTo>
                    <a:pt x="3953755" y="368188"/>
                  </a:lnTo>
                  <a:lnTo>
                    <a:pt x="3965593" y="368188"/>
                  </a:lnTo>
                  <a:lnTo>
                    <a:pt x="3977431" y="368188"/>
                  </a:lnTo>
                  <a:lnTo>
                    <a:pt x="3989268" y="368188"/>
                  </a:lnTo>
                  <a:lnTo>
                    <a:pt x="4001106" y="368188"/>
                  </a:lnTo>
                  <a:lnTo>
                    <a:pt x="4012943" y="368188"/>
                  </a:lnTo>
                  <a:lnTo>
                    <a:pt x="4024781" y="368188"/>
                  </a:lnTo>
                  <a:lnTo>
                    <a:pt x="4036619" y="368188"/>
                  </a:lnTo>
                  <a:lnTo>
                    <a:pt x="4048456" y="368188"/>
                  </a:lnTo>
                  <a:lnTo>
                    <a:pt x="4060294" y="368188"/>
                  </a:lnTo>
                  <a:lnTo>
                    <a:pt x="4072131" y="368188"/>
                  </a:lnTo>
                  <a:lnTo>
                    <a:pt x="4083969" y="368188"/>
                  </a:lnTo>
                  <a:lnTo>
                    <a:pt x="4095806" y="368188"/>
                  </a:lnTo>
                  <a:lnTo>
                    <a:pt x="4107644" y="368188"/>
                  </a:lnTo>
                  <a:lnTo>
                    <a:pt x="4119482" y="368188"/>
                  </a:lnTo>
                  <a:lnTo>
                    <a:pt x="4131319" y="368188"/>
                  </a:lnTo>
                  <a:lnTo>
                    <a:pt x="4143157" y="368188"/>
                  </a:lnTo>
                  <a:lnTo>
                    <a:pt x="4154994" y="368188"/>
                  </a:lnTo>
                  <a:lnTo>
                    <a:pt x="4166832" y="368188"/>
                  </a:lnTo>
                  <a:lnTo>
                    <a:pt x="4178670" y="368188"/>
                  </a:lnTo>
                  <a:lnTo>
                    <a:pt x="4190507" y="368188"/>
                  </a:lnTo>
                  <a:lnTo>
                    <a:pt x="4202345" y="368188"/>
                  </a:lnTo>
                  <a:lnTo>
                    <a:pt x="4214182" y="368188"/>
                  </a:lnTo>
                  <a:lnTo>
                    <a:pt x="4226020" y="368188"/>
                  </a:lnTo>
                  <a:lnTo>
                    <a:pt x="4237858" y="368188"/>
                  </a:lnTo>
                  <a:lnTo>
                    <a:pt x="4249695" y="368188"/>
                  </a:lnTo>
                  <a:lnTo>
                    <a:pt x="4261533" y="368188"/>
                  </a:lnTo>
                  <a:lnTo>
                    <a:pt x="4273370" y="368188"/>
                  </a:lnTo>
                  <a:lnTo>
                    <a:pt x="4285208" y="368188"/>
                  </a:lnTo>
                  <a:lnTo>
                    <a:pt x="4297046" y="368188"/>
                  </a:lnTo>
                  <a:lnTo>
                    <a:pt x="4308883" y="368188"/>
                  </a:lnTo>
                  <a:lnTo>
                    <a:pt x="4320721" y="368188"/>
                  </a:lnTo>
                  <a:lnTo>
                    <a:pt x="4332558" y="368188"/>
                  </a:lnTo>
                  <a:lnTo>
                    <a:pt x="4344396" y="368188"/>
                  </a:lnTo>
                  <a:lnTo>
                    <a:pt x="4356234" y="368188"/>
                  </a:lnTo>
                  <a:lnTo>
                    <a:pt x="4368071" y="368188"/>
                  </a:lnTo>
                  <a:lnTo>
                    <a:pt x="4379909" y="368188"/>
                  </a:lnTo>
                  <a:lnTo>
                    <a:pt x="4391746" y="368188"/>
                  </a:lnTo>
                  <a:lnTo>
                    <a:pt x="4403584" y="368188"/>
                  </a:lnTo>
                  <a:lnTo>
                    <a:pt x="4415421" y="368188"/>
                  </a:lnTo>
                  <a:lnTo>
                    <a:pt x="4427259" y="368188"/>
                  </a:lnTo>
                  <a:lnTo>
                    <a:pt x="4439097" y="368188"/>
                  </a:lnTo>
                  <a:lnTo>
                    <a:pt x="4450934" y="368188"/>
                  </a:lnTo>
                  <a:lnTo>
                    <a:pt x="4462772" y="368188"/>
                  </a:lnTo>
                  <a:lnTo>
                    <a:pt x="4474609" y="368188"/>
                  </a:lnTo>
                  <a:lnTo>
                    <a:pt x="4486447" y="368188"/>
                  </a:lnTo>
                  <a:lnTo>
                    <a:pt x="4498285" y="368188"/>
                  </a:lnTo>
                  <a:lnTo>
                    <a:pt x="4510122" y="368188"/>
                  </a:lnTo>
                  <a:lnTo>
                    <a:pt x="4521960" y="368188"/>
                  </a:lnTo>
                  <a:lnTo>
                    <a:pt x="4533797" y="368188"/>
                  </a:lnTo>
                  <a:lnTo>
                    <a:pt x="4545635" y="368188"/>
                  </a:lnTo>
                  <a:lnTo>
                    <a:pt x="4557473" y="368188"/>
                  </a:lnTo>
                  <a:lnTo>
                    <a:pt x="4569310" y="368188"/>
                  </a:lnTo>
                  <a:lnTo>
                    <a:pt x="4581148" y="368188"/>
                  </a:lnTo>
                  <a:lnTo>
                    <a:pt x="4592985" y="368188"/>
                  </a:lnTo>
                  <a:lnTo>
                    <a:pt x="4604823" y="368188"/>
                  </a:lnTo>
                  <a:lnTo>
                    <a:pt x="4616661" y="368188"/>
                  </a:lnTo>
                  <a:lnTo>
                    <a:pt x="4628498" y="368188"/>
                  </a:lnTo>
                  <a:lnTo>
                    <a:pt x="4640336" y="368188"/>
                  </a:lnTo>
                  <a:lnTo>
                    <a:pt x="4652173" y="368188"/>
                  </a:lnTo>
                  <a:lnTo>
                    <a:pt x="4664011" y="368188"/>
                  </a:lnTo>
                  <a:lnTo>
                    <a:pt x="4675849" y="368188"/>
                  </a:lnTo>
                  <a:lnTo>
                    <a:pt x="4687686" y="368188"/>
                  </a:lnTo>
                </a:path>
              </a:pathLst>
            </a:custGeom>
            <a:ln w="40651" cap="flat">
              <a:solidFill>
                <a:srgbClr val="00B2F4">
                  <a:alpha val="100000"/>
                </a:srgbClr>
              </a:solidFill>
              <a:prstDash val="solid"/>
              <a:round/>
            </a:ln>
          </p:spPr>
          <p:txBody>
            <a:bodyPr/>
            <a:lstStyle/>
            <a:p/>
          </p:txBody>
        </p:sp>
        <p:sp>
          <p:nvSpPr>
            <p:cNvPr id="48" name="pl48"/>
            <p:cNvSpPr/>
            <p:nvPr/>
          </p:nvSpPr>
          <p:spPr>
            <a:xfrm>
              <a:off x="2482351" y="5502599"/>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00A8FF">
                  <a:alpha val="100000"/>
                </a:srgbClr>
              </a:solidFill>
              <a:prstDash val="solid"/>
              <a:round/>
            </a:ln>
          </p:spPr>
          <p:txBody>
            <a:bodyPr/>
            <a:lstStyle/>
            <a:p/>
          </p:txBody>
        </p:sp>
        <p:sp>
          <p:nvSpPr>
            <p:cNvPr id="49" name="pl49"/>
            <p:cNvSpPr/>
            <p:nvPr/>
          </p:nvSpPr>
          <p:spPr>
            <a:xfrm>
              <a:off x="2482351" y="5686724"/>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619CFF">
                  <a:alpha val="100000"/>
                </a:srgbClr>
              </a:solidFill>
              <a:prstDash val="solid"/>
              <a:round/>
            </a:ln>
          </p:spPr>
          <p:txBody>
            <a:bodyPr/>
            <a:lstStyle/>
            <a:p/>
          </p:txBody>
        </p:sp>
        <p:sp>
          <p:nvSpPr>
            <p:cNvPr id="50" name="pl50"/>
            <p:cNvSpPr/>
            <p:nvPr/>
          </p:nvSpPr>
          <p:spPr>
            <a:xfrm>
              <a:off x="2482351" y="2372474"/>
              <a:ext cx="4687686" cy="368250"/>
            </a:xfrm>
            <a:custGeom>
              <a:avLst/>
              <a:pathLst>
                <a:path w="4687686" h="368250">
                  <a:moveTo>
                    <a:pt x="0" y="184186"/>
                  </a:moveTo>
                  <a:lnTo>
                    <a:pt x="11837" y="184197"/>
                  </a:lnTo>
                  <a:lnTo>
                    <a:pt x="23675" y="184210"/>
                  </a:lnTo>
                  <a:lnTo>
                    <a:pt x="35512" y="184225"/>
                  </a:lnTo>
                  <a:lnTo>
                    <a:pt x="47350" y="184242"/>
                  </a:lnTo>
                  <a:lnTo>
                    <a:pt x="59187" y="184263"/>
                  </a:lnTo>
                  <a:lnTo>
                    <a:pt x="71025" y="184287"/>
                  </a:lnTo>
                  <a:lnTo>
                    <a:pt x="82863" y="184316"/>
                  </a:lnTo>
                  <a:lnTo>
                    <a:pt x="94700" y="184349"/>
                  </a:lnTo>
                  <a:lnTo>
                    <a:pt x="106538" y="184389"/>
                  </a:lnTo>
                  <a:lnTo>
                    <a:pt x="118375" y="184435"/>
                  </a:lnTo>
                  <a:lnTo>
                    <a:pt x="130213" y="184489"/>
                  </a:lnTo>
                  <a:lnTo>
                    <a:pt x="142051" y="184553"/>
                  </a:lnTo>
                  <a:lnTo>
                    <a:pt x="153888" y="184628"/>
                  </a:lnTo>
                  <a:lnTo>
                    <a:pt x="165726" y="184716"/>
                  </a:lnTo>
                  <a:lnTo>
                    <a:pt x="177563" y="184819"/>
                  </a:lnTo>
                  <a:lnTo>
                    <a:pt x="189401" y="184941"/>
                  </a:lnTo>
                  <a:lnTo>
                    <a:pt x="201239" y="185083"/>
                  </a:lnTo>
                  <a:lnTo>
                    <a:pt x="213076" y="185250"/>
                  </a:lnTo>
                  <a:lnTo>
                    <a:pt x="224914" y="185446"/>
                  </a:lnTo>
                  <a:lnTo>
                    <a:pt x="236751" y="185676"/>
                  </a:lnTo>
                  <a:lnTo>
                    <a:pt x="248589" y="185946"/>
                  </a:lnTo>
                  <a:lnTo>
                    <a:pt x="260427" y="186262"/>
                  </a:lnTo>
                  <a:lnTo>
                    <a:pt x="272264" y="186632"/>
                  </a:lnTo>
                  <a:lnTo>
                    <a:pt x="284102" y="187064"/>
                  </a:lnTo>
                  <a:lnTo>
                    <a:pt x="295939" y="187570"/>
                  </a:lnTo>
                  <a:lnTo>
                    <a:pt x="307777" y="188161"/>
                  </a:lnTo>
                  <a:lnTo>
                    <a:pt x="319614" y="188851"/>
                  </a:lnTo>
                  <a:lnTo>
                    <a:pt x="331452" y="189656"/>
                  </a:lnTo>
                  <a:lnTo>
                    <a:pt x="343290" y="190592"/>
                  </a:lnTo>
                  <a:lnTo>
                    <a:pt x="355127" y="191679"/>
                  </a:lnTo>
                  <a:lnTo>
                    <a:pt x="366965" y="192941"/>
                  </a:lnTo>
                  <a:lnTo>
                    <a:pt x="378802" y="194401"/>
                  </a:lnTo>
                  <a:lnTo>
                    <a:pt x="390640" y="196087"/>
                  </a:lnTo>
                  <a:lnTo>
                    <a:pt x="402478" y="198027"/>
                  </a:lnTo>
                  <a:lnTo>
                    <a:pt x="414315" y="200252"/>
                  </a:lnTo>
                  <a:lnTo>
                    <a:pt x="426153" y="202794"/>
                  </a:lnTo>
                  <a:lnTo>
                    <a:pt x="437990" y="205685"/>
                  </a:lnTo>
                  <a:lnTo>
                    <a:pt x="449828" y="208957"/>
                  </a:lnTo>
                  <a:lnTo>
                    <a:pt x="461666" y="212638"/>
                  </a:lnTo>
                  <a:lnTo>
                    <a:pt x="473503" y="216754"/>
                  </a:lnTo>
                  <a:lnTo>
                    <a:pt x="485341" y="221321"/>
                  </a:lnTo>
                  <a:lnTo>
                    <a:pt x="497178" y="226349"/>
                  </a:lnTo>
                  <a:lnTo>
                    <a:pt x="509016" y="231836"/>
                  </a:lnTo>
                  <a:lnTo>
                    <a:pt x="520854" y="237767"/>
                  </a:lnTo>
                  <a:lnTo>
                    <a:pt x="532691" y="244111"/>
                  </a:lnTo>
                  <a:lnTo>
                    <a:pt x="544529" y="250822"/>
                  </a:lnTo>
                  <a:lnTo>
                    <a:pt x="556366" y="257838"/>
                  </a:lnTo>
                  <a:lnTo>
                    <a:pt x="568204" y="265082"/>
                  </a:lnTo>
                  <a:lnTo>
                    <a:pt x="580042" y="272469"/>
                  </a:lnTo>
                  <a:lnTo>
                    <a:pt x="591879" y="279905"/>
                  </a:lnTo>
                  <a:lnTo>
                    <a:pt x="603717" y="287292"/>
                  </a:lnTo>
                  <a:lnTo>
                    <a:pt x="615554" y="294537"/>
                  </a:lnTo>
                  <a:lnTo>
                    <a:pt x="627392" y="301552"/>
                  </a:lnTo>
                  <a:lnTo>
                    <a:pt x="639229" y="308263"/>
                  </a:lnTo>
                  <a:lnTo>
                    <a:pt x="651067" y="314607"/>
                  </a:lnTo>
                  <a:lnTo>
                    <a:pt x="662905" y="320538"/>
                  </a:lnTo>
                  <a:lnTo>
                    <a:pt x="674742" y="326025"/>
                  </a:lnTo>
                  <a:lnTo>
                    <a:pt x="686580" y="331053"/>
                  </a:lnTo>
                  <a:lnTo>
                    <a:pt x="698417" y="335620"/>
                  </a:lnTo>
                  <a:lnTo>
                    <a:pt x="710255" y="339736"/>
                  </a:lnTo>
                  <a:lnTo>
                    <a:pt x="722093" y="343417"/>
                  </a:lnTo>
                  <a:lnTo>
                    <a:pt x="733930" y="346689"/>
                  </a:lnTo>
                  <a:lnTo>
                    <a:pt x="745768" y="349580"/>
                  </a:lnTo>
                  <a:lnTo>
                    <a:pt x="757605" y="352122"/>
                  </a:lnTo>
                  <a:lnTo>
                    <a:pt x="769443" y="354347"/>
                  </a:lnTo>
                  <a:lnTo>
                    <a:pt x="781281" y="356287"/>
                  </a:lnTo>
                  <a:lnTo>
                    <a:pt x="793118" y="357973"/>
                  </a:lnTo>
                  <a:lnTo>
                    <a:pt x="804956" y="359433"/>
                  </a:lnTo>
                  <a:lnTo>
                    <a:pt x="816793" y="360695"/>
                  </a:lnTo>
                  <a:lnTo>
                    <a:pt x="828631" y="361782"/>
                  </a:lnTo>
                  <a:lnTo>
                    <a:pt x="840469" y="362719"/>
                  </a:lnTo>
                  <a:lnTo>
                    <a:pt x="852306" y="363523"/>
                  </a:lnTo>
                  <a:lnTo>
                    <a:pt x="864144" y="364213"/>
                  </a:lnTo>
                  <a:lnTo>
                    <a:pt x="875981" y="364804"/>
                  </a:lnTo>
                  <a:lnTo>
                    <a:pt x="887819" y="365310"/>
                  </a:lnTo>
                  <a:lnTo>
                    <a:pt x="899657" y="365743"/>
                  </a:lnTo>
                  <a:lnTo>
                    <a:pt x="911494" y="366112"/>
                  </a:lnTo>
                  <a:lnTo>
                    <a:pt x="923332" y="366428"/>
                  </a:lnTo>
                  <a:lnTo>
                    <a:pt x="935169" y="366698"/>
                  </a:lnTo>
                  <a:lnTo>
                    <a:pt x="947007" y="366928"/>
                  </a:lnTo>
                  <a:lnTo>
                    <a:pt x="958844" y="367124"/>
                  </a:lnTo>
                  <a:lnTo>
                    <a:pt x="970682" y="367291"/>
                  </a:lnTo>
                  <a:lnTo>
                    <a:pt x="982520" y="367433"/>
                  </a:lnTo>
                  <a:lnTo>
                    <a:pt x="994357" y="367555"/>
                  </a:lnTo>
                  <a:lnTo>
                    <a:pt x="1006195" y="367658"/>
                  </a:lnTo>
                  <a:lnTo>
                    <a:pt x="1018032" y="367746"/>
                  </a:lnTo>
                  <a:lnTo>
                    <a:pt x="1029870" y="367821"/>
                  </a:lnTo>
                  <a:lnTo>
                    <a:pt x="1041708" y="367885"/>
                  </a:lnTo>
                  <a:lnTo>
                    <a:pt x="1053545" y="367939"/>
                  </a:lnTo>
                  <a:lnTo>
                    <a:pt x="1065383" y="367985"/>
                  </a:lnTo>
                  <a:lnTo>
                    <a:pt x="1077220" y="368025"/>
                  </a:lnTo>
                  <a:lnTo>
                    <a:pt x="1089058" y="368058"/>
                  </a:lnTo>
                  <a:lnTo>
                    <a:pt x="1100896" y="368087"/>
                  </a:lnTo>
                  <a:lnTo>
                    <a:pt x="1112733" y="368111"/>
                  </a:lnTo>
                  <a:lnTo>
                    <a:pt x="1124571" y="368132"/>
                  </a:lnTo>
                  <a:lnTo>
                    <a:pt x="1136408" y="368149"/>
                  </a:lnTo>
                  <a:lnTo>
                    <a:pt x="1148246" y="368164"/>
                  </a:lnTo>
                  <a:lnTo>
                    <a:pt x="1160084" y="368177"/>
                  </a:lnTo>
                  <a:lnTo>
                    <a:pt x="1171921" y="368188"/>
                  </a:lnTo>
                  <a:lnTo>
                    <a:pt x="1171921" y="368250"/>
                  </a:lnTo>
                  <a:lnTo>
                    <a:pt x="1183759" y="368250"/>
                  </a:lnTo>
                  <a:lnTo>
                    <a:pt x="1195596" y="368250"/>
                  </a:lnTo>
                  <a:lnTo>
                    <a:pt x="1207434" y="368250"/>
                  </a:lnTo>
                  <a:lnTo>
                    <a:pt x="1219272" y="368250"/>
                  </a:lnTo>
                  <a:lnTo>
                    <a:pt x="1231109" y="368250"/>
                  </a:lnTo>
                  <a:lnTo>
                    <a:pt x="1242947" y="368250"/>
                  </a:lnTo>
                  <a:lnTo>
                    <a:pt x="1254784" y="368250"/>
                  </a:lnTo>
                  <a:lnTo>
                    <a:pt x="1266622" y="368250"/>
                  </a:lnTo>
                  <a:lnTo>
                    <a:pt x="1278459" y="368250"/>
                  </a:lnTo>
                  <a:lnTo>
                    <a:pt x="1290297" y="368250"/>
                  </a:lnTo>
                  <a:lnTo>
                    <a:pt x="1302135" y="368250"/>
                  </a:lnTo>
                  <a:lnTo>
                    <a:pt x="1313972" y="368250"/>
                  </a:lnTo>
                  <a:lnTo>
                    <a:pt x="1325810" y="368250"/>
                  </a:lnTo>
                  <a:lnTo>
                    <a:pt x="1337647" y="368250"/>
                  </a:lnTo>
                  <a:lnTo>
                    <a:pt x="1349485" y="368250"/>
                  </a:lnTo>
                  <a:lnTo>
                    <a:pt x="1361323" y="368250"/>
                  </a:lnTo>
                  <a:lnTo>
                    <a:pt x="1373160" y="368250"/>
                  </a:lnTo>
                  <a:lnTo>
                    <a:pt x="1384998" y="368250"/>
                  </a:lnTo>
                  <a:lnTo>
                    <a:pt x="1396835" y="368250"/>
                  </a:lnTo>
                  <a:lnTo>
                    <a:pt x="1408673" y="368250"/>
                  </a:lnTo>
                  <a:lnTo>
                    <a:pt x="1420511" y="368250"/>
                  </a:lnTo>
                  <a:lnTo>
                    <a:pt x="1432348" y="368250"/>
                  </a:lnTo>
                  <a:lnTo>
                    <a:pt x="1444186" y="368250"/>
                  </a:lnTo>
                  <a:lnTo>
                    <a:pt x="1456023" y="368250"/>
                  </a:lnTo>
                  <a:lnTo>
                    <a:pt x="1467861" y="368250"/>
                  </a:lnTo>
                  <a:lnTo>
                    <a:pt x="1479699" y="368250"/>
                  </a:lnTo>
                  <a:lnTo>
                    <a:pt x="1491536" y="368250"/>
                  </a:lnTo>
                  <a:lnTo>
                    <a:pt x="1503374" y="368250"/>
                  </a:lnTo>
                  <a:lnTo>
                    <a:pt x="1515211" y="368250"/>
                  </a:lnTo>
                  <a:lnTo>
                    <a:pt x="1527049" y="368250"/>
                  </a:lnTo>
                  <a:lnTo>
                    <a:pt x="1538887" y="368250"/>
                  </a:lnTo>
                  <a:lnTo>
                    <a:pt x="1550724" y="368250"/>
                  </a:lnTo>
                  <a:lnTo>
                    <a:pt x="1562562" y="368250"/>
                  </a:lnTo>
                  <a:lnTo>
                    <a:pt x="1574399" y="368250"/>
                  </a:lnTo>
                  <a:lnTo>
                    <a:pt x="1586237" y="368250"/>
                  </a:lnTo>
                  <a:lnTo>
                    <a:pt x="1598074" y="368250"/>
                  </a:lnTo>
                  <a:lnTo>
                    <a:pt x="1609912" y="368250"/>
                  </a:lnTo>
                  <a:lnTo>
                    <a:pt x="1621750" y="368250"/>
                  </a:lnTo>
                  <a:lnTo>
                    <a:pt x="1633587" y="368250"/>
                  </a:lnTo>
                  <a:lnTo>
                    <a:pt x="1645425" y="368250"/>
                  </a:lnTo>
                  <a:lnTo>
                    <a:pt x="1657262" y="368250"/>
                  </a:lnTo>
                  <a:lnTo>
                    <a:pt x="1669100" y="368250"/>
                  </a:lnTo>
                  <a:lnTo>
                    <a:pt x="1680938" y="368250"/>
                  </a:lnTo>
                  <a:lnTo>
                    <a:pt x="1692775" y="368250"/>
                  </a:lnTo>
                  <a:lnTo>
                    <a:pt x="1704613" y="368250"/>
                  </a:lnTo>
                  <a:lnTo>
                    <a:pt x="1716450" y="368250"/>
                  </a:lnTo>
                  <a:lnTo>
                    <a:pt x="1728288" y="368250"/>
                  </a:lnTo>
                  <a:lnTo>
                    <a:pt x="1740126" y="368250"/>
                  </a:lnTo>
                  <a:lnTo>
                    <a:pt x="1751963" y="368250"/>
                  </a:lnTo>
                  <a:lnTo>
                    <a:pt x="1763801" y="368250"/>
                  </a:lnTo>
                  <a:lnTo>
                    <a:pt x="1775638" y="368250"/>
                  </a:lnTo>
                  <a:lnTo>
                    <a:pt x="1787476" y="368250"/>
                  </a:lnTo>
                  <a:lnTo>
                    <a:pt x="1799314" y="368250"/>
                  </a:lnTo>
                  <a:lnTo>
                    <a:pt x="1811151" y="368250"/>
                  </a:lnTo>
                  <a:lnTo>
                    <a:pt x="1822989" y="368250"/>
                  </a:lnTo>
                  <a:lnTo>
                    <a:pt x="1834826" y="368250"/>
                  </a:lnTo>
                  <a:lnTo>
                    <a:pt x="1846664" y="368250"/>
                  </a:lnTo>
                  <a:lnTo>
                    <a:pt x="1858502" y="368250"/>
                  </a:lnTo>
                  <a:lnTo>
                    <a:pt x="1870339" y="368250"/>
                  </a:lnTo>
                  <a:lnTo>
                    <a:pt x="1882177" y="368250"/>
                  </a:lnTo>
                  <a:lnTo>
                    <a:pt x="1894014" y="368250"/>
                  </a:lnTo>
                  <a:lnTo>
                    <a:pt x="1905852" y="368250"/>
                  </a:lnTo>
                  <a:lnTo>
                    <a:pt x="1917689" y="368250"/>
                  </a:lnTo>
                  <a:lnTo>
                    <a:pt x="1929527" y="368250"/>
                  </a:lnTo>
                  <a:lnTo>
                    <a:pt x="1941365" y="368250"/>
                  </a:lnTo>
                  <a:lnTo>
                    <a:pt x="1953202" y="368250"/>
                  </a:lnTo>
                  <a:lnTo>
                    <a:pt x="1965040" y="368250"/>
                  </a:lnTo>
                  <a:lnTo>
                    <a:pt x="1976877" y="368250"/>
                  </a:lnTo>
                  <a:lnTo>
                    <a:pt x="1988715" y="368250"/>
                  </a:lnTo>
                  <a:lnTo>
                    <a:pt x="2000553" y="368250"/>
                  </a:lnTo>
                  <a:lnTo>
                    <a:pt x="2012390" y="368250"/>
                  </a:lnTo>
                  <a:lnTo>
                    <a:pt x="2024228" y="368250"/>
                  </a:lnTo>
                  <a:lnTo>
                    <a:pt x="2036065" y="368250"/>
                  </a:lnTo>
                  <a:lnTo>
                    <a:pt x="2047903" y="368250"/>
                  </a:lnTo>
                  <a:lnTo>
                    <a:pt x="2059741" y="368250"/>
                  </a:lnTo>
                  <a:lnTo>
                    <a:pt x="2071578" y="368250"/>
                  </a:lnTo>
                  <a:lnTo>
                    <a:pt x="2083416" y="368250"/>
                  </a:lnTo>
                  <a:lnTo>
                    <a:pt x="2095253" y="368250"/>
                  </a:lnTo>
                  <a:lnTo>
                    <a:pt x="2107091" y="368250"/>
                  </a:lnTo>
                  <a:lnTo>
                    <a:pt x="2118929" y="368250"/>
                  </a:lnTo>
                  <a:lnTo>
                    <a:pt x="2130766" y="368250"/>
                  </a:lnTo>
                  <a:lnTo>
                    <a:pt x="2142604" y="368250"/>
                  </a:lnTo>
                  <a:lnTo>
                    <a:pt x="2154441" y="368250"/>
                  </a:lnTo>
                  <a:lnTo>
                    <a:pt x="2166279" y="368250"/>
                  </a:lnTo>
                  <a:lnTo>
                    <a:pt x="2178117" y="368250"/>
                  </a:lnTo>
                  <a:lnTo>
                    <a:pt x="2189954" y="368250"/>
                  </a:lnTo>
                  <a:lnTo>
                    <a:pt x="2201792" y="368250"/>
                  </a:lnTo>
                  <a:lnTo>
                    <a:pt x="2213629" y="368250"/>
                  </a:lnTo>
                  <a:lnTo>
                    <a:pt x="2225467" y="368250"/>
                  </a:lnTo>
                  <a:lnTo>
                    <a:pt x="2237304" y="368250"/>
                  </a:lnTo>
                  <a:lnTo>
                    <a:pt x="2249142" y="368250"/>
                  </a:lnTo>
                  <a:lnTo>
                    <a:pt x="2260980" y="368250"/>
                  </a:lnTo>
                  <a:lnTo>
                    <a:pt x="2272817" y="368250"/>
                  </a:lnTo>
                  <a:lnTo>
                    <a:pt x="2284655" y="368250"/>
                  </a:lnTo>
                  <a:lnTo>
                    <a:pt x="2296492" y="368250"/>
                  </a:lnTo>
                  <a:lnTo>
                    <a:pt x="2308330" y="368250"/>
                  </a:lnTo>
                  <a:lnTo>
                    <a:pt x="2320168" y="368250"/>
                  </a:lnTo>
                  <a:lnTo>
                    <a:pt x="2332005" y="368250"/>
                  </a:lnTo>
                  <a:lnTo>
                    <a:pt x="2343843" y="368250"/>
                  </a:lnTo>
                  <a:lnTo>
                    <a:pt x="2343843" y="368126"/>
                  </a:lnTo>
                  <a:lnTo>
                    <a:pt x="2355680" y="368104"/>
                  </a:lnTo>
                  <a:lnTo>
                    <a:pt x="2367518" y="368079"/>
                  </a:lnTo>
                  <a:lnTo>
                    <a:pt x="2379356" y="368049"/>
                  </a:lnTo>
                  <a:lnTo>
                    <a:pt x="2391193" y="368014"/>
                  </a:lnTo>
                  <a:lnTo>
                    <a:pt x="2403031" y="367973"/>
                  </a:lnTo>
                  <a:lnTo>
                    <a:pt x="2414868" y="367924"/>
                  </a:lnTo>
                  <a:lnTo>
                    <a:pt x="2426706" y="367867"/>
                  </a:lnTo>
                  <a:lnTo>
                    <a:pt x="2438544" y="367800"/>
                  </a:lnTo>
                  <a:lnTo>
                    <a:pt x="2450381" y="367721"/>
                  </a:lnTo>
                  <a:lnTo>
                    <a:pt x="2462219" y="367629"/>
                  </a:lnTo>
                  <a:lnTo>
                    <a:pt x="2474056" y="367520"/>
                  </a:lnTo>
                  <a:lnTo>
                    <a:pt x="2485894" y="367392"/>
                  </a:lnTo>
                  <a:lnTo>
                    <a:pt x="2497732" y="367242"/>
                  </a:lnTo>
                  <a:lnTo>
                    <a:pt x="2509569" y="367066"/>
                  </a:lnTo>
                  <a:lnTo>
                    <a:pt x="2521407" y="366860"/>
                  </a:lnTo>
                  <a:lnTo>
                    <a:pt x="2533244" y="366617"/>
                  </a:lnTo>
                  <a:lnTo>
                    <a:pt x="2545082" y="366332"/>
                  </a:lnTo>
                  <a:lnTo>
                    <a:pt x="2556919" y="365998"/>
                  </a:lnTo>
                  <a:lnTo>
                    <a:pt x="2568757" y="365606"/>
                  </a:lnTo>
                  <a:lnTo>
                    <a:pt x="2580595" y="365146"/>
                  </a:lnTo>
                  <a:lnTo>
                    <a:pt x="2592432" y="364607"/>
                  </a:lnTo>
                  <a:lnTo>
                    <a:pt x="2604270" y="363975"/>
                  </a:lnTo>
                  <a:lnTo>
                    <a:pt x="2616107" y="363236"/>
                  </a:lnTo>
                  <a:lnTo>
                    <a:pt x="2627945" y="362370"/>
                  </a:lnTo>
                  <a:lnTo>
                    <a:pt x="2639783" y="361358"/>
                  </a:lnTo>
                  <a:lnTo>
                    <a:pt x="2651620" y="360176"/>
                  </a:lnTo>
                  <a:lnTo>
                    <a:pt x="2663458" y="358796"/>
                  </a:lnTo>
                  <a:lnTo>
                    <a:pt x="2675295" y="357188"/>
                  </a:lnTo>
                  <a:lnTo>
                    <a:pt x="2687133" y="355315"/>
                  </a:lnTo>
                  <a:lnTo>
                    <a:pt x="2698971" y="353140"/>
                  </a:lnTo>
                  <a:lnTo>
                    <a:pt x="2710808" y="350616"/>
                  </a:lnTo>
                  <a:lnTo>
                    <a:pt x="2722646" y="347696"/>
                  </a:lnTo>
                  <a:lnTo>
                    <a:pt x="2734483" y="344325"/>
                  </a:lnTo>
                  <a:lnTo>
                    <a:pt x="2746321" y="340445"/>
                  </a:lnTo>
                  <a:lnTo>
                    <a:pt x="2758159" y="335995"/>
                  </a:lnTo>
                  <a:lnTo>
                    <a:pt x="2769996" y="330911"/>
                  </a:lnTo>
                  <a:lnTo>
                    <a:pt x="2781834" y="325128"/>
                  </a:lnTo>
                  <a:lnTo>
                    <a:pt x="2793671" y="318584"/>
                  </a:lnTo>
                  <a:lnTo>
                    <a:pt x="2805509" y="311222"/>
                  </a:lnTo>
                  <a:lnTo>
                    <a:pt x="2817347" y="302991"/>
                  </a:lnTo>
                  <a:lnTo>
                    <a:pt x="2829184" y="293857"/>
                  </a:lnTo>
                  <a:lnTo>
                    <a:pt x="2841022" y="283800"/>
                  </a:lnTo>
                  <a:lnTo>
                    <a:pt x="2852859" y="272826"/>
                  </a:lnTo>
                  <a:lnTo>
                    <a:pt x="2864697" y="260964"/>
                  </a:lnTo>
                  <a:lnTo>
                    <a:pt x="2876534" y="248276"/>
                  </a:lnTo>
                  <a:lnTo>
                    <a:pt x="2888372" y="234855"/>
                  </a:lnTo>
                  <a:lnTo>
                    <a:pt x="2900210" y="220824"/>
                  </a:lnTo>
                  <a:lnTo>
                    <a:pt x="2912047" y="206334"/>
                  </a:lnTo>
                  <a:lnTo>
                    <a:pt x="2923885" y="191560"/>
                  </a:lnTo>
                  <a:lnTo>
                    <a:pt x="2935722" y="176689"/>
                  </a:lnTo>
                  <a:lnTo>
                    <a:pt x="2947560" y="161915"/>
                  </a:lnTo>
                  <a:lnTo>
                    <a:pt x="2959398" y="147425"/>
                  </a:lnTo>
                  <a:lnTo>
                    <a:pt x="2971235" y="133394"/>
                  </a:lnTo>
                  <a:lnTo>
                    <a:pt x="2983073" y="119973"/>
                  </a:lnTo>
                  <a:lnTo>
                    <a:pt x="2994910" y="107285"/>
                  </a:lnTo>
                  <a:lnTo>
                    <a:pt x="3006748" y="95423"/>
                  </a:lnTo>
                  <a:lnTo>
                    <a:pt x="3018586" y="84449"/>
                  </a:lnTo>
                  <a:lnTo>
                    <a:pt x="3030423" y="74392"/>
                  </a:lnTo>
                  <a:lnTo>
                    <a:pt x="3042261" y="65258"/>
                  </a:lnTo>
                  <a:lnTo>
                    <a:pt x="3054098" y="57027"/>
                  </a:lnTo>
                  <a:lnTo>
                    <a:pt x="3065936" y="49665"/>
                  </a:lnTo>
                  <a:lnTo>
                    <a:pt x="3077774" y="43121"/>
                  </a:lnTo>
                  <a:lnTo>
                    <a:pt x="3089611" y="37338"/>
                  </a:lnTo>
                  <a:lnTo>
                    <a:pt x="3101449" y="32254"/>
                  </a:lnTo>
                  <a:lnTo>
                    <a:pt x="3113286" y="27804"/>
                  </a:lnTo>
                  <a:lnTo>
                    <a:pt x="3125124" y="23924"/>
                  </a:lnTo>
                  <a:lnTo>
                    <a:pt x="3136962" y="20553"/>
                  </a:lnTo>
                  <a:lnTo>
                    <a:pt x="3148799" y="17633"/>
                  </a:lnTo>
                  <a:lnTo>
                    <a:pt x="3160637" y="15109"/>
                  </a:lnTo>
                  <a:lnTo>
                    <a:pt x="3172474" y="12934"/>
                  </a:lnTo>
                  <a:lnTo>
                    <a:pt x="3184312" y="11061"/>
                  </a:lnTo>
                  <a:lnTo>
                    <a:pt x="3196149" y="9453"/>
                  </a:lnTo>
                  <a:lnTo>
                    <a:pt x="3207987" y="8073"/>
                  </a:lnTo>
                  <a:lnTo>
                    <a:pt x="3219825" y="6891"/>
                  </a:lnTo>
                  <a:lnTo>
                    <a:pt x="3231662" y="5879"/>
                  </a:lnTo>
                  <a:lnTo>
                    <a:pt x="3243500" y="5013"/>
                  </a:lnTo>
                  <a:lnTo>
                    <a:pt x="3255337" y="4274"/>
                  </a:lnTo>
                  <a:lnTo>
                    <a:pt x="3267175" y="3642"/>
                  </a:lnTo>
                  <a:lnTo>
                    <a:pt x="3279013" y="3103"/>
                  </a:lnTo>
                  <a:lnTo>
                    <a:pt x="3290850" y="2643"/>
                  </a:lnTo>
                  <a:lnTo>
                    <a:pt x="3302688" y="2251"/>
                  </a:lnTo>
                  <a:lnTo>
                    <a:pt x="3314525" y="1917"/>
                  </a:lnTo>
                  <a:lnTo>
                    <a:pt x="3326363" y="1632"/>
                  </a:lnTo>
                  <a:lnTo>
                    <a:pt x="3338201" y="1389"/>
                  </a:lnTo>
                  <a:lnTo>
                    <a:pt x="3350038" y="1183"/>
                  </a:lnTo>
                  <a:lnTo>
                    <a:pt x="3361876" y="1007"/>
                  </a:lnTo>
                  <a:lnTo>
                    <a:pt x="3373713" y="857"/>
                  </a:lnTo>
                  <a:lnTo>
                    <a:pt x="3385551" y="729"/>
                  </a:lnTo>
                  <a:lnTo>
                    <a:pt x="3397389" y="620"/>
                  </a:lnTo>
                  <a:lnTo>
                    <a:pt x="3409226" y="528"/>
                  </a:lnTo>
                  <a:lnTo>
                    <a:pt x="3421064" y="449"/>
                  </a:lnTo>
                  <a:lnTo>
                    <a:pt x="3432901" y="382"/>
                  </a:lnTo>
                  <a:lnTo>
                    <a:pt x="3444739" y="325"/>
                  </a:lnTo>
                  <a:lnTo>
                    <a:pt x="3456576" y="276"/>
                  </a:lnTo>
                  <a:lnTo>
                    <a:pt x="3468414" y="235"/>
                  </a:lnTo>
                  <a:lnTo>
                    <a:pt x="3480252" y="200"/>
                  </a:lnTo>
                  <a:lnTo>
                    <a:pt x="3492089" y="170"/>
                  </a:lnTo>
                  <a:lnTo>
                    <a:pt x="3503927" y="145"/>
                  </a:lnTo>
                  <a:lnTo>
                    <a:pt x="3515764" y="123"/>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998EFF">
                  <a:alpha val="100000"/>
                </a:srgbClr>
              </a:solidFill>
              <a:prstDash val="solid"/>
              <a:round/>
            </a:ln>
          </p:spPr>
          <p:txBody>
            <a:bodyPr/>
            <a:lstStyle/>
            <a:p/>
          </p:txBody>
        </p:sp>
        <p:sp>
          <p:nvSpPr>
            <p:cNvPr id="51" name="pl51"/>
            <p:cNvSpPr/>
            <p:nvPr/>
          </p:nvSpPr>
          <p:spPr>
            <a:xfrm>
              <a:off x="2482351" y="4582036"/>
              <a:ext cx="4687686" cy="368126"/>
            </a:xfrm>
            <a:custGeom>
              <a:avLst/>
              <a:pathLst>
                <a:path w="4687686" h="368126">
                  <a:moveTo>
                    <a:pt x="0" y="368126"/>
                  </a:moveTo>
                  <a:lnTo>
                    <a:pt x="11837" y="368115"/>
                  </a:lnTo>
                  <a:lnTo>
                    <a:pt x="23675" y="368103"/>
                  </a:lnTo>
                  <a:lnTo>
                    <a:pt x="35512" y="368088"/>
                  </a:lnTo>
                  <a:lnTo>
                    <a:pt x="47350" y="368070"/>
                  </a:lnTo>
                  <a:lnTo>
                    <a:pt x="59187" y="368049"/>
                  </a:lnTo>
                  <a:lnTo>
                    <a:pt x="71025" y="368025"/>
                  </a:lnTo>
                  <a:lnTo>
                    <a:pt x="82863" y="367997"/>
                  </a:lnTo>
                  <a:lnTo>
                    <a:pt x="94700" y="367963"/>
                  </a:lnTo>
                  <a:lnTo>
                    <a:pt x="106538" y="367924"/>
                  </a:lnTo>
                  <a:lnTo>
                    <a:pt x="118375" y="367877"/>
                  </a:lnTo>
                  <a:lnTo>
                    <a:pt x="130213" y="367823"/>
                  </a:lnTo>
                  <a:lnTo>
                    <a:pt x="142051" y="367759"/>
                  </a:lnTo>
                  <a:lnTo>
                    <a:pt x="153888" y="367684"/>
                  </a:lnTo>
                  <a:lnTo>
                    <a:pt x="165726" y="367596"/>
                  </a:lnTo>
                  <a:lnTo>
                    <a:pt x="177563" y="367493"/>
                  </a:lnTo>
                  <a:lnTo>
                    <a:pt x="189401" y="367372"/>
                  </a:lnTo>
                  <a:lnTo>
                    <a:pt x="201239" y="367229"/>
                  </a:lnTo>
                  <a:lnTo>
                    <a:pt x="213076" y="367062"/>
                  </a:lnTo>
                  <a:lnTo>
                    <a:pt x="224914" y="366866"/>
                  </a:lnTo>
                  <a:lnTo>
                    <a:pt x="236751" y="366636"/>
                  </a:lnTo>
                  <a:lnTo>
                    <a:pt x="248589" y="366366"/>
                  </a:lnTo>
                  <a:lnTo>
                    <a:pt x="260427" y="366051"/>
                  </a:lnTo>
                  <a:lnTo>
                    <a:pt x="272264" y="365681"/>
                  </a:lnTo>
                  <a:lnTo>
                    <a:pt x="284102" y="365248"/>
                  </a:lnTo>
                  <a:lnTo>
                    <a:pt x="295939" y="364742"/>
                  </a:lnTo>
                  <a:lnTo>
                    <a:pt x="307777" y="364151"/>
                  </a:lnTo>
                  <a:lnTo>
                    <a:pt x="319614" y="363461"/>
                  </a:lnTo>
                  <a:lnTo>
                    <a:pt x="331452" y="362657"/>
                  </a:lnTo>
                  <a:lnTo>
                    <a:pt x="343290" y="361721"/>
                  </a:lnTo>
                  <a:lnTo>
                    <a:pt x="355127" y="360633"/>
                  </a:lnTo>
                  <a:lnTo>
                    <a:pt x="366965" y="359371"/>
                  </a:lnTo>
                  <a:lnTo>
                    <a:pt x="378802" y="357911"/>
                  </a:lnTo>
                  <a:lnTo>
                    <a:pt x="390640" y="356225"/>
                  </a:lnTo>
                  <a:lnTo>
                    <a:pt x="402478" y="354285"/>
                  </a:lnTo>
                  <a:lnTo>
                    <a:pt x="414315" y="352060"/>
                  </a:lnTo>
                  <a:lnTo>
                    <a:pt x="426153" y="349518"/>
                  </a:lnTo>
                  <a:lnTo>
                    <a:pt x="437990" y="346627"/>
                  </a:lnTo>
                  <a:lnTo>
                    <a:pt x="449828" y="343355"/>
                  </a:lnTo>
                  <a:lnTo>
                    <a:pt x="461666" y="339674"/>
                  </a:lnTo>
                  <a:lnTo>
                    <a:pt x="473503" y="335559"/>
                  </a:lnTo>
                  <a:lnTo>
                    <a:pt x="485341" y="330991"/>
                  </a:lnTo>
                  <a:lnTo>
                    <a:pt x="497178" y="325963"/>
                  </a:lnTo>
                  <a:lnTo>
                    <a:pt x="509016" y="320476"/>
                  </a:lnTo>
                  <a:lnTo>
                    <a:pt x="520854" y="314545"/>
                  </a:lnTo>
                  <a:lnTo>
                    <a:pt x="532691" y="308201"/>
                  </a:lnTo>
                  <a:lnTo>
                    <a:pt x="544529" y="301490"/>
                  </a:lnTo>
                  <a:lnTo>
                    <a:pt x="556366" y="294475"/>
                  </a:lnTo>
                  <a:lnTo>
                    <a:pt x="568204" y="287230"/>
                  </a:lnTo>
                  <a:lnTo>
                    <a:pt x="580042" y="279843"/>
                  </a:lnTo>
                  <a:lnTo>
                    <a:pt x="591879" y="272408"/>
                  </a:lnTo>
                  <a:lnTo>
                    <a:pt x="603717" y="265021"/>
                  </a:lnTo>
                  <a:lnTo>
                    <a:pt x="615554" y="257776"/>
                  </a:lnTo>
                  <a:lnTo>
                    <a:pt x="627392" y="250760"/>
                  </a:lnTo>
                  <a:lnTo>
                    <a:pt x="639229" y="244050"/>
                  </a:lnTo>
                  <a:lnTo>
                    <a:pt x="651067" y="237706"/>
                  </a:lnTo>
                  <a:lnTo>
                    <a:pt x="662905" y="231775"/>
                  </a:lnTo>
                  <a:lnTo>
                    <a:pt x="674742" y="226287"/>
                  </a:lnTo>
                  <a:lnTo>
                    <a:pt x="686580" y="221259"/>
                  </a:lnTo>
                  <a:lnTo>
                    <a:pt x="698417" y="216692"/>
                  </a:lnTo>
                  <a:lnTo>
                    <a:pt x="710255" y="212577"/>
                  </a:lnTo>
                  <a:lnTo>
                    <a:pt x="722093" y="208895"/>
                  </a:lnTo>
                  <a:lnTo>
                    <a:pt x="733930" y="205623"/>
                  </a:lnTo>
                  <a:lnTo>
                    <a:pt x="745768" y="202732"/>
                  </a:lnTo>
                  <a:lnTo>
                    <a:pt x="757605" y="200190"/>
                  </a:lnTo>
                  <a:lnTo>
                    <a:pt x="769443" y="197965"/>
                  </a:lnTo>
                  <a:lnTo>
                    <a:pt x="781281" y="196025"/>
                  </a:lnTo>
                  <a:lnTo>
                    <a:pt x="793118" y="194340"/>
                  </a:lnTo>
                  <a:lnTo>
                    <a:pt x="804956" y="192879"/>
                  </a:lnTo>
                  <a:lnTo>
                    <a:pt x="816793" y="191618"/>
                  </a:lnTo>
                  <a:lnTo>
                    <a:pt x="828631" y="190530"/>
                  </a:lnTo>
                  <a:lnTo>
                    <a:pt x="840469" y="189594"/>
                  </a:lnTo>
                  <a:lnTo>
                    <a:pt x="852306" y="188790"/>
                  </a:lnTo>
                  <a:lnTo>
                    <a:pt x="864144" y="188100"/>
                  </a:lnTo>
                  <a:lnTo>
                    <a:pt x="875981" y="187508"/>
                  </a:lnTo>
                  <a:lnTo>
                    <a:pt x="887819" y="187002"/>
                  </a:lnTo>
                  <a:lnTo>
                    <a:pt x="899657" y="186570"/>
                  </a:lnTo>
                  <a:lnTo>
                    <a:pt x="911494" y="186200"/>
                  </a:lnTo>
                  <a:lnTo>
                    <a:pt x="923332" y="185884"/>
                  </a:lnTo>
                  <a:lnTo>
                    <a:pt x="935169" y="185615"/>
                  </a:lnTo>
                  <a:lnTo>
                    <a:pt x="947007" y="185385"/>
                  </a:lnTo>
                  <a:lnTo>
                    <a:pt x="958844" y="185189"/>
                  </a:lnTo>
                  <a:lnTo>
                    <a:pt x="970682" y="185022"/>
                  </a:lnTo>
                  <a:lnTo>
                    <a:pt x="982520" y="184879"/>
                  </a:lnTo>
                  <a:lnTo>
                    <a:pt x="994357" y="184758"/>
                  </a:lnTo>
                  <a:lnTo>
                    <a:pt x="1006195" y="184654"/>
                  </a:lnTo>
                  <a:lnTo>
                    <a:pt x="1018032" y="184566"/>
                  </a:lnTo>
                  <a:lnTo>
                    <a:pt x="1029870" y="184491"/>
                  </a:lnTo>
                  <a:lnTo>
                    <a:pt x="1041708" y="184428"/>
                  </a:lnTo>
                  <a:lnTo>
                    <a:pt x="1053545" y="184373"/>
                  </a:lnTo>
                  <a:lnTo>
                    <a:pt x="1065383" y="184327"/>
                  </a:lnTo>
                  <a:lnTo>
                    <a:pt x="1077220" y="184288"/>
                  </a:lnTo>
                  <a:lnTo>
                    <a:pt x="1089058" y="184254"/>
                  </a:lnTo>
                  <a:lnTo>
                    <a:pt x="1100896" y="184226"/>
                  </a:lnTo>
                  <a:lnTo>
                    <a:pt x="1112733" y="184201"/>
                  </a:lnTo>
                  <a:lnTo>
                    <a:pt x="1124571" y="184181"/>
                  </a:lnTo>
                  <a:lnTo>
                    <a:pt x="1136408" y="184163"/>
                  </a:lnTo>
                  <a:lnTo>
                    <a:pt x="1148246" y="184148"/>
                  </a:lnTo>
                  <a:lnTo>
                    <a:pt x="1160084" y="184135"/>
                  </a:lnTo>
                  <a:lnTo>
                    <a:pt x="1171921" y="184125"/>
                  </a:lnTo>
                  <a:lnTo>
                    <a:pt x="1171921" y="184001"/>
                  </a:lnTo>
                  <a:lnTo>
                    <a:pt x="1183759" y="183990"/>
                  </a:lnTo>
                  <a:lnTo>
                    <a:pt x="1195596" y="183977"/>
                  </a:lnTo>
                  <a:lnTo>
                    <a:pt x="1207434" y="183963"/>
                  </a:lnTo>
                  <a:lnTo>
                    <a:pt x="1219272" y="183945"/>
                  </a:lnTo>
                  <a:lnTo>
                    <a:pt x="1231109" y="183924"/>
                  </a:lnTo>
                  <a:lnTo>
                    <a:pt x="1242947" y="183900"/>
                  </a:lnTo>
                  <a:lnTo>
                    <a:pt x="1254784" y="183872"/>
                  </a:lnTo>
                  <a:lnTo>
                    <a:pt x="1266622" y="183838"/>
                  </a:lnTo>
                  <a:lnTo>
                    <a:pt x="1278459" y="183799"/>
                  </a:lnTo>
                  <a:lnTo>
                    <a:pt x="1290297" y="183752"/>
                  </a:lnTo>
                  <a:lnTo>
                    <a:pt x="1302135" y="183698"/>
                  </a:lnTo>
                  <a:lnTo>
                    <a:pt x="1313972" y="183634"/>
                  </a:lnTo>
                  <a:lnTo>
                    <a:pt x="1325810" y="183559"/>
                  </a:lnTo>
                  <a:lnTo>
                    <a:pt x="1337647" y="183471"/>
                  </a:lnTo>
                  <a:lnTo>
                    <a:pt x="1349485" y="183368"/>
                  </a:lnTo>
                  <a:lnTo>
                    <a:pt x="1361323" y="183246"/>
                  </a:lnTo>
                  <a:lnTo>
                    <a:pt x="1373160" y="183104"/>
                  </a:lnTo>
                  <a:lnTo>
                    <a:pt x="1384998" y="182937"/>
                  </a:lnTo>
                  <a:lnTo>
                    <a:pt x="1396835" y="182741"/>
                  </a:lnTo>
                  <a:lnTo>
                    <a:pt x="1408673" y="182511"/>
                  </a:lnTo>
                  <a:lnTo>
                    <a:pt x="1420511" y="182241"/>
                  </a:lnTo>
                  <a:lnTo>
                    <a:pt x="1432348" y="181926"/>
                  </a:lnTo>
                  <a:lnTo>
                    <a:pt x="1444186" y="181556"/>
                  </a:lnTo>
                  <a:lnTo>
                    <a:pt x="1456023" y="181123"/>
                  </a:lnTo>
                  <a:lnTo>
                    <a:pt x="1467861" y="180617"/>
                  </a:lnTo>
                  <a:lnTo>
                    <a:pt x="1479699" y="180026"/>
                  </a:lnTo>
                  <a:lnTo>
                    <a:pt x="1491536" y="179336"/>
                  </a:lnTo>
                  <a:lnTo>
                    <a:pt x="1503374" y="178532"/>
                  </a:lnTo>
                  <a:lnTo>
                    <a:pt x="1515211" y="177596"/>
                  </a:lnTo>
                  <a:lnTo>
                    <a:pt x="1527049" y="176508"/>
                  </a:lnTo>
                  <a:lnTo>
                    <a:pt x="1538887" y="175246"/>
                  </a:lnTo>
                  <a:lnTo>
                    <a:pt x="1550724" y="173786"/>
                  </a:lnTo>
                  <a:lnTo>
                    <a:pt x="1562562" y="172100"/>
                  </a:lnTo>
                  <a:lnTo>
                    <a:pt x="1574399" y="170160"/>
                  </a:lnTo>
                  <a:lnTo>
                    <a:pt x="1586237" y="167935"/>
                  </a:lnTo>
                  <a:lnTo>
                    <a:pt x="1598074" y="165393"/>
                  </a:lnTo>
                  <a:lnTo>
                    <a:pt x="1609912" y="162502"/>
                  </a:lnTo>
                  <a:lnTo>
                    <a:pt x="1621750" y="159230"/>
                  </a:lnTo>
                  <a:lnTo>
                    <a:pt x="1633587" y="155549"/>
                  </a:lnTo>
                  <a:lnTo>
                    <a:pt x="1645425" y="151434"/>
                  </a:lnTo>
                  <a:lnTo>
                    <a:pt x="1657262" y="146866"/>
                  </a:lnTo>
                  <a:lnTo>
                    <a:pt x="1669100" y="141838"/>
                  </a:lnTo>
                  <a:lnTo>
                    <a:pt x="1680938" y="136351"/>
                  </a:lnTo>
                  <a:lnTo>
                    <a:pt x="1692775" y="130420"/>
                  </a:lnTo>
                  <a:lnTo>
                    <a:pt x="1704613" y="124076"/>
                  </a:lnTo>
                  <a:lnTo>
                    <a:pt x="1716450" y="117365"/>
                  </a:lnTo>
                  <a:lnTo>
                    <a:pt x="1728288" y="110350"/>
                  </a:lnTo>
                  <a:lnTo>
                    <a:pt x="1740126" y="103105"/>
                  </a:lnTo>
                  <a:lnTo>
                    <a:pt x="1751963" y="95718"/>
                  </a:lnTo>
                  <a:lnTo>
                    <a:pt x="1763801" y="88283"/>
                  </a:lnTo>
                  <a:lnTo>
                    <a:pt x="1775638" y="80896"/>
                  </a:lnTo>
                  <a:lnTo>
                    <a:pt x="1787476" y="73651"/>
                  </a:lnTo>
                  <a:lnTo>
                    <a:pt x="1799314" y="66635"/>
                  </a:lnTo>
                  <a:lnTo>
                    <a:pt x="1811151" y="59924"/>
                  </a:lnTo>
                  <a:lnTo>
                    <a:pt x="1822989" y="53581"/>
                  </a:lnTo>
                  <a:lnTo>
                    <a:pt x="1834826" y="47650"/>
                  </a:lnTo>
                  <a:lnTo>
                    <a:pt x="1846664" y="42162"/>
                  </a:lnTo>
                  <a:lnTo>
                    <a:pt x="1858502" y="37134"/>
                  </a:lnTo>
                  <a:lnTo>
                    <a:pt x="1870339" y="32567"/>
                  </a:lnTo>
                  <a:lnTo>
                    <a:pt x="1882177" y="28452"/>
                  </a:lnTo>
                  <a:lnTo>
                    <a:pt x="1894014" y="24770"/>
                  </a:lnTo>
                  <a:lnTo>
                    <a:pt x="1905852" y="21498"/>
                  </a:lnTo>
                  <a:lnTo>
                    <a:pt x="1917689" y="18607"/>
                  </a:lnTo>
                  <a:lnTo>
                    <a:pt x="1929527" y="16065"/>
                  </a:lnTo>
                  <a:lnTo>
                    <a:pt x="1941365" y="13840"/>
                  </a:lnTo>
                  <a:lnTo>
                    <a:pt x="1953202" y="11900"/>
                  </a:lnTo>
                  <a:lnTo>
                    <a:pt x="1965040" y="10215"/>
                  </a:lnTo>
                  <a:lnTo>
                    <a:pt x="1976877" y="8754"/>
                  </a:lnTo>
                  <a:lnTo>
                    <a:pt x="1988715" y="7493"/>
                  </a:lnTo>
                  <a:lnTo>
                    <a:pt x="2000553" y="6405"/>
                  </a:lnTo>
                  <a:lnTo>
                    <a:pt x="2012390" y="5469"/>
                  </a:lnTo>
                  <a:lnTo>
                    <a:pt x="2024228" y="4665"/>
                  </a:lnTo>
                  <a:lnTo>
                    <a:pt x="2036065" y="3975"/>
                  </a:lnTo>
                  <a:lnTo>
                    <a:pt x="2047903" y="3383"/>
                  </a:lnTo>
                  <a:lnTo>
                    <a:pt x="2059741" y="2877"/>
                  </a:lnTo>
                  <a:lnTo>
                    <a:pt x="2071578" y="2445"/>
                  </a:lnTo>
                  <a:lnTo>
                    <a:pt x="2083416" y="2075"/>
                  </a:lnTo>
                  <a:lnTo>
                    <a:pt x="2095253" y="1759"/>
                  </a:lnTo>
                  <a:lnTo>
                    <a:pt x="2107091" y="1490"/>
                  </a:lnTo>
                  <a:lnTo>
                    <a:pt x="2118929" y="1260"/>
                  </a:lnTo>
                  <a:lnTo>
                    <a:pt x="2130766" y="1064"/>
                  </a:lnTo>
                  <a:lnTo>
                    <a:pt x="2142604" y="896"/>
                  </a:lnTo>
                  <a:lnTo>
                    <a:pt x="2154441" y="754"/>
                  </a:lnTo>
                  <a:lnTo>
                    <a:pt x="2166279" y="633"/>
                  </a:lnTo>
                  <a:lnTo>
                    <a:pt x="2178117" y="529"/>
                  </a:lnTo>
                  <a:lnTo>
                    <a:pt x="2189954" y="441"/>
                  </a:lnTo>
                  <a:lnTo>
                    <a:pt x="2201792" y="366"/>
                  </a:lnTo>
                  <a:lnTo>
                    <a:pt x="2213629" y="302"/>
                  </a:lnTo>
                  <a:lnTo>
                    <a:pt x="2225467" y="248"/>
                  </a:lnTo>
                  <a:lnTo>
                    <a:pt x="2237304" y="202"/>
                  </a:lnTo>
                  <a:lnTo>
                    <a:pt x="2249142" y="163"/>
                  </a:lnTo>
                  <a:lnTo>
                    <a:pt x="2260980" y="129"/>
                  </a:lnTo>
                  <a:lnTo>
                    <a:pt x="2272817" y="100"/>
                  </a:lnTo>
                  <a:lnTo>
                    <a:pt x="2284655" y="76"/>
                  </a:lnTo>
                  <a:lnTo>
                    <a:pt x="2296492" y="56"/>
                  </a:lnTo>
                  <a:lnTo>
                    <a:pt x="2308330" y="38"/>
                  </a:lnTo>
                  <a:lnTo>
                    <a:pt x="2320168" y="23"/>
                  </a:lnTo>
                  <a:lnTo>
                    <a:pt x="2332005" y="10"/>
                  </a:lnTo>
                  <a:lnTo>
                    <a:pt x="2343843" y="0"/>
                  </a:lnTo>
                  <a:lnTo>
                    <a:pt x="2343843" y="0"/>
                  </a:lnTo>
                  <a:lnTo>
                    <a:pt x="2355680" y="10"/>
                  </a:lnTo>
                  <a:lnTo>
                    <a:pt x="2367518" y="23"/>
                  </a:lnTo>
                  <a:lnTo>
                    <a:pt x="2379356" y="38"/>
                  </a:lnTo>
                  <a:lnTo>
                    <a:pt x="2391193" y="56"/>
                  </a:lnTo>
                  <a:lnTo>
                    <a:pt x="2403031" y="76"/>
                  </a:lnTo>
                  <a:lnTo>
                    <a:pt x="2414868" y="100"/>
                  </a:lnTo>
                  <a:lnTo>
                    <a:pt x="2426706" y="129"/>
                  </a:lnTo>
                  <a:lnTo>
                    <a:pt x="2438544" y="163"/>
                  </a:lnTo>
                  <a:lnTo>
                    <a:pt x="2450381" y="202"/>
                  </a:lnTo>
                  <a:lnTo>
                    <a:pt x="2462219" y="248"/>
                  </a:lnTo>
                  <a:lnTo>
                    <a:pt x="2474056" y="302"/>
                  </a:lnTo>
                  <a:lnTo>
                    <a:pt x="2485894" y="366"/>
                  </a:lnTo>
                  <a:lnTo>
                    <a:pt x="2497732" y="441"/>
                  </a:lnTo>
                  <a:lnTo>
                    <a:pt x="2509569" y="529"/>
                  </a:lnTo>
                  <a:lnTo>
                    <a:pt x="2521407" y="633"/>
                  </a:lnTo>
                  <a:lnTo>
                    <a:pt x="2533244" y="754"/>
                  </a:lnTo>
                  <a:lnTo>
                    <a:pt x="2545082" y="896"/>
                  </a:lnTo>
                  <a:lnTo>
                    <a:pt x="2556919" y="1064"/>
                  </a:lnTo>
                  <a:lnTo>
                    <a:pt x="2568757" y="1260"/>
                  </a:lnTo>
                  <a:lnTo>
                    <a:pt x="2580595" y="1490"/>
                  </a:lnTo>
                  <a:lnTo>
                    <a:pt x="2592432" y="1759"/>
                  </a:lnTo>
                  <a:lnTo>
                    <a:pt x="2604270" y="2075"/>
                  </a:lnTo>
                  <a:lnTo>
                    <a:pt x="2616107" y="2445"/>
                  </a:lnTo>
                  <a:lnTo>
                    <a:pt x="2627945" y="2877"/>
                  </a:lnTo>
                  <a:lnTo>
                    <a:pt x="2639783" y="3383"/>
                  </a:lnTo>
                  <a:lnTo>
                    <a:pt x="2651620" y="3975"/>
                  </a:lnTo>
                  <a:lnTo>
                    <a:pt x="2663458" y="4665"/>
                  </a:lnTo>
                  <a:lnTo>
                    <a:pt x="2675295" y="5469"/>
                  </a:lnTo>
                  <a:lnTo>
                    <a:pt x="2687133" y="6405"/>
                  </a:lnTo>
                  <a:lnTo>
                    <a:pt x="2698971" y="7493"/>
                  </a:lnTo>
                  <a:lnTo>
                    <a:pt x="2710808" y="8754"/>
                  </a:lnTo>
                  <a:lnTo>
                    <a:pt x="2722646" y="10215"/>
                  </a:lnTo>
                  <a:lnTo>
                    <a:pt x="2734483" y="11900"/>
                  </a:lnTo>
                  <a:lnTo>
                    <a:pt x="2746321" y="13840"/>
                  </a:lnTo>
                  <a:lnTo>
                    <a:pt x="2758159" y="16065"/>
                  </a:lnTo>
                  <a:lnTo>
                    <a:pt x="2769996" y="18607"/>
                  </a:lnTo>
                  <a:lnTo>
                    <a:pt x="2781834" y="21498"/>
                  </a:lnTo>
                  <a:lnTo>
                    <a:pt x="2793671" y="24770"/>
                  </a:lnTo>
                  <a:lnTo>
                    <a:pt x="2805509" y="28452"/>
                  </a:lnTo>
                  <a:lnTo>
                    <a:pt x="2817347" y="32567"/>
                  </a:lnTo>
                  <a:lnTo>
                    <a:pt x="2829184" y="37134"/>
                  </a:lnTo>
                  <a:lnTo>
                    <a:pt x="2841022" y="42162"/>
                  </a:lnTo>
                  <a:lnTo>
                    <a:pt x="2852859" y="47650"/>
                  </a:lnTo>
                  <a:lnTo>
                    <a:pt x="2864697" y="53581"/>
                  </a:lnTo>
                  <a:lnTo>
                    <a:pt x="2876534" y="59924"/>
                  </a:lnTo>
                  <a:lnTo>
                    <a:pt x="2888372" y="66635"/>
                  </a:lnTo>
                  <a:lnTo>
                    <a:pt x="2900210" y="73651"/>
                  </a:lnTo>
                  <a:lnTo>
                    <a:pt x="2912047" y="80896"/>
                  </a:lnTo>
                  <a:lnTo>
                    <a:pt x="2923885" y="88283"/>
                  </a:lnTo>
                  <a:lnTo>
                    <a:pt x="2935722" y="95718"/>
                  </a:lnTo>
                  <a:lnTo>
                    <a:pt x="2947560" y="103105"/>
                  </a:lnTo>
                  <a:lnTo>
                    <a:pt x="2959398" y="110350"/>
                  </a:lnTo>
                  <a:lnTo>
                    <a:pt x="2971235" y="117365"/>
                  </a:lnTo>
                  <a:lnTo>
                    <a:pt x="2983073" y="124076"/>
                  </a:lnTo>
                  <a:lnTo>
                    <a:pt x="2994910" y="130420"/>
                  </a:lnTo>
                  <a:lnTo>
                    <a:pt x="3006748" y="136351"/>
                  </a:lnTo>
                  <a:lnTo>
                    <a:pt x="3018586" y="141838"/>
                  </a:lnTo>
                  <a:lnTo>
                    <a:pt x="3030423" y="146866"/>
                  </a:lnTo>
                  <a:lnTo>
                    <a:pt x="3042261" y="151434"/>
                  </a:lnTo>
                  <a:lnTo>
                    <a:pt x="3054098" y="155549"/>
                  </a:lnTo>
                  <a:lnTo>
                    <a:pt x="3065936" y="159230"/>
                  </a:lnTo>
                  <a:lnTo>
                    <a:pt x="3077774" y="162502"/>
                  </a:lnTo>
                  <a:lnTo>
                    <a:pt x="3089611" y="165393"/>
                  </a:lnTo>
                  <a:lnTo>
                    <a:pt x="3101449" y="167935"/>
                  </a:lnTo>
                  <a:lnTo>
                    <a:pt x="3113286" y="170160"/>
                  </a:lnTo>
                  <a:lnTo>
                    <a:pt x="3125124" y="172100"/>
                  </a:lnTo>
                  <a:lnTo>
                    <a:pt x="3136962" y="173786"/>
                  </a:lnTo>
                  <a:lnTo>
                    <a:pt x="3148799" y="175246"/>
                  </a:lnTo>
                  <a:lnTo>
                    <a:pt x="3160637" y="176508"/>
                  </a:lnTo>
                  <a:lnTo>
                    <a:pt x="3172474" y="177596"/>
                  </a:lnTo>
                  <a:lnTo>
                    <a:pt x="3184312" y="178532"/>
                  </a:lnTo>
                  <a:lnTo>
                    <a:pt x="3196149" y="179336"/>
                  </a:lnTo>
                  <a:lnTo>
                    <a:pt x="3207987" y="180026"/>
                  </a:lnTo>
                  <a:lnTo>
                    <a:pt x="3219825" y="180617"/>
                  </a:lnTo>
                  <a:lnTo>
                    <a:pt x="3231662" y="181123"/>
                  </a:lnTo>
                  <a:lnTo>
                    <a:pt x="3243500" y="181556"/>
                  </a:lnTo>
                  <a:lnTo>
                    <a:pt x="3255337" y="181926"/>
                  </a:lnTo>
                  <a:lnTo>
                    <a:pt x="3267175" y="182241"/>
                  </a:lnTo>
                  <a:lnTo>
                    <a:pt x="3279013" y="182511"/>
                  </a:lnTo>
                  <a:lnTo>
                    <a:pt x="3290850" y="182741"/>
                  </a:lnTo>
                  <a:lnTo>
                    <a:pt x="3302688" y="182937"/>
                  </a:lnTo>
                  <a:lnTo>
                    <a:pt x="3314525" y="183104"/>
                  </a:lnTo>
                  <a:lnTo>
                    <a:pt x="3326363" y="183246"/>
                  </a:lnTo>
                  <a:lnTo>
                    <a:pt x="3338201" y="183368"/>
                  </a:lnTo>
                  <a:lnTo>
                    <a:pt x="3350038" y="183471"/>
                  </a:lnTo>
                  <a:lnTo>
                    <a:pt x="3361876" y="183559"/>
                  </a:lnTo>
                  <a:lnTo>
                    <a:pt x="3373713" y="183634"/>
                  </a:lnTo>
                  <a:lnTo>
                    <a:pt x="3385551" y="183698"/>
                  </a:lnTo>
                  <a:lnTo>
                    <a:pt x="3397389" y="183752"/>
                  </a:lnTo>
                  <a:lnTo>
                    <a:pt x="3409226" y="183799"/>
                  </a:lnTo>
                  <a:lnTo>
                    <a:pt x="3421064" y="183838"/>
                  </a:lnTo>
                  <a:lnTo>
                    <a:pt x="3432901" y="183872"/>
                  </a:lnTo>
                  <a:lnTo>
                    <a:pt x="3444739" y="183900"/>
                  </a:lnTo>
                  <a:lnTo>
                    <a:pt x="3456576" y="183924"/>
                  </a:lnTo>
                  <a:lnTo>
                    <a:pt x="3468414" y="183945"/>
                  </a:lnTo>
                  <a:lnTo>
                    <a:pt x="3480252" y="183963"/>
                  </a:lnTo>
                  <a:lnTo>
                    <a:pt x="3492089" y="183977"/>
                  </a:lnTo>
                  <a:lnTo>
                    <a:pt x="3503927" y="183990"/>
                  </a:lnTo>
                  <a:lnTo>
                    <a:pt x="3515764" y="184001"/>
                  </a:lnTo>
                  <a:lnTo>
                    <a:pt x="3515764" y="184063"/>
                  </a:lnTo>
                  <a:lnTo>
                    <a:pt x="3527602" y="184063"/>
                  </a:lnTo>
                  <a:lnTo>
                    <a:pt x="3539440" y="184063"/>
                  </a:lnTo>
                  <a:lnTo>
                    <a:pt x="3551277" y="184063"/>
                  </a:lnTo>
                  <a:lnTo>
                    <a:pt x="3563115" y="184063"/>
                  </a:lnTo>
                  <a:lnTo>
                    <a:pt x="3574952" y="184063"/>
                  </a:lnTo>
                  <a:lnTo>
                    <a:pt x="3586790" y="184063"/>
                  </a:lnTo>
                  <a:lnTo>
                    <a:pt x="3598628" y="184063"/>
                  </a:lnTo>
                  <a:lnTo>
                    <a:pt x="3610465" y="184063"/>
                  </a:lnTo>
                  <a:lnTo>
                    <a:pt x="3622303" y="184063"/>
                  </a:lnTo>
                  <a:lnTo>
                    <a:pt x="3634140" y="184063"/>
                  </a:lnTo>
                  <a:lnTo>
                    <a:pt x="3645978" y="184063"/>
                  </a:lnTo>
                  <a:lnTo>
                    <a:pt x="3657816" y="184063"/>
                  </a:lnTo>
                  <a:lnTo>
                    <a:pt x="3669653" y="184063"/>
                  </a:lnTo>
                  <a:lnTo>
                    <a:pt x="3681491" y="184063"/>
                  </a:lnTo>
                  <a:lnTo>
                    <a:pt x="3693328" y="184063"/>
                  </a:lnTo>
                  <a:lnTo>
                    <a:pt x="3705166" y="184063"/>
                  </a:lnTo>
                  <a:lnTo>
                    <a:pt x="3717004" y="184063"/>
                  </a:lnTo>
                  <a:lnTo>
                    <a:pt x="3728841" y="184063"/>
                  </a:lnTo>
                  <a:lnTo>
                    <a:pt x="3740679" y="184063"/>
                  </a:lnTo>
                  <a:lnTo>
                    <a:pt x="3752516" y="184063"/>
                  </a:lnTo>
                  <a:lnTo>
                    <a:pt x="3764354" y="184063"/>
                  </a:lnTo>
                  <a:lnTo>
                    <a:pt x="3776191" y="184063"/>
                  </a:lnTo>
                  <a:lnTo>
                    <a:pt x="3788029" y="184063"/>
                  </a:lnTo>
                  <a:lnTo>
                    <a:pt x="3799867" y="184063"/>
                  </a:lnTo>
                  <a:lnTo>
                    <a:pt x="3811704" y="184063"/>
                  </a:lnTo>
                  <a:lnTo>
                    <a:pt x="3823542" y="184063"/>
                  </a:lnTo>
                  <a:lnTo>
                    <a:pt x="3835379" y="184063"/>
                  </a:lnTo>
                  <a:lnTo>
                    <a:pt x="3847217" y="184063"/>
                  </a:lnTo>
                  <a:lnTo>
                    <a:pt x="3859055" y="184063"/>
                  </a:lnTo>
                  <a:lnTo>
                    <a:pt x="3870892" y="184063"/>
                  </a:lnTo>
                  <a:lnTo>
                    <a:pt x="3882730" y="184063"/>
                  </a:lnTo>
                  <a:lnTo>
                    <a:pt x="3894567" y="184063"/>
                  </a:lnTo>
                  <a:lnTo>
                    <a:pt x="3906405" y="184063"/>
                  </a:lnTo>
                  <a:lnTo>
                    <a:pt x="3918243" y="184063"/>
                  </a:lnTo>
                  <a:lnTo>
                    <a:pt x="3930080" y="184063"/>
                  </a:lnTo>
                  <a:lnTo>
                    <a:pt x="3941918" y="184063"/>
                  </a:lnTo>
                  <a:lnTo>
                    <a:pt x="3953755" y="184063"/>
                  </a:lnTo>
                  <a:lnTo>
                    <a:pt x="3965593" y="184063"/>
                  </a:lnTo>
                  <a:lnTo>
                    <a:pt x="3977431" y="184063"/>
                  </a:lnTo>
                  <a:lnTo>
                    <a:pt x="3989268" y="184063"/>
                  </a:lnTo>
                  <a:lnTo>
                    <a:pt x="4001106" y="184063"/>
                  </a:lnTo>
                  <a:lnTo>
                    <a:pt x="4012943" y="184063"/>
                  </a:lnTo>
                  <a:lnTo>
                    <a:pt x="4024781" y="184063"/>
                  </a:lnTo>
                  <a:lnTo>
                    <a:pt x="4036619" y="184063"/>
                  </a:lnTo>
                  <a:lnTo>
                    <a:pt x="4048456" y="184063"/>
                  </a:lnTo>
                  <a:lnTo>
                    <a:pt x="4060294" y="184063"/>
                  </a:lnTo>
                  <a:lnTo>
                    <a:pt x="4072131" y="184063"/>
                  </a:lnTo>
                  <a:lnTo>
                    <a:pt x="4083969" y="184063"/>
                  </a:lnTo>
                  <a:lnTo>
                    <a:pt x="4095806" y="184063"/>
                  </a:lnTo>
                  <a:lnTo>
                    <a:pt x="4107644" y="184063"/>
                  </a:lnTo>
                  <a:lnTo>
                    <a:pt x="4119482" y="184063"/>
                  </a:lnTo>
                  <a:lnTo>
                    <a:pt x="4131319" y="184063"/>
                  </a:lnTo>
                  <a:lnTo>
                    <a:pt x="4143157" y="184063"/>
                  </a:lnTo>
                  <a:lnTo>
                    <a:pt x="4154994" y="184063"/>
                  </a:lnTo>
                  <a:lnTo>
                    <a:pt x="4166832" y="184063"/>
                  </a:lnTo>
                  <a:lnTo>
                    <a:pt x="4178670" y="184063"/>
                  </a:lnTo>
                  <a:lnTo>
                    <a:pt x="4190507" y="184063"/>
                  </a:lnTo>
                  <a:lnTo>
                    <a:pt x="4202345" y="184063"/>
                  </a:lnTo>
                  <a:lnTo>
                    <a:pt x="4214182" y="184063"/>
                  </a:lnTo>
                  <a:lnTo>
                    <a:pt x="4226020" y="184063"/>
                  </a:lnTo>
                  <a:lnTo>
                    <a:pt x="4237858" y="184063"/>
                  </a:lnTo>
                  <a:lnTo>
                    <a:pt x="4249695" y="184063"/>
                  </a:lnTo>
                  <a:lnTo>
                    <a:pt x="4261533" y="184063"/>
                  </a:lnTo>
                  <a:lnTo>
                    <a:pt x="4273370" y="184063"/>
                  </a:lnTo>
                  <a:lnTo>
                    <a:pt x="4285208" y="184063"/>
                  </a:lnTo>
                  <a:lnTo>
                    <a:pt x="4297046" y="184063"/>
                  </a:lnTo>
                  <a:lnTo>
                    <a:pt x="4308883" y="184063"/>
                  </a:lnTo>
                  <a:lnTo>
                    <a:pt x="4320721" y="184063"/>
                  </a:lnTo>
                  <a:lnTo>
                    <a:pt x="4332558" y="184063"/>
                  </a:lnTo>
                  <a:lnTo>
                    <a:pt x="4344396" y="184063"/>
                  </a:lnTo>
                  <a:lnTo>
                    <a:pt x="4356234" y="184063"/>
                  </a:lnTo>
                  <a:lnTo>
                    <a:pt x="4368071" y="184063"/>
                  </a:lnTo>
                  <a:lnTo>
                    <a:pt x="4379909" y="184063"/>
                  </a:lnTo>
                  <a:lnTo>
                    <a:pt x="4391746" y="184063"/>
                  </a:lnTo>
                  <a:lnTo>
                    <a:pt x="4403584" y="184063"/>
                  </a:lnTo>
                  <a:lnTo>
                    <a:pt x="4415421" y="184063"/>
                  </a:lnTo>
                  <a:lnTo>
                    <a:pt x="4427259" y="184063"/>
                  </a:lnTo>
                  <a:lnTo>
                    <a:pt x="4439097" y="184063"/>
                  </a:lnTo>
                  <a:lnTo>
                    <a:pt x="4450934" y="184063"/>
                  </a:lnTo>
                  <a:lnTo>
                    <a:pt x="4462772" y="184063"/>
                  </a:lnTo>
                  <a:lnTo>
                    <a:pt x="4474609" y="184063"/>
                  </a:lnTo>
                  <a:lnTo>
                    <a:pt x="4486447" y="184063"/>
                  </a:lnTo>
                  <a:lnTo>
                    <a:pt x="4498285" y="184063"/>
                  </a:lnTo>
                  <a:lnTo>
                    <a:pt x="4510122" y="184063"/>
                  </a:lnTo>
                  <a:lnTo>
                    <a:pt x="4521960" y="184063"/>
                  </a:lnTo>
                  <a:lnTo>
                    <a:pt x="4533797" y="184063"/>
                  </a:lnTo>
                  <a:lnTo>
                    <a:pt x="4545635" y="184063"/>
                  </a:lnTo>
                  <a:lnTo>
                    <a:pt x="4557473" y="184063"/>
                  </a:lnTo>
                  <a:lnTo>
                    <a:pt x="4569310" y="184063"/>
                  </a:lnTo>
                  <a:lnTo>
                    <a:pt x="4581148" y="184063"/>
                  </a:lnTo>
                  <a:lnTo>
                    <a:pt x="4592985" y="184063"/>
                  </a:lnTo>
                  <a:lnTo>
                    <a:pt x="4604823" y="184063"/>
                  </a:lnTo>
                  <a:lnTo>
                    <a:pt x="4616661" y="184063"/>
                  </a:lnTo>
                  <a:lnTo>
                    <a:pt x="4628498" y="184063"/>
                  </a:lnTo>
                  <a:lnTo>
                    <a:pt x="4640336" y="184063"/>
                  </a:lnTo>
                  <a:lnTo>
                    <a:pt x="4652173" y="184063"/>
                  </a:lnTo>
                  <a:lnTo>
                    <a:pt x="4664011" y="184063"/>
                  </a:lnTo>
                  <a:lnTo>
                    <a:pt x="4675849" y="184063"/>
                  </a:lnTo>
                  <a:lnTo>
                    <a:pt x="4687686" y="184063"/>
                  </a:lnTo>
                </a:path>
              </a:pathLst>
            </a:custGeom>
            <a:ln w="40651" cap="flat">
              <a:solidFill>
                <a:srgbClr val="BF80FF">
                  <a:alpha val="100000"/>
                </a:srgbClr>
              </a:solidFill>
              <a:prstDash val="solid"/>
              <a:round/>
            </a:ln>
          </p:spPr>
          <p:txBody>
            <a:bodyPr/>
            <a:lstStyle/>
            <a:p/>
          </p:txBody>
        </p:sp>
        <p:sp>
          <p:nvSpPr>
            <p:cNvPr id="52" name="pl52"/>
            <p:cNvSpPr/>
            <p:nvPr/>
          </p:nvSpPr>
          <p:spPr>
            <a:xfrm>
              <a:off x="2482351" y="899474"/>
              <a:ext cx="4687686" cy="920378"/>
            </a:xfrm>
            <a:custGeom>
              <a:avLst/>
              <a:pathLst>
                <a:path w="4687686" h="920378">
                  <a:moveTo>
                    <a:pt x="0" y="920378"/>
                  </a:moveTo>
                  <a:lnTo>
                    <a:pt x="11837" y="920334"/>
                  </a:lnTo>
                  <a:lnTo>
                    <a:pt x="23675" y="920283"/>
                  </a:lnTo>
                  <a:lnTo>
                    <a:pt x="35512" y="920224"/>
                  </a:lnTo>
                  <a:lnTo>
                    <a:pt x="47350" y="920153"/>
                  </a:lnTo>
                  <a:lnTo>
                    <a:pt x="59187" y="920071"/>
                  </a:lnTo>
                  <a:lnTo>
                    <a:pt x="71025" y="919974"/>
                  </a:lnTo>
                  <a:lnTo>
                    <a:pt x="82863" y="919860"/>
                  </a:lnTo>
                  <a:lnTo>
                    <a:pt x="94700" y="919726"/>
                  </a:lnTo>
                  <a:lnTo>
                    <a:pt x="106538" y="919568"/>
                  </a:lnTo>
                  <a:lnTo>
                    <a:pt x="118375" y="919383"/>
                  </a:lnTo>
                  <a:lnTo>
                    <a:pt x="130213" y="919166"/>
                  </a:lnTo>
                  <a:lnTo>
                    <a:pt x="142051" y="918910"/>
                  </a:lnTo>
                  <a:lnTo>
                    <a:pt x="153888" y="918611"/>
                  </a:lnTo>
                  <a:lnTo>
                    <a:pt x="165726" y="918258"/>
                  </a:lnTo>
                  <a:lnTo>
                    <a:pt x="177563" y="917845"/>
                  </a:lnTo>
                  <a:lnTo>
                    <a:pt x="189401" y="917359"/>
                  </a:lnTo>
                  <a:lnTo>
                    <a:pt x="201239" y="916790"/>
                  </a:lnTo>
                  <a:lnTo>
                    <a:pt x="213076" y="916121"/>
                  </a:lnTo>
                  <a:lnTo>
                    <a:pt x="224914" y="915337"/>
                  </a:lnTo>
                  <a:lnTo>
                    <a:pt x="236751" y="914417"/>
                  </a:lnTo>
                  <a:lnTo>
                    <a:pt x="248589" y="913339"/>
                  </a:lnTo>
                  <a:lnTo>
                    <a:pt x="260427" y="912076"/>
                  </a:lnTo>
                  <a:lnTo>
                    <a:pt x="272264" y="910597"/>
                  </a:lnTo>
                  <a:lnTo>
                    <a:pt x="284102" y="908866"/>
                  </a:lnTo>
                  <a:lnTo>
                    <a:pt x="295939" y="906842"/>
                  </a:lnTo>
                  <a:lnTo>
                    <a:pt x="307777" y="904477"/>
                  </a:lnTo>
                  <a:lnTo>
                    <a:pt x="319614" y="901718"/>
                  </a:lnTo>
                  <a:lnTo>
                    <a:pt x="331452" y="898501"/>
                  </a:lnTo>
                  <a:lnTo>
                    <a:pt x="343290" y="894756"/>
                  </a:lnTo>
                  <a:lnTo>
                    <a:pt x="355127" y="890405"/>
                  </a:lnTo>
                  <a:lnTo>
                    <a:pt x="366965" y="885358"/>
                  </a:lnTo>
                  <a:lnTo>
                    <a:pt x="378802" y="879517"/>
                  </a:lnTo>
                  <a:lnTo>
                    <a:pt x="390640" y="872775"/>
                  </a:lnTo>
                  <a:lnTo>
                    <a:pt x="402478" y="865015"/>
                  </a:lnTo>
                  <a:lnTo>
                    <a:pt x="414315" y="856115"/>
                  </a:lnTo>
                  <a:lnTo>
                    <a:pt x="426153" y="845947"/>
                  </a:lnTo>
                  <a:lnTo>
                    <a:pt x="437990" y="834382"/>
                  </a:lnTo>
                  <a:lnTo>
                    <a:pt x="449828" y="821294"/>
                  </a:lnTo>
                  <a:lnTo>
                    <a:pt x="461666" y="806569"/>
                  </a:lnTo>
                  <a:lnTo>
                    <a:pt x="473503" y="790108"/>
                  </a:lnTo>
                  <a:lnTo>
                    <a:pt x="485341" y="771839"/>
                  </a:lnTo>
                  <a:lnTo>
                    <a:pt x="497178" y="751726"/>
                  </a:lnTo>
                  <a:lnTo>
                    <a:pt x="509016" y="729777"/>
                  </a:lnTo>
                  <a:lnTo>
                    <a:pt x="520854" y="706053"/>
                  </a:lnTo>
                  <a:lnTo>
                    <a:pt x="532691" y="680678"/>
                  </a:lnTo>
                  <a:lnTo>
                    <a:pt x="544529" y="653835"/>
                  </a:lnTo>
                  <a:lnTo>
                    <a:pt x="556366" y="625773"/>
                  </a:lnTo>
                  <a:lnTo>
                    <a:pt x="568204" y="596794"/>
                  </a:lnTo>
                  <a:lnTo>
                    <a:pt x="580042" y="567245"/>
                  </a:lnTo>
                  <a:lnTo>
                    <a:pt x="591879" y="537504"/>
                  </a:lnTo>
                  <a:lnTo>
                    <a:pt x="603717" y="507956"/>
                  </a:lnTo>
                  <a:lnTo>
                    <a:pt x="615554" y="478976"/>
                  </a:lnTo>
                  <a:lnTo>
                    <a:pt x="627392" y="450914"/>
                  </a:lnTo>
                  <a:lnTo>
                    <a:pt x="639229" y="424071"/>
                  </a:lnTo>
                  <a:lnTo>
                    <a:pt x="651067" y="398696"/>
                  </a:lnTo>
                  <a:lnTo>
                    <a:pt x="662905" y="374972"/>
                  </a:lnTo>
                  <a:lnTo>
                    <a:pt x="674742" y="353023"/>
                  </a:lnTo>
                  <a:lnTo>
                    <a:pt x="686580" y="332910"/>
                  </a:lnTo>
                  <a:lnTo>
                    <a:pt x="698417" y="314641"/>
                  </a:lnTo>
                  <a:lnTo>
                    <a:pt x="710255" y="298180"/>
                  </a:lnTo>
                  <a:lnTo>
                    <a:pt x="722093" y="283455"/>
                  </a:lnTo>
                  <a:lnTo>
                    <a:pt x="733930" y="270367"/>
                  </a:lnTo>
                  <a:lnTo>
                    <a:pt x="745768" y="258802"/>
                  </a:lnTo>
                  <a:lnTo>
                    <a:pt x="757605" y="248634"/>
                  </a:lnTo>
                  <a:lnTo>
                    <a:pt x="769443" y="239734"/>
                  </a:lnTo>
                  <a:lnTo>
                    <a:pt x="781281" y="231974"/>
                  </a:lnTo>
                  <a:lnTo>
                    <a:pt x="793118" y="225232"/>
                  </a:lnTo>
                  <a:lnTo>
                    <a:pt x="804956" y="219391"/>
                  </a:lnTo>
                  <a:lnTo>
                    <a:pt x="816793" y="214344"/>
                  </a:lnTo>
                  <a:lnTo>
                    <a:pt x="828631" y="209993"/>
                  </a:lnTo>
                  <a:lnTo>
                    <a:pt x="840469" y="206249"/>
                  </a:lnTo>
                  <a:lnTo>
                    <a:pt x="852306" y="203032"/>
                  </a:lnTo>
                  <a:lnTo>
                    <a:pt x="864144" y="200272"/>
                  </a:lnTo>
                  <a:lnTo>
                    <a:pt x="875981" y="197907"/>
                  </a:lnTo>
                  <a:lnTo>
                    <a:pt x="887819" y="195883"/>
                  </a:lnTo>
                  <a:lnTo>
                    <a:pt x="899657" y="194152"/>
                  </a:lnTo>
                  <a:lnTo>
                    <a:pt x="911494" y="192673"/>
                  </a:lnTo>
                  <a:lnTo>
                    <a:pt x="923332" y="191410"/>
                  </a:lnTo>
                  <a:lnTo>
                    <a:pt x="935169" y="190332"/>
                  </a:lnTo>
                  <a:lnTo>
                    <a:pt x="947007" y="189412"/>
                  </a:lnTo>
                  <a:lnTo>
                    <a:pt x="958844" y="188628"/>
                  </a:lnTo>
                  <a:lnTo>
                    <a:pt x="970682" y="187960"/>
                  </a:lnTo>
                  <a:lnTo>
                    <a:pt x="982520" y="187390"/>
                  </a:lnTo>
                  <a:lnTo>
                    <a:pt x="994357" y="186904"/>
                  </a:lnTo>
                  <a:lnTo>
                    <a:pt x="1006195" y="186491"/>
                  </a:lnTo>
                  <a:lnTo>
                    <a:pt x="1018032" y="186139"/>
                  </a:lnTo>
                  <a:lnTo>
                    <a:pt x="1029870" y="185839"/>
                  </a:lnTo>
                  <a:lnTo>
                    <a:pt x="1041708" y="185583"/>
                  </a:lnTo>
                  <a:lnTo>
                    <a:pt x="1053545" y="185366"/>
                  </a:lnTo>
                  <a:lnTo>
                    <a:pt x="1065383" y="185181"/>
                  </a:lnTo>
                  <a:lnTo>
                    <a:pt x="1077220" y="185024"/>
                  </a:lnTo>
                  <a:lnTo>
                    <a:pt x="1089058" y="184890"/>
                  </a:lnTo>
                  <a:lnTo>
                    <a:pt x="1100896" y="184776"/>
                  </a:lnTo>
                  <a:lnTo>
                    <a:pt x="1112733" y="184678"/>
                  </a:lnTo>
                  <a:lnTo>
                    <a:pt x="1124571" y="184596"/>
                  </a:lnTo>
                  <a:lnTo>
                    <a:pt x="1136408" y="184526"/>
                  </a:lnTo>
                  <a:lnTo>
                    <a:pt x="1148246" y="184466"/>
                  </a:lnTo>
                  <a:lnTo>
                    <a:pt x="1160084" y="184415"/>
                  </a:lnTo>
                  <a:lnTo>
                    <a:pt x="1171921" y="184372"/>
                  </a:lnTo>
                  <a:lnTo>
                    <a:pt x="1171921" y="184063"/>
                  </a:lnTo>
                  <a:lnTo>
                    <a:pt x="1183759" y="184052"/>
                  </a:lnTo>
                  <a:lnTo>
                    <a:pt x="1195596" y="184039"/>
                  </a:lnTo>
                  <a:lnTo>
                    <a:pt x="1207434" y="184024"/>
                  </a:lnTo>
                  <a:lnTo>
                    <a:pt x="1219272" y="184007"/>
                  </a:lnTo>
                  <a:lnTo>
                    <a:pt x="1231109" y="183986"/>
                  </a:lnTo>
                  <a:lnTo>
                    <a:pt x="1242947" y="183962"/>
                  </a:lnTo>
                  <a:lnTo>
                    <a:pt x="1254784" y="183933"/>
                  </a:lnTo>
                  <a:lnTo>
                    <a:pt x="1266622" y="183900"/>
                  </a:lnTo>
                  <a:lnTo>
                    <a:pt x="1278459" y="183860"/>
                  </a:lnTo>
                  <a:lnTo>
                    <a:pt x="1290297" y="183814"/>
                  </a:lnTo>
                  <a:lnTo>
                    <a:pt x="1302135" y="183760"/>
                  </a:lnTo>
                  <a:lnTo>
                    <a:pt x="1313972" y="183696"/>
                  </a:lnTo>
                  <a:lnTo>
                    <a:pt x="1325810" y="183621"/>
                  </a:lnTo>
                  <a:lnTo>
                    <a:pt x="1337647" y="183533"/>
                  </a:lnTo>
                  <a:lnTo>
                    <a:pt x="1349485" y="183430"/>
                  </a:lnTo>
                  <a:lnTo>
                    <a:pt x="1361323" y="183308"/>
                  </a:lnTo>
                  <a:lnTo>
                    <a:pt x="1373160" y="183166"/>
                  </a:lnTo>
                  <a:lnTo>
                    <a:pt x="1384998" y="182999"/>
                  </a:lnTo>
                  <a:lnTo>
                    <a:pt x="1396835" y="182803"/>
                  </a:lnTo>
                  <a:lnTo>
                    <a:pt x="1408673" y="182573"/>
                  </a:lnTo>
                  <a:lnTo>
                    <a:pt x="1420511" y="182303"/>
                  </a:lnTo>
                  <a:lnTo>
                    <a:pt x="1432348" y="181987"/>
                  </a:lnTo>
                  <a:lnTo>
                    <a:pt x="1444186" y="181618"/>
                  </a:lnTo>
                  <a:lnTo>
                    <a:pt x="1456023" y="181185"/>
                  </a:lnTo>
                  <a:lnTo>
                    <a:pt x="1467861" y="180679"/>
                  </a:lnTo>
                  <a:lnTo>
                    <a:pt x="1479699" y="180088"/>
                  </a:lnTo>
                  <a:lnTo>
                    <a:pt x="1491536" y="179398"/>
                  </a:lnTo>
                  <a:lnTo>
                    <a:pt x="1503374" y="178594"/>
                  </a:lnTo>
                  <a:lnTo>
                    <a:pt x="1515211" y="177657"/>
                  </a:lnTo>
                  <a:lnTo>
                    <a:pt x="1527049" y="176570"/>
                  </a:lnTo>
                  <a:lnTo>
                    <a:pt x="1538887" y="175308"/>
                  </a:lnTo>
                  <a:lnTo>
                    <a:pt x="1550724" y="173848"/>
                  </a:lnTo>
                  <a:lnTo>
                    <a:pt x="1562562" y="172162"/>
                  </a:lnTo>
                  <a:lnTo>
                    <a:pt x="1574399" y="170222"/>
                  </a:lnTo>
                  <a:lnTo>
                    <a:pt x="1586237" y="167997"/>
                  </a:lnTo>
                  <a:lnTo>
                    <a:pt x="1598074" y="165455"/>
                  </a:lnTo>
                  <a:lnTo>
                    <a:pt x="1609912" y="162564"/>
                  </a:lnTo>
                  <a:lnTo>
                    <a:pt x="1621750" y="159292"/>
                  </a:lnTo>
                  <a:lnTo>
                    <a:pt x="1633587" y="155611"/>
                  </a:lnTo>
                  <a:lnTo>
                    <a:pt x="1645425" y="151495"/>
                  </a:lnTo>
                  <a:lnTo>
                    <a:pt x="1657262" y="146928"/>
                  </a:lnTo>
                  <a:lnTo>
                    <a:pt x="1669100" y="141900"/>
                  </a:lnTo>
                  <a:lnTo>
                    <a:pt x="1680938" y="136413"/>
                  </a:lnTo>
                  <a:lnTo>
                    <a:pt x="1692775" y="130482"/>
                  </a:lnTo>
                  <a:lnTo>
                    <a:pt x="1704613" y="124138"/>
                  </a:lnTo>
                  <a:lnTo>
                    <a:pt x="1716450" y="117427"/>
                  </a:lnTo>
                  <a:lnTo>
                    <a:pt x="1728288" y="110412"/>
                  </a:lnTo>
                  <a:lnTo>
                    <a:pt x="1740126" y="103167"/>
                  </a:lnTo>
                  <a:lnTo>
                    <a:pt x="1751963" y="95780"/>
                  </a:lnTo>
                  <a:lnTo>
                    <a:pt x="1763801" y="88344"/>
                  </a:lnTo>
                  <a:lnTo>
                    <a:pt x="1775638" y="80957"/>
                  </a:lnTo>
                  <a:lnTo>
                    <a:pt x="1787476" y="73712"/>
                  </a:lnTo>
                  <a:lnTo>
                    <a:pt x="1799314" y="66697"/>
                  </a:lnTo>
                  <a:lnTo>
                    <a:pt x="1811151" y="59986"/>
                  </a:lnTo>
                  <a:lnTo>
                    <a:pt x="1822989" y="53642"/>
                  </a:lnTo>
                  <a:lnTo>
                    <a:pt x="1834826" y="47711"/>
                  </a:lnTo>
                  <a:lnTo>
                    <a:pt x="1846664" y="42224"/>
                  </a:lnTo>
                  <a:lnTo>
                    <a:pt x="1858502" y="37196"/>
                  </a:lnTo>
                  <a:lnTo>
                    <a:pt x="1870339" y="32629"/>
                  </a:lnTo>
                  <a:lnTo>
                    <a:pt x="1882177" y="28513"/>
                  </a:lnTo>
                  <a:lnTo>
                    <a:pt x="1894014" y="24832"/>
                  </a:lnTo>
                  <a:lnTo>
                    <a:pt x="1905852" y="21560"/>
                  </a:lnTo>
                  <a:lnTo>
                    <a:pt x="1917689" y="18669"/>
                  </a:lnTo>
                  <a:lnTo>
                    <a:pt x="1929527" y="16127"/>
                  </a:lnTo>
                  <a:lnTo>
                    <a:pt x="1941365" y="13902"/>
                  </a:lnTo>
                  <a:lnTo>
                    <a:pt x="1953202" y="11962"/>
                  </a:lnTo>
                  <a:lnTo>
                    <a:pt x="1965040" y="10276"/>
                  </a:lnTo>
                  <a:lnTo>
                    <a:pt x="1976877" y="8816"/>
                  </a:lnTo>
                  <a:lnTo>
                    <a:pt x="1988715" y="7554"/>
                  </a:lnTo>
                  <a:lnTo>
                    <a:pt x="2000553" y="6467"/>
                  </a:lnTo>
                  <a:lnTo>
                    <a:pt x="2012390" y="5530"/>
                  </a:lnTo>
                  <a:lnTo>
                    <a:pt x="2024228" y="4726"/>
                  </a:lnTo>
                  <a:lnTo>
                    <a:pt x="2036065" y="4036"/>
                  </a:lnTo>
                  <a:lnTo>
                    <a:pt x="2047903" y="3445"/>
                  </a:lnTo>
                  <a:lnTo>
                    <a:pt x="2059741" y="2939"/>
                  </a:lnTo>
                  <a:lnTo>
                    <a:pt x="2071578" y="2506"/>
                  </a:lnTo>
                  <a:lnTo>
                    <a:pt x="2083416" y="2137"/>
                  </a:lnTo>
                  <a:lnTo>
                    <a:pt x="2095253" y="1821"/>
                  </a:lnTo>
                  <a:lnTo>
                    <a:pt x="2107091" y="1551"/>
                  </a:lnTo>
                  <a:lnTo>
                    <a:pt x="2118929" y="1321"/>
                  </a:lnTo>
                  <a:lnTo>
                    <a:pt x="2130766" y="1125"/>
                  </a:lnTo>
                  <a:lnTo>
                    <a:pt x="2142604" y="958"/>
                  </a:lnTo>
                  <a:lnTo>
                    <a:pt x="2154441" y="816"/>
                  </a:lnTo>
                  <a:lnTo>
                    <a:pt x="2166279" y="694"/>
                  </a:lnTo>
                  <a:lnTo>
                    <a:pt x="2178117" y="591"/>
                  </a:lnTo>
                  <a:lnTo>
                    <a:pt x="2189954" y="503"/>
                  </a:lnTo>
                  <a:lnTo>
                    <a:pt x="2201792" y="428"/>
                  </a:lnTo>
                  <a:lnTo>
                    <a:pt x="2213629" y="364"/>
                  </a:lnTo>
                  <a:lnTo>
                    <a:pt x="2225467" y="310"/>
                  </a:lnTo>
                  <a:lnTo>
                    <a:pt x="2237304" y="264"/>
                  </a:lnTo>
                  <a:lnTo>
                    <a:pt x="2249142" y="224"/>
                  </a:lnTo>
                  <a:lnTo>
                    <a:pt x="2260980" y="191"/>
                  </a:lnTo>
                  <a:lnTo>
                    <a:pt x="2272817" y="162"/>
                  </a:lnTo>
                  <a:lnTo>
                    <a:pt x="2284655" y="138"/>
                  </a:lnTo>
                  <a:lnTo>
                    <a:pt x="2296492" y="117"/>
                  </a:lnTo>
                  <a:lnTo>
                    <a:pt x="2308330" y="100"/>
                  </a:lnTo>
                  <a:lnTo>
                    <a:pt x="2320168" y="85"/>
                  </a:lnTo>
                  <a:lnTo>
                    <a:pt x="2332005" y="72"/>
                  </a:lnTo>
                  <a:lnTo>
                    <a:pt x="2343843" y="61"/>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DB72FB">
                  <a:alpha val="100000"/>
                </a:srgbClr>
              </a:solidFill>
              <a:prstDash val="solid"/>
              <a:round/>
            </a:ln>
          </p:spPr>
          <p:txBody>
            <a:bodyPr/>
            <a:lstStyle/>
            <a:p/>
          </p:txBody>
        </p:sp>
        <p:sp>
          <p:nvSpPr>
            <p:cNvPr id="53" name="pl53"/>
            <p:cNvSpPr/>
            <p:nvPr/>
          </p:nvSpPr>
          <p:spPr>
            <a:xfrm>
              <a:off x="2482351" y="3108974"/>
              <a:ext cx="4687686" cy="368188"/>
            </a:xfrm>
            <a:custGeom>
              <a:avLst/>
              <a:pathLst>
                <a:path w="4687686" h="368188">
                  <a:moveTo>
                    <a:pt x="0" y="184186"/>
                  </a:moveTo>
                  <a:lnTo>
                    <a:pt x="11837" y="184197"/>
                  </a:lnTo>
                  <a:lnTo>
                    <a:pt x="23675" y="184210"/>
                  </a:lnTo>
                  <a:lnTo>
                    <a:pt x="35512" y="184225"/>
                  </a:lnTo>
                  <a:lnTo>
                    <a:pt x="47350" y="184242"/>
                  </a:lnTo>
                  <a:lnTo>
                    <a:pt x="59187" y="184263"/>
                  </a:lnTo>
                  <a:lnTo>
                    <a:pt x="71025" y="184287"/>
                  </a:lnTo>
                  <a:lnTo>
                    <a:pt x="82863" y="184316"/>
                  </a:lnTo>
                  <a:lnTo>
                    <a:pt x="94700" y="184349"/>
                  </a:lnTo>
                  <a:lnTo>
                    <a:pt x="106538" y="184389"/>
                  </a:lnTo>
                  <a:lnTo>
                    <a:pt x="118375" y="184435"/>
                  </a:lnTo>
                  <a:lnTo>
                    <a:pt x="130213" y="184489"/>
                  </a:lnTo>
                  <a:lnTo>
                    <a:pt x="142051" y="184553"/>
                  </a:lnTo>
                  <a:lnTo>
                    <a:pt x="153888" y="184628"/>
                  </a:lnTo>
                  <a:lnTo>
                    <a:pt x="165726" y="184716"/>
                  </a:lnTo>
                  <a:lnTo>
                    <a:pt x="177563" y="184819"/>
                  </a:lnTo>
                  <a:lnTo>
                    <a:pt x="189401" y="184941"/>
                  </a:lnTo>
                  <a:lnTo>
                    <a:pt x="201239" y="185083"/>
                  </a:lnTo>
                  <a:lnTo>
                    <a:pt x="213076" y="185250"/>
                  </a:lnTo>
                  <a:lnTo>
                    <a:pt x="224914" y="185446"/>
                  </a:lnTo>
                  <a:lnTo>
                    <a:pt x="236751" y="185676"/>
                  </a:lnTo>
                  <a:lnTo>
                    <a:pt x="248589" y="185946"/>
                  </a:lnTo>
                  <a:lnTo>
                    <a:pt x="260427" y="186262"/>
                  </a:lnTo>
                  <a:lnTo>
                    <a:pt x="272264" y="186632"/>
                  </a:lnTo>
                  <a:lnTo>
                    <a:pt x="284102" y="187064"/>
                  </a:lnTo>
                  <a:lnTo>
                    <a:pt x="295939" y="187570"/>
                  </a:lnTo>
                  <a:lnTo>
                    <a:pt x="307777" y="188161"/>
                  </a:lnTo>
                  <a:lnTo>
                    <a:pt x="319614" y="188851"/>
                  </a:lnTo>
                  <a:lnTo>
                    <a:pt x="331452" y="189656"/>
                  </a:lnTo>
                  <a:lnTo>
                    <a:pt x="343290" y="190592"/>
                  </a:lnTo>
                  <a:lnTo>
                    <a:pt x="355127" y="191679"/>
                  </a:lnTo>
                  <a:lnTo>
                    <a:pt x="366965" y="192941"/>
                  </a:lnTo>
                  <a:lnTo>
                    <a:pt x="378802" y="194401"/>
                  </a:lnTo>
                  <a:lnTo>
                    <a:pt x="390640" y="196087"/>
                  </a:lnTo>
                  <a:lnTo>
                    <a:pt x="402478" y="198027"/>
                  </a:lnTo>
                  <a:lnTo>
                    <a:pt x="414315" y="200252"/>
                  </a:lnTo>
                  <a:lnTo>
                    <a:pt x="426153" y="202794"/>
                  </a:lnTo>
                  <a:lnTo>
                    <a:pt x="437990" y="205685"/>
                  </a:lnTo>
                  <a:lnTo>
                    <a:pt x="449828" y="208957"/>
                  </a:lnTo>
                  <a:lnTo>
                    <a:pt x="461666" y="212638"/>
                  </a:lnTo>
                  <a:lnTo>
                    <a:pt x="473503" y="216754"/>
                  </a:lnTo>
                  <a:lnTo>
                    <a:pt x="485341" y="221321"/>
                  </a:lnTo>
                  <a:lnTo>
                    <a:pt x="497178" y="226349"/>
                  </a:lnTo>
                  <a:lnTo>
                    <a:pt x="509016" y="231836"/>
                  </a:lnTo>
                  <a:lnTo>
                    <a:pt x="520854" y="237767"/>
                  </a:lnTo>
                  <a:lnTo>
                    <a:pt x="532691" y="244111"/>
                  </a:lnTo>
                  <a:lnTo>
                    <a:pt x="544529" y="250822"/>
                  </a:lnTo>
                  <a:lnTo>
                    <a:pt x="556366" y="257838"/>
                  </a:lnTo>
                  <a:lnTo>
                    <a:pt x="568204" y="265082"/>
                  </a:lnTo>
                  <a:lnTo>
                    <a:pt x="580042" y="272469"/>
                  </a:lnTo>
                  <a:lnTo>
                    <a:pt x="591879" y="279905"/>
                  </a:lnTo>
                  <a:lnTo>
                    <a:pt x="603717" y="287292"/>
                  </a:lnTo>
                  <a:lnTo>
                    <a:pt x="615554" y="294537"/>
                  </a:lnTo>
                  <a:lnTo>
                    <a:pt x="627392" y="301552"/>
                  </a:lnTo>
                  <a:lnTo>
                    <a:pt x="639229" y="308263"/>
                  </a:lnTo>
                  <a:lnTo>
                    <a:pt x="651067" y="314607"/>
                  </a:lnTo>
                  <a:lnTo>
                    <a:pt x="662905" y="320538"/>
                  </a:lnTo>
                  <a:lnTo>
                    <a:pt x="674742" y="326025"/>
                  </a:lnTo>
                  <a:lnTo>
                    <a:pt x="686580" y="331053"/>
                  </a:lnTo>
                  <a:lnTo>
                    <a:pt x="698417" y="335620"/>
                  </a:lnTo>
                  <a:lnTo>
                    <a:pt x="710255" y="339736"/>
                  </a:lnTo>
                  <a:lnTo>
                    <a:pt x="722093" y="343417"/>
                  </a:lnTo>
                  <a:lnTo>
                    <a:pt x="733930" y="346689"/>
                  </a:lnTo>
                  <a:lnTo>
                    <a:pt x="745768" y="349580"/>
                  </a:lnTo>
                  <a:lnTo>
                    <a:pt x="757605" y="352122"/>
                  </a:lnTo>
                  <a:lnTo>
                    <a:pt x="769443" y="354347"/>
                  </a:lnTo>
                  <a:lnTo>
                    <a:pt x="781281" y="356287"/>
                  </a:lnTo>
                  <a:lnTo>
                    <a:pt x="793118" y="357973"/>
                  </a:lnTo>
                  <a:lnTo>
                    <a:pt x="804956" y="359433"/>
                  </a:lnTo>
                  <a:lnTo>
                    <a:pt x="816793" y="360695"/>
                  </a:lnTo>
                  <a:lnTo>
                    <a:pt x="828631" y="361782"/>
                  </a:lnTo>
                  <a:lnTo>
                    <a:pt x="840469" y="362719"/>
                  </a:lnTo>
                  <a:lnTo>
                    <a:pt x="852306" y="363523"/>
                  </a:lnTo>
                  <a:lnTo>
                    <a:pt x="864144" y="364213"/>
                  </a:lnTo>
                  <a:lnTo>
                    <a:pt x="875981" y="364804"/>
                  </a:lnTo>
                  <a:lnTo>
                    <a:pt x="887819" y="365310"/>
                  </a:lnTo>
                  <a:lnTo>
                    <a:pt x="899657" y="365743"/>
                  </a:lnTo>
                  <a:lnTo>
                    <a:pt x="911494" y="366112"/>
                  </a:lnTo>
                  <a:lnTo>
                    <a:pt x="923332" y="366428"/>
                  </a:lnTo>
                  <a:lnTo>
                    <a:pt x="935169" y="366698"/>
                  </a:lnTo>
                  <a:lnTo>
                    <a:pt x="947007" y="366928"/>
                  </a:lnTo>
                  <a:lnTo>
                    <a:pt x="958844" y="367124"/>
                  </a:lnTo>
                  <a:lnTo>
                    <a:pt x="970682" y="367291"/>
                  </a:lnTo>
                  <a:lnTo>
                    <a:pt x="982520" y="367433"/>
                  </a:lnTo>
                  <a:lnTo>
                    <a:pt x="994357" y="367555"/>
                  </a:lnTo>
                  <a:lnTo>
                    <a:pt x="1006195" y="367658"/>
                  </a:lnTo>
                  <a:lnTo>
                    <a:pt x="1018032" y="367746"/>
                  </a:lnTo>
                  <a:lnTo>
                    <a:pt x="1029870" y="367821"/>
                  </a:lnTo>
                  <a:lnTo>
                    <a:pt x="1041708" y="367885"/>
                  </a:lnTo>
                  <a:lnTo>
                    <a:pt x="1053545" y="367939"/>
                  </a:lnTo>
                  <a:lnTo>
                    <a:pt x="1065383" y="367985"/>
                  </a:lnTo>
                  <a:lnTo>
                    <a:pt x="1077220" y="368025"/>
                  </a:lnTo>
                  <a:lnTo>
                    <a:pt x="1089058" y="368058"/>
                  </a:lnTo>
                  <a:lnTo>
                    <a:pt x="1100896" y="368087"/>
                  </a:lnTo>
                  <a:lnTo>
                    <a:pt x="1112733" y="368111"/>
                  </a:lnTo>
                  <a:lnTo>
                    <a:pt x="1124571" y="368132"/>
                  </a:lnTo>
                  <a:lnTo>
                    <a:pt x="1136408" y="368149"/>
                  </a:lnTo>
                  <a:lnTo>
                    <a:pt x="1148246" y="368164"/>
                  </a:lnTo>
                  <a:lnTo>
                    <a:pt x="1160084" y="368177"/>
                  </a:lnTo>
                  <a:lnTo>
                    <a:pt x="1171921" y="368188"/>
                  </a:lnTo>
                  <a:lnTo>
                    <a:pt x="1171921" y="368126"/>
                  </a:lnTo>
                  <a:lnTo>
                    <a:pt x="1183759" y="368104"/>
                  </a:lnTo>
                  <a:lnTo>
                    <a:pt x="1195596" y="368079"/>
                  </a:lnTo>
                  <a:lnTo>
                    <a:pt x="1207434" y="368049"/>
                  </a:lnTo>
                  <a:lnTo>
                    <a:pt x="1219272" y="368014"/>
                  </a:lnTo>
                  <a:lnTo>
                    <a:pt x="1231109" y="367973"/>
                  </a:lnTo>
                  <a:lnTo>
                    <a:pt x="1242947" y="367924"/>
                  </a:lnTo>
                  <a:lnTo>
                    <a:pt x="1254784" y="367867"/>
                  </a:lnTo>
                  <a:lnTo>
                    <a:pt x="1266622" y="367800"/>
                  </a:lnTo>
                  <a:lnTo>
                    <a:pt x="1278459" y="367721"/>
                  </a:lnTo>
                  <a:lnTo>
                    <a:pt x="1290297" y="367629"/>
                  </a:lnTo>
                  <a:lnTo>
                    <a:pt x="1302135" y="367520"/>
                  </a:lnTo>
                  <a:lnTo>
                    <a:pt x="1313972" y="367392"/>
                  </a:lnTo>
                  <a:lnTo>
                    <a:pt x="1325810" y="367242"/>
                  </a:lnTo>
                  <a:lnTo>
                    <a:pt x="1337647" y="367066"/>
                  </a:lnTo>
                  <a:lnTo>
                    <a:pt x="1349485" y="366860"/>
                  </a:lnTo>
                  <a:lnTo>
                    <a:pt x="1361323" y="366617"/>
                  </a:lnTo>
                  <a:lnTo>
                    <a:pt x="1373160" y="366332"/>
                  </a:lnTo>
                  <a:lnTo>
                    <a:pt x="1384998" y="365998"/>
                  </a:lnTo>
                  <a:lnTo>
                    <a:pt x="1396835" y="365606"/>
                  </a:lnTo>
                  <a:lnTo>
                    <a:pt x="1408673" y="365146"/>
                  </a:lnTo>
                  <a:lnTo>
                    <a:pt x="1420511" y="364607"/>
                  </a:lnTo>
                  <a:lnTo>
                    <a:pt x="1432348" y="363975"/>
                  </a:lnTo>
                  <a:lnTo>
                    <a:pt x="1444186" y="363236"/>
                  </a:lnTo>
                  <a:lnTo>
                    <a:pt x="1456023" y="362370"/>
                  </a:lnTo>
                  <a:lnTo>
                    <a:pt x="1467861" y="361358"/>
                  </a:lnTo>
                  <a:lnTo>
                    <a:pt x="1479699" y="360176"/>
                  </a:lnTo>
                  <a:lnTo>
                    <a:pt x="1491536" y="358796"/>
                  </a:lnTo>
                  <a:lnTo>
                    <a:pt x="1503374" y="357188"/>
                  </a:lnTo>
                  <a:lnTo>
                    <a:pt x="1515211" y="355315"/>
                  </a:lnTo>
                  <a:lnTo>
                    <a:pt x="1527049" y="353140"/>
                  </a:lnTo>
                  <a:lnTo>
                    <a:pt x="1538887" y="350616"/>
                  </a:lnTo>
                  <a:lnTo>
                    <a:pt x="1550724" y="347696"/>
                  </a:lnTo>
                  <a:lnTo>
                    <a:pt x="1562562" y="344325"/>
                  </a:lnTo>
                  <a:lnTo>
                    <a:pt x="1574399" y="340445"/>
                  </a:lnTo>
                  <a:lnTo>
                    <a:pt x="1586237" y="335995"/>
                  </a:lnTo>
                  <a:lnTo>
                    <a:pt x="1598074" y="330911"/>
                  </a:lnTo>
                  <a:lnTo>
                    <a:pt x="1609912" y="325128"/>
                  </a:lnTo>
                  <a:lnTo>
                    <a:pt x="1621750" y="318584"/>
                  </a:lnTo>
                  <a:lnTo>
                    <a:pt x="1633587" y="311222"/>
                  </a:lnTo>
                  <a:lnTo>
                    <a:pt x="1645425" y="302991"/>
                  </a:lnTo>
                  <a:lnTo>
                    <a:pt x="1657262" y="293857"/>
                  </a:lnTo>
                  <a:lnTo>
                    <a:pt x="1669100" y="283800"/>
                  </a:lnTo>
                  <a:lnTo>
                    <a:pt x="1680938" y="272826"/>
                  </a:lnTo>
                  <a:lnTo>
                    <a:pt x="1692775" y="260964"/>
                  </a:lnTo>
                  <a:lnTo>
                    <a:pt x="1704613" y="248276"/>
                  </a:lnTo>
                  <a:lnTo>
                    <a:pt x="1716450" y="234855"/>
                  </a:lnTo>
                  <a:lnTo>
                    <a:pt x="1728288" y="220824"/>
                  </a:lnTo>
                  <a:lnTo>
                    <a:pt x="1740126" y="206334"/>
                  </a:lnTo>
                  <a:lnTo>
                    <a:pt x="1751963" y="191560"/>
                  </a:lnTo>
                  <a:lnTo>
                    <a:pt x="1763801" y="176689"/>
                  </a:lnTo>
                  <a:lnTo>
                    <a:pt x="1775638" y="161915"/>
                  </a:lnTo>
                  <a:lnTo>
                    <a:pt x="1787476" y="147425"/>
                  </a:lnTo>
                  <a:lnTo>
                    <a:pt x="1799314" y="133394"/>
                  </a:lnTo>
                  <a:lnTo>
                    <a:pt x="1811151" y="119973"/>
                  </a:lnTo>
                  <a:lnTo>
                    <a:pt x="1822989" y="107285"/>
                  </a:lnTo>
                  <a:lnTo>
                    <a:pt x="1834826" y="95423"/>
                  </a:lnTo>
                  <a:lnTo>
                    <a:pt x="1846664" y="84449"/>
                  </a:lnTo>
                  <a:lnTo>
                    <a:pt x="1858502" y="74392"/>
                  </a:lnTo>
                  <a:lnTo>
                    <a:pt x="1870339" y="65258"/>
                  </a:lnTo>
                  <a:lnTo>
                    <a:pt x="1882177" y="57027"/>
                  </a:lnTo>
                  <a:lnTo>
                    <a:pt x="1894014" y="49665"/>
                  </a:lnTo>
                  <a:lnTo>
                    <a:pt x="1905852" y="43121"/>
                  </a:lnTo>
                  <a:lnTo>
                    <a:pt x="1917689" y="37338"/>
                  </a:lnTo>
                  <a:lnTo>
                    <a:pt x="1929527" y="32254"/>
                  </a:lnTo>
                  <a:lnTo>
                    <a:pt x="1941365" y="27804"/>
                  </a:lnTo>
                  <a:lnTo>
                    <a:pt x="1953202" y="23924"/>
                  </a:lnTo>
                  <a:lnTo>
                    <a:pt x="1965040" y="20553"/>
                  </a:lnTo>
                  <a:lnTo>
                    <a:pt x="1976877" y="17633"/>
                  </a:lnTo>
                  <a:lnTo>
                    <a:pt x="1988715" y="15109"/>
                  </a:lnTo>
                  <a:lnTo>
                    <a:pt x="2000553" y="12934"/>
                  </a:lnTo>
                  <a:lnTo>
                    <a:pt x="2012390" y="11061"/>
                  </a:lnTo>
                  <a:lnTo>
                    <a:pt x="2024228" y="9453"/>
                  </a:lnTo>
                  <a:lnTo>
                    <a:pt x="2036065" y="8073"/>
                  </a:lnTo>
                  <a:lnTo>
                    <a:pt x="2047903" y="6891"/>
                  </a:lnTo>
                  <a:lnTo>
                    <a:pt x="2059741" y="5879"/>
                  </a:lnTo>
                  <a:lnTo>
                    <a:pt x="2071578" y="5013"/>
                  </a:lnTo>
                  <a:lnTo>
                    <a:pt x="2083416" y="4274"/>
                  </a:lnTo>
                  <a:lnTo>
                    <a:pt x="2095253" y="3642"/>
                  </a:lnTo>
                  <a:lnTo>
                    <a:pt x="2107091" y="3103"/>
                  </a:lnTo>
                  <a:lnTo>
                    <a:pt x="2118929" y="2643"/>
                  </a:lnTo>
                  <a:lnTo>
                    <a:pt x="2130766" y="2251"/>
                  </a:lnTo>
                  <a:lnTo>
                    <a:pt x="2142604" y="1917"/>
                  </a:lnTo>
                  <a:lnTo>
                    <a:pt x="2154441" y="1632"/>
                  </a:lnTo>
                  <a:lnTo>
                    <a:pt x="2166279" y="1389"/>
                  </a:lnTo>
                  <a:lnTo>
                    <a:pt x="2178117" y="1183"/>
                  </a:lnTo>
                  <a:lnTo>
                    <a:pt x="2189954" y="1007"/>
                  </a:lnTo>
                  <a:lnTo>
                    <a:pt x="2201792" y="857"/>
                  </a:lnTo>
                  <a:lnTo>
                    <a:pt x="2213629" y="729"/>
                  </a:lnTo>
                  <a:lnTo>
                    <a:pt x="2225467" y="620"/>
                  </a:lnTo>
                  <a:lnTo>
                    <a:pt x="2237304" y="528"/>
                  </a:lnTo>
                  <a:lnTo>
                    <a:pt x="2249142" y="449"/>
                  </a:lnTo>
                  <a:lnTo>
                    <a:pt x="2260980" y="382"/>
                  </a:lnTo>
                  <a:lnTo>
                    <a:pt x="2272817" y="325"/>
                  </a:lnTo>
                  <a:lnTo>
                    <a:pt x="2284655" y="276"/>
                  </a:lnTo>
                  <a:lnTo>
                    <a:pt x="2296492" y="235"/>
                  </a:lnTo>
                  <a:lnTo>
                    <a:pt x="2308330" y="200"/>
                  </a:lnTo>
                  <a:lnTo>
                    <a:pt x="2320168" y="170"/>
                  </a:lnTo>
                  <a:lnTo>
                    <a:pt x="2332005" y="145"/>
                  </a:lnTo>
                  <a:lnTo>
                    <a:pt x="2343843" y="123"/>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61"/>
                  </a:lnTo>
                  <a:lnTo>
                    <a:pt x="3527602" y="72"/>
                  </a:lnTo>
                  <a:lnTo>
                    <a:pt x="3539440" y="85"/>
                  </a:lnTo>
                  <a:lnTo>
                    <a:pt x="3551277" y="100"/>
                  </a:lnTo>
                  <a:lnTo>
                    <a:pt x="3563115" y="117"/>
                  </a:lnTo>
                  <a:lnTo>
                    <a:pt x="3574952" y="138"/>
                  </a:lnTo>
                  <a:lnTo>
                    <a:pt x="3586790" y="162"/>
                  </a:lnTo>
                  <a:lnTo>
                    <a:pt x="3598628" y="191"/>
                  </a:lnTo>
                  <a:lnTo>
                    <a:pt x="3610465" y="224"/>
                  </a:lnTo>
                  <a:lnTo>
                    <a:pt x="3622303" y="264"/>
                  </a:lnTo>
                  <a:lnTo>
                    <a:pt x="3634140" y="310"/>
                  </a:lnTo>
                  <a:lnTo>
                    <a:pt x="3645978" y="364"/>
                  </a:lnTo>
                  <a:lnTo>
                    <a:pt x="3657816" y="428"/>
                  </a:lnTo>
                  <a:lnTo>
                    <a:pt x="3669653" y="503"/>
                  </a:lnTo>
                  <a:lnTo>
                    <a:pt x="3681491" y="591"/>
                  </a:lnTo>
                  <a:lnTo>
                    <a:pt x="3693328" y="694"/>
                  </a:lnTo>
                  <a:lnTo>
                    <a:pt x="3705166" y="816"/>
                  </a:lnTo>
                  <a:lnTo>
                    <a:pt x="3717004" y="958"/>
                  </a:lnTo>
                  <a:lnTo>
                    <a:pt x="3728841" y="1125"/>
                  </a:lnTo>
                  <a:lnTo>
                    <a:pt x="3740679" y="1321"/>
                  </a:lnTo>
                  <a:lnTo>
                    <a:pt x="3752516" y="1551"/>
                  </a:lnTo>
                  <a:lnTo>
                    <a:pt x="3764354" y="1821"/>
                  </a:lnTo>
                  <a:lnTo>
                    <a:pt x="3776191" y="2137"/>
                  </a:lnTo>
                  <a:lnTo>
                    <a:pt x="3788029" y="2506"/>
                  </a:lnTo>
                  <a:lnTo>
                    <a:pt x="3799867" y="2939"/>
                  </a:lnTo>
                  <a:lnTo>
                    <a:pt x="3811704" y="3445"/>
                  </a:lnTo>
                  <a:lnTo>
                    <a:pt x="3823542" y="4036"/>
                  </a:lnTo>
                  <a:lnTo>
                    <a:pt x="3835379" y="4726"/>
                  </a:lnTo>
                  <a:lnTo>
                    <a:pt x="3847217" y="5530"/>
                  </a:lnTo>
                  <a:lnTo>
                    <a:pt x="3859055" y="6467"/>
                  </a:lnTo>
                  <a:lnTo>
                    <a:pt x="3870892" y="7554"/>
                  </a:lnTo>
                  <a:lnTo>
                    <a:pt x="3882730" y="8816"/>
                  </a:lnTo>
                  <a:lnTo>
                    <a:pt x="3894567" y="10276"/>
                  </a:lnTo>
                  <a:lnTo>
                    <a:pt x="3906405" y="11962"/>
                  </a:lnTo>
                  <a:lnTo>
                    <a:pt x="3918243" y="13902"/>
                  </a:lnTo>
                  <a:lnTo>
                    <a:pt x="3930080" y="16127"/>
                  </a:lnTo>
                  <a:lnTo>
                    <a:pt x="3941918" y="18669"/>
                  </a:lnTo>
                  <a:lnTo>
                    <a:pt x="3953755" y="21560"/>
                  </a:lnTo>
                  <a:lnTo>
                    <a:pt x="3965593" y="24832"/>
                  </a:lnTo>
                  <a:lnTo>
                    <a:pt x="3977431" y="28513"/>
                  </a:lnTo>
                  <a:lnTo>
                    <a:pt x="3989268" y="32629"/>
                  </a:lnTo>
                  <a:lnTo>
                    <a:pt x="4001106" y="37196"/>
                  </a:lnTo>
                  <a:lnTo>
                    <a:pt x="4012943" y="42224"/>
                  </a:lnTo>
                  <a:lnTo>
                    <a:pt x="4024781" y="47711"/>
                  </a:lnTo>
                  <a:lnTo>
                    <a:pt x="4036619" y="53642"/>
                  </a:lnTo>
                  <a:lnTo>
                    <a:pt x="4048456" y="59986"/>
                  </a:lnTo>
                  <a:lnTo>
                    <a:pt x="4060294" y="66697"/>
                  </a:lnTo>
                  <a:lnTo>
                    <a:pt x="4072131" y="73712"/>
                  </a:lnTo>
                  <a:lnTo>
                    <a:pt x="4083969" y="80957"/>
                  </a:lnTo>
                  <a:lnTo>
                    <a:pt x="4095806" y="88344"/>
                  </a:lnTo>
                  <a:lnTo>
                    <a:pt x="4107644" y="95780"/>
                  </a:lnTo>
                  <a:lnTo>
                    <a:pt x="4119482" y="103167"/>
                  </a:lnTo>
                  <a:lnTo>
                    <a:pt x="4131319" y="110412"/>
                  </a:lnTo>
                  <a:lnTo>
                    <a:pt x="4143157" y="117427"/>
                  </a:lnTo>
                  <a:lnTo>
                    <a:pt x="4154994" y="124138"/>
                  </a:lnTo>
                  <a:lnTo>
                    <a:pt x="4166832" y="130482"/>
                  </a:lnTo>
                  <a:lnTo>
                    <a:pt x="4178670" y="136413"/>
                  </a:lnTo>
                  <a:lnTo>
                    <a:pt x="4190507" y="141900"/>
                  </a:lnTo>
                  <a:lnTo>
                    <a:pt x="4202345" y="146928"/>
                  </a:lnTo>
                  <a:lnTo>
                    <a:pt x="4214182" y="151495"/>
                  </a:lnTo>
                  <a:lnTo>
                    <a:pt x="4226020" y="155611"/>
                  </a:lnTo>
                  <a:lnTo>
                    <a:pt x="4237858" y="159292"/>
                  </a:lnTo>
                  <a:lnTo>
                    <a:pt x="4249695" y="162564"/>
                  </a:lnTo>
                  <a:lnTo>
                    <a:pt x="4261533" y="165455"/>
                  </a:lnTo>
                  <a:lnTo>
                    <a:pt x="4273370" y="167997"/>
                  </a:lnTo>
                  <a:lnTo>
                    <a:pt x="4285208" y="170222"/>
                  </a:lnTo>
                  <a:lnTo>
                    <a:pt x="4297046" y="172162"/>
                  </a:lnTo>
                  <a:lnTo>
                    <a:pt x="4308883" y="173848"/>
                  </a:lnTo>
                  <a:lnTo>
                    <a:pt x="4320721" y="175308"/>
                  </a:lnTo>
                  <a:lnTo>
                    <a:pt x="4332558" y="176570"/>
                  </a:lnTo>
                  <a:lnTo>
                    <a:pt x="4344396" y="177657"/>
                  </a:lnTo>
                  <a:lnTo>
                    <a:pt x="4356234" y="178594"/>
                  </a:lnTo>
                  <a:lnTo>
                    <a:pt x="4368071" y="179398"/>
                  </a:lnTo>
                  <a:lnTo>
                    <a:pt x="4379909" y="180088"/>
                  </a:lnTo>
                  <a:lnTo>
                    <a:pt x="4391746" y="180679"/>
                  </a:lnTo>
                  <a:lnTo>
                    <a:pt x="4403584" y="181185"/>
                  </a:lnTo>
                  <a:lnTo>
                    <a:pt x="4415421" y="181618"/>
                  </a:lnTo>
                  <a:lnTo>
                    <a:pt x="4427259" y="181987"/>
                  </a:lnTo>
                  <a:lnTo>
                    <a:pt x="4439097" y="182303"/>
                  </a:lnTo>
                  <a:lnTo>
                    <a:pt x="4450934" y="182573"/>
                  </a:lnTo>
                  <a:lnTo>
                    <a:pt x="4462772" y="182803"/>
                  </a:lnTo>
                  <a:lnTo>
                    <a:pt x="4474609" y="182999"/>
                  </a:lnTo>
                  <a:lnTo>
                    <a:pt x="4486447" y="183166"/>
                  </a:lnTo>
                  <a:lnTo>
                    <a:pt x="4498285" y="183308"/>
                  </a:lnTo>
                  <a:lnTo>
                    <a:pt x="4510122" y="183430"/>
                  </a:lnTo>
                  <a:lnTo>
                    <a:pt x="4521960" y="183533"/>
                  </a:lnTo>
                  <a:lnTo>
                    <a:pt x="4533797" y="183621"/>
                  </a:lnTo>
                  <a:lnTo>
                    <a:pt x="4545635" y="183696"/>
                  </a:lnTo>
                  <a:lnTo>
                    <a:pt x="4557473" y="183760"/>
                  </a:lnTo>
                  <a:lnTo>
                    <a:pt x="4569310" y="183814"/>
                  </a:lnTo>
                  <a:lnTo>
                    <a:pt x="4581148" y="183860"/>
                  </a:lnTo>
                  <a:lnTo>
                    <a:pt x="4592985" y="183900"/>
                  </a:lnTo>
                  <a:lnTo>
                    <a:pt x="4604823" y="183933"/>
                  </a:lnTo>
                  <a:lnTo>
                    <a:pt x="4616661" y="183962"/>
                  </a:lnTo>
                  <a:lnTo>
                    <a:pt x="4628498" y="183986"/>
                  </a:lnTo>
                  <a:lnTo>
                    <a:pt x="4640336" y="184007"/>
                  </a:lnTo>
                  <a:lnTo>
                    <a:pt x="4652173" y="184024"/>
                  </a:lnTo>
                  <a:lnTo>
                    <a:pt x="4664011" y="184039"/>
                  </a:lnTo>
                  <a:lnTo>
                    <a:pt x="4675849" y="184052"/>
                  </a:lnTo>
                  <a:lnTo>
                    <a:pt x="4687686" y="184063"/>
                  </a:lnTo>
                </a:path>
              </a:pathLst>
            </a:custGeom>
            <a:ln w="40651" cap="flat">
              <a:solidFill>
                <a:srgbClr val="EE67EC">
                  <a:alpha val="100000"/>
                </a:srgbClr>
              </a:solidFill>
              <a:prstDash val="solid"/>
              <a:round/>
            </a:ln>
          </p:spPr>
          <p:txBody>
            <a:bodyPr/>
            <a:lstStyle/>
            <a:p/>
          </p:txBody>
        </p:sp>
        <p:sp>
          <p:nvSpPr>
            <p:cNvPr id="54" name="pl54"/>
            <p:cNvSpPr/>
            <p:nvPr/>
          </p:nvSpPr>
          <p:spPr>
            <a:xfrm>
              <a:off x="2482351" y="3109098"/>
              <a:ext cx="4687686" cy="1104564"/>
            </a:xfrm>
            <a:custGeom>
              <a:avLst/>
              <a:pathLst>
                <a:path w="4687686" h="1104564">
                  <a:moveTo>
                    <a:pt x="0" y="552066"/>
                  </a:moveTo>
                  <a:lnTo>
                    <a:pt x="11837" y="552033"/>
                  </a:lnTo>
                  <a:lnTo>
                    <a:pt x="23675" y="551995"/>
                  </a:lnTo>
                  <a:lnTo>
                    <a:pt x="35512" y="551950"/>
                  </a:lnTo>
                  <a:lnTo>
                    <a:pt x="47350" y="551898"/>
                  </a:lnTo>
                  <a:lnTo>
                    <a:pt x="59187" y="551836"/>
                  </a:lnTo>
                  <a:lnTo>
                    <a:pt x="71025" y="551763"/>
                  </a:lnTo>
                  <a:lnTo>
                    <a:pt x="82863" y="551677"/>
                  </a:lnTo>
                  <a:lnTo>
                    <a:pt x="94700" y="551577"/>
                  </a:lnTo>
                  <a:lnTo>
                    <a:pt x="106538" y="551459"/>
                  </a:lnTo>
                  <a:lnTo>
                    <a:pt x="118375" y="551320"/>
                  </a:lnTo>
                  <a:lnTo>
                    <a:pt x="130213" y="551157"/>
                  </a:lnTo>
                  <a:lnTo>
                    <a:pt x="142051" y="550965"/>
                  </a:lnTo>
                  <a:lnTo>
                    <a:pt x="153888" y="550740"/>
                  </a:lnTo>
                  <a:lnTo>
                    <a:pt x="165726" y="550476"/>
                  </a:lnTo>
                  <a:lnTo>
                    <a:pt x="177563" y="550166"/>
                  </a:lnTo>
                  <a:lnTo>
                    <a:pt x="189401" y="549802"/>
                  </a:lnTo>
                  <a:lnTo>
                    <a:pt x="201239" y="549375"/>
                  </a:lnTo>
                  <a:lnTo>
                    <a:pt x="213076" y="548873"/>
                  </a:lnTo>
                  <a:lnTo>
                    <a:pt x="224914" y="548285"/>
                  </a:lnTo>
                  <a:lnTo>
                    <a:pt x="236751" y="547595"/>
                  </a:lnTo>
                  <a:lnTo>
                    <a:pt x="248589" y="546787"/>
                  </a:lnTo>
                  <a:lnTo>
                    <a:pt x="260427" y="545839"/>
                  </a:lnTo>
                  <a:lnTo>
                    <a:pt x="272264" y="544730"/>
                  </a:lnTo>
                  <a:lnTo>
                    <a:pt x="284102" y="543432"/>
                  </a:lnTo>
                  <a:lnTo>
                    <a:pt x="295939" y="541914"/>
                  </a:lnTo>
                  <a:lnTo>
                    <a:pt x="307777" y="540141"/>
                  </a:lnTo>
                  <a:lnTo>
                    <a:pt x="319614" y="538071"/>
                  </a:lnTo>
                  <a:lnTo>
                    <a:pt x="331452" y="535658"/>
                  </a:lnTo>
                  <a:lnTo>
                    <a:pt x="343290" y="532850"/>
                  </a:lnTo>
                  <a:lnTo>
                    <a:pt x="355127" y="529586"/>
                  </a:lnTo>
                  <a:lnTo>
                    <a:pt x="366965" y="525801"/>
                  </a:lnTo>
                  <a:lnTo>
                    <a:pt x="378802" y="521420"/>
                  </a:lnTo>
                  <a:lnTo>
                    <a:pt x="390640" y="516364"/>
                  </a:lnTo>
                  <a:lnTo>
                    <a:pt x="402478" y="510544"/>
                  </a:lnTo>
                  <a:lnTo>
                    <a:pt x="414315" y="503869"/>
                  </a:lnTo>
                  <a:lnTo>
                    <a:pt x="426153" y="496243"/>
                  </a:lnTo>
                  <a:lnTo>
                    <a:pt x="437990" y="487569"/>
                  </a:lnTo>
                  <a:lnTo>
                    <a:pt x="449828" y="477753"/>
                  </a:lnTo>
                  <a:lnTo>
                    <a:pt x="461666" y="466709"/>
                  </a:lnTo>
                  <a:lnTo>
                    <a:pt x="473503" y="454364"/>
                  </a:lnTo>
                  <a:lnTo>
                    <a:pt x="485341" y="440662"/>
                  </a:lnTo>
                  <a:lnTo>
                    <a:pt x="497178" y="425577"/>
                  </a:lnTo>
                  <a:lnTo>
                    <a:pt x="509016" y="409115"/>
                  </a:lnTo>
                  <a:lnTo>
                    <a:pt x="520854" y="391323"/>
                  </a:lnTo>
                  <a:lnTo>
                    <a:pt x="532691" y="372291"/>
                  </a:lnTo>
                  <a:lnTo>
                    <a:pt x="544529" y="352159"/>
                  </a:lnTo>
                  <a:lnTo>
                    <a:pt x="556366" y="331112"/>
                  </a:lnTo>
                  <a:lnTo>
                    <a:pt x="568204" y="309378"/>
                  </a:lnTo>
                  <a:lnTo>
                    <a:pt x="580042" y="287217"/>
                  </a:lnTo>
                  <a:lnTo>
                    <a:pt x="591879" y="264911"/>
                  </a:lnTo>
                  <a:lnTo>
                    <a:pt x="603717" y="242749"/>
                  </a:lnTo>
                  <a:lnTo>
                    <a:pt x="615554" y="221015"/>
                  </a:lnTo>
                  <a:lnTo>
                    <a:pt x="627392" y="199968"/>
                  </a:lnTo>
                  <a:lnTo>
                    <a:pt x="639229" y="179836"/>
                  </a:lnTo>
                  <a:lnTo>
                    <a:pt x="651067" y="160805"/>
                  </a:lnTo>
                  <a:lnTo>
                    <a:pt x="662905" y="143012"/>
                  </a:lnTo>
                  <a:lnTo>
                    <a:pt x="674742" y="126550"/>
                  </a:lnTo>
                  <a:lnTo>
                    <a:pt x="686580" y="111465"/>
                  </a:lnTo>
                  <a:lnTo>
                    <a:pt x="698417" y="97763"/>
                  </a:lnTo>
                  <a:lnTo>
                    <a:pt x="710255" y="85418"/>
                  </a:lnTo>
                  <a:lnTo>
                    <a:pt x="722093" y="74374"/>
                  </a:lnTo>
                  <a:lnTo>
                    <a:pt x="733930" y="64558"/>
                  </a:lnTo>
                  <a:lnTo>
                    <a:pt x="745768" y="55884"/>
                  </a:lnTo>
                  <a:lnTo>
                    <a:pt x="757605" y="48258"/>
                  </a:lnTo>
                  <a:lnTo>
                    <a:pt x="769443" y="41583"/>
                  </a:lnTo>
                  <a:lnTo>
                    <a:pt x="781281" y="35763"/>
                  </a:lnTo>
                  <a:lnTo>
                    <a:pt x="793118" y="30707"/>
                  </a:lnTo>
                  <a:lnTo>
                    <a:pt x="804956" y="26326"/>
                  </a:lnTo>
                  <a:lnTo>
                    <a:pt x="816793" y="22541"/>
                  </a:lnTo>
                  <a:lnTo>
                    <a:pt x="828631" y="19277"/>
                  </a:lnTo>
                  <a:lnTo>
                    <a:pt x="840469" y="16469"/>
                  </a:lnTo>
                  <a:lnTo>
                    <a:pt x="852306" y="14056"/>
                  </a:lnTo>
                  <a:lnTo>
                    <a:pt x="864144" y="11987"/>
                  </a:lnTo>
                  <a:lnTo>
                    <a:pt x="875981" y="10213"/>
                  </a:lnTo>
                  <a:lnTo>
                    <a:pt x="887819" y="8695"/>
                  </a:lnTo>
                  <a:lnTo>
                    <a:pt x="899657" y="7397"/>
                  </a:lnTo>
                  <a:lnTo>
                    <a:pt x="911494" y="6288"/>
                  </a:lnTo>
                  <a:lnTo>
                    <a:pt x="923332" y="5340"/>
                  </a:lnTo>
                  <a:lnTo>
                    <a:pt x="935169" y="4532"/>
                  </a:lnTo>
                  <a:lnTo>
                    <a:pt x="947007" y="3842"/>
                  </a:lnTo>
                  <a:lnTo>
                    <a:pt x="958844" y="3254"/>
                  </a:lnTo>
                  <a:lnTo>
                    <a:pt x="970682" y="2752"/>
                  </a:lnTo>
                  <a:lnTo>
                    <a:pt x="982520" y="2325"/>
                  </a:lnTo>
                  <a:lnTo>
                    <a:pt x="994357" y="1961"/>
                  </a:lnTo>
                  <a:lnTo>
                    <a:pt x="1006195" y="1651"/>
                  </a:lnTo>
                  <a:lnTo>
                    <a:pt x="1018032" y="1387"/>
                  </a:lnTo>
                  <a:lnTo>
                    <a:pt x="1029870" y="1162"/>
                  </a:lnTo>
                  <a:lnTo>
                    <a:pt x="1041708" y="970"/>
                  </a:lnTo>
                  <a:lnTo>
                    <a:pt x="1053545" y="807"/>
                  </a:lnTo>
                  <a:lnTo>
                    <a:pt x="1065383" y="668"/>
                  </a:lnTo>
                  <a:lnTo>
                    <a:pt x="1077220" y="550"/>
                  </a:lnTo>
                  <a:lnTo>
                    <a:pt x="1089058" y="450"/>
                  </a:lnTo>
                  <a:lnTo>
                    <a:pt x="1100896" y="364"/>
                  </a:lnTo>
                  <a:lnTo>
                    <a:pt x="1112733" y="291"/>
                  </a:lnTo>
                  <a:lnTo>
                    <a:pt x="1124571" y="229"/>
                  </a:lnTo>
                  <a:lnTo>
                    <a:pt x="1136408" y="177"/>
                  </a:lnTo>
                  <a:lnTo>
                    <a:pt x="1148246" y="132"/>
                  </a:lnTo>
                  <a:lnTo>
                    <a:pt x="1160084" y="94"/>
                  </a:lnTo>
                  <a:lnTo>
                    <a:pt x="1171921" y="61"/>
                  </a:lnTo>
                  <a:lnTo>
                    <a:pt x="1171921" y="0"/>
                  </a:lnTo>
                  <a:lnTo>
                    <a:pt x="1183759" y="21"/>
                  </a:lnTo>
                  <a:lnTo>
                    <a:pt x="1195596" y="47"/>
                  </a:lnTo>
                  <a:lnTo>
                    <a:pt x="1207434" y="77"/>
                  </a:lnTo>
                  <a:lnTo>
                    <a:pt x="1219272" y="112"/>
                  </a:lnTo>
                  <a:lnTo>
                    <a:pt x="1231109" y="153"/>
                  </a:lnTo>
                  <a:lnTo>
                    <a:pt x="1242947" y="201"/>
                  </a:lnTo>
                  <a:lnTo>
                    <a:pt x="1254784" y="259"/>
                  </a:lnTo>
                  <a:lnTo>
                    <a:pt x="1266622" y="326"/>
                  </a:lnTo>
                  <a:lnTo>
                    <a:pt x="1278459" y="404"/>
                  </a:lnTo>
                  <a:lnTo>
                    <a:pt x="1290297" y="497"/>
                  </a:lnTo>
                  <a:lnTo>
                    <a:pt x="1302135" y="605"/>
                  </a:lnTo>
                  <a:lnTo>
                    <a:pt x="1313972" y="733"/>
                  </a:lnTo>
                  <a:lnTo>
                    <a:pt x="1325810" y="883"/>
                  </a:lnTo>
                  <a:lnTo>
                    <a:pt x="1337647" y="1059"/>
                  </a:lnTo>
                  <a:lnTo>
                    <a:pt x="1349485" y="1266"/>
                  </a:lnTo>
                  <a:lnTo>
                    <a:pt x="1361323" y="1509"/>
                  </a:lnTo>
                  <a:lnTo>
                    <a:pt x="1373160" y="1793"/>
                  </a:lnTo>
                  <a:lnTo>
                    <a:pt x="1384998" y="2128"/>
                  </a:lnTo>
                  <a:lnTo>
                    <a:pt x="1396835" y="2520"/>
                  </a:lnTo>
                  <a:lnTo>
                    <a:pt x="1408673" y="2980"/>
                  </a:lnTo>
                  <a:lnTo>
                    <a:pt x="1420511" y="3519"/>
                  </a:lnTo>
                  <a:lnTo>
                    <a:pt x="1432348" y="4150"/>
                  </a:lnTo>
                  <a:lnTo>
                    <a:pt x="1444186" y="4890"/>
                  </a:lnTo>
                  <a:lnTo>
                    <a:pt x="1456023" y="5755"/>
                  </a:lnTo>
                  <a:lnTo>
                    <a:pt x="1467861" y="6767"/>
                  </a:lnTo>
                  <a:lnTo>
                    <a:pt x="1479699" y="7950"/>
                  </a:lnTo>
                  <a:lnTo>
                    <a:pt x="1491536" y="9330"/>
                  </a:lnTo>
                  <a:lnTo>
                    <a:pt x="1503374" y="10938"/>
                  </a:lnTo>
                  <a:lnTo>
                    <a:pt x="1515211" y="12810"/>
                  </a:lnTo>
                  <a:lnTo>
                    <a:pt x="1527049" y="14986"/>
                  </a:lnTo>
                  <a:lnTo>
                    <a:pt x="1538887" y="17509"/>
                  </a:lnTo>
                  <a:lnTo>
                    <a:pt x="1550724" y="20430"/>
                  </a:lnTo>
                  <a:lnTo>
                    <a:pt x="1562562" y="23801"/>
                  </a:lnTo>
                  <a:lnTo>
                    <a:pt x="1574399" y="27681"/>
                  </a:lnTo>
                  <a:lnTo>
                    <a:pt x="1586237" y="32131"/>
                  </a:lnTo>
                  <a:lnTo>
                    <a:pt x="1598074" y="37215"/>
                  </a:lnTo>
                  <a:lnTo>
                    <a:pt x="1609912" y="42997"/>
                  </a:lnTo>
                  <a:lnTo>
                    <a:pt x="1621750" y="49541"/>
                  </a:lnTo>
                  <a:lnTo>
                    <a:pt x="1633587" y="56904"/>
                  </a:lnTo>
                  <a:lnTo>
                    <a:pt x="1645425" y="65134"/>
                  </a:lnTo>
                  <a:lnTo>
                    <a:pt x="1657262" y="74269"/>
                  </a:lnTo>
                  <a:lnTo>
                    <a:pt x="1669100" y="84325"/>
                  </a:lnTo>
                  <a:lnTo>
                    <a:pt x="1680938" y="95300"/>
                  </a:lnTo>
                  <a:lnTo>
                    <a:pt x="1692775" y="107162"/>
                  </a:lnTo>
                  <a:lnTo>
                    <a:pt x="1704613" y="119849"/>
                  </a:lnTo>
                  <a:lnTo>
                    <a:pt x="1716450" y="133271"/>
                  </a:lnTo>
                  <a:lnTo>
                    <a:pt x="1728288" y="147302"/>
                  </a:lnTo>
                  <a:lnTo>
                    <a:pt x="1740126" y="161792"/>
                  </a:lnTo>
                  <a:lnTo>
                    <a:pt x="1751963" y="176566"/>
                  </a:lnTo>
                  <a:lnTo>
                    <a:pt x="1763801" y="191436"/>
                  </a:lnTo>
                  <a:lnTo>
                    <a:pt x="1775638" y="206211"/>
                  </a:lnTo>
                  <a:lnTo>
                    <a:pt x="1787476" y="220700"/>
                  </a:lnTo>
                  <a:lnTo>
                    <a:pt x="1799314" y="234731"/>
                  </a:lnTo>
                  <a:lnTo>
                    <a:pt x="1811151" y="248153"/>
                  </a:lnTo>
                  <a:lnTo>
                    <a:pt x="1822989" y="260840"/>
                  </a:lnTo>
                  <a:lnTo>
                    <a:pt x="1834826" y="272702"/>
                  </a:lnTo>
                  <a:lnTo>
                    <a:pt x="1846664" y="283677"/>
                  </a:lnTo>
                  <a:lnTo>
                    <a:pt x="1858502" y="293733"/>
                  </a:lnTo>
                  <a:lnTo>
                    <a:pt x="1870339" y="302868"/>
                  </a:lnTo>
                  <a:lnTo>
                    <a:pt x="1882177" y="311098"/>
                  </a:lnTo>
                  <a:lnTo>
                    <a:pt x="1894014" y="318461"/>
                  </a:lnTo>
                  <a:lnTo>
                    <a:pt x="1905852" y="325005"/>
                  </a:lnTo>
                  <a:lnTo>
                    <a:pt x="1917689" y="330787"/>
                  </a:lnTo>
                  <a:lnTo>
                    <a:pt x="1929527" y="335871"/>
                  </a:lnTo>
                  <a:lnTo>
                    <a:pt x="1941365" y="340321"/>
                  </a:lnTo>
                  <a:lnTo>
                    <a:pt x="1953202" y="344201"/>
                  </a:lnTo>
                  <a:lnTo>
                    <a:pt x="1965040" y="347572"/>
                  </a:lnTo>
                  <a:lnTo>
                    <a:pt x="1976877" y="350493"/>
                  </a:lnTo>
                  <a:lnTo>
                    <a:pt x="1988715" y="353016"/>
                  </a:lnTo>
                  <a:lnTo>
                    <a:pt x="2000553" y="355192"/>
                  </a:lnTo>
                  <a:lnTo>
                    <a:pt x="2012390" y="357064"/>
                  </a:lnTo>
                  <a:lnTo>
                    <a:pt x="2024228" y="358672"/>
                  </a:lnTo>
                  <a:lnTo>
                    <a:pt x="2036065" y="360052"/>
                  </a:lnTo>
                  <a:lnTo>
                    <a:pt x="2047903" y="361235"/>
                  </a:lnTo>
                  <a:lnTo>
                    <a:pt x="2059741" y="362247"/>
                  </a:lnTo>
                  <a:lnTo>
                    <a:pt x="2071578" y="363112"/>
                  </a:lnTo>
                  <a:lnTo>
                    <a:pt x="2083416" y="363852"/>
                  </a:lnTo>
                  <a:lnTo>
                    <a:pt x="2095253" y="364483"/>
                  </a:lnTo>
                  <a:lnTo>
                    <a:pt x="2107091" y="365022"/>
                  </a:lnTo>
                  <a:lnTo>
                    <a:pt x="2118929" y="365482"/>
                  </a:lnTo>
                  <a:lnTo>
                    <a:pt x="2130766" y="365874"/>
                  </a:lnTo>
                  <a:lnTo>
                    <a:pt x="2142604" y="366209"/>
                  </a:lnTo>
                  <a:lnTo>
                    <a:pt x="2154441" y="366493"/>
                  </a:lnTo>
                  <a:lnTo>
                    <a:pt x="2166279" y="366736"/>
                  </a:lnTo>
                  <a:lnTo>
                    <a:pt x="2178117" y="366943"/>
                  </a:lnTo>
                  <a:lnTo>
                    <a:pt x="2189954" y="367119"/>
                  </a:lnTo>
                  <a:lnTo>
                    <a:pt x="2201792" y="367269"/>
                  </a:lnTo>
                  <a:lnTo>
                    <a:pt x="2213629" y="367397"/>
                  </a:lnTo>
                  <a:lnTo>
                    <a:pt x="2225467" y="367505"/>
                  </a:lnTo>
                  <a:lnTo>
                    <a:pt x="2237304" y="367598"/>
                  </a:lnTo>
                  <a:lnTo>
                    <a:pt x="2249142" y="367677"/>
                  </a:lnTo>
                  <a:lnTo>
                    <a:pt x="2260980" y="367744"/>
                  </a:lnTo>
                  <a:lnTo>
                    <a:pt x="2272817" y="367801"/>
                  </a:lnTo>
                  <a:lnTo>
                    <a:pt x="2284655" y="367849"/>
                  </a:lnTo>
                  <a:lnTo>
                    <a:pt x="2296492" y="367890"/>
                  </a:lnTo>
                  <a:lnTo>
                    <a:pt x="2308330" y="367926"/>
                  </a:lnTo>
                  <a:lnTo>
                    <a:pt x="2320168" y="367955"/>
                  </a:lnTo>
                  <a:lnTo>
                    <a:pt x="2332005" y="367981"/>
                  </a:lnTo>
                  <a:lnTo>
                    <a:pt x="2343843" y="368003"/>
                  </a:lnTo>
                  <a:lnTo>
                    <a:pt x="2343843" y="368373"/>
                  </a:lnTo>
                  <a:lnTo>
                    <a:pt x="2355680" y="368416"/>
                  </a:lnTo>
                  <a:lnTo>
                    <a:pt x="2367518" y="368467"/>
                  </a:lnTo>
                  <a:lnTo>
                    <a:pt x="2379356" y="368527"/>
                  </a:lnTo>
                  <a:lnTo>
                    <a:pt x="2391193" y="368597"/>
                  </a:lnTo>
                  <a:lnTo>
                    <a:pt x="2403031" y="368680"/>
                  </a:lnTo>
                  <a:lnTo>
                    <a:pt x="2414868" y="368777"/>
                  </a:lnTo>
                  <a:lnTo>
                    <a:pt x="2426706" y="368891"/>
                  </a:lnTo>
                  <a:lnTo>
                    <a:pt x="2438544" y="369025"/>
                  </a:lnTo>
                  <a:lnTo>
                    <a:pt x="2450381" y="369183"/>
                  </a:lnTo>
                  <a:lnTo>
                    <a:pt x="2462219" y="369368"/>
                  </a:lnTo>
                  <a:lnTo>
                    <a:pt x="2474056" y="369585"/>
                  </a:lnTo>
                  <a:lnTo>
                    <a:pt x="2485894" y="369840"/>
                  </a:lnTo>
                  <a:lnTo>
                    <a:pt x="2497732" y="370140"/>
                  </a:lnTo>
                  <a:lnTo>
                    <a:pt x="2509569" y="370492"/>
                  </a:lnTo>
                  <a:lnTo>
                    <a:pt x="2521407" y="370906"/>
                  </a:lnTo>
                  <a:lnTo>
                    <a:pt x="2533244" y="371391"/>
                  </a:lnTo>
                  <a:lnTo>
                    <a:pt x="2545082" y="371961"/>
                  </a:lnTo>
                  <a:lnTo>
                    <a:pt x="2556919" y="372630"/>
                  </a:lnTo>
                  <a:lnTo>
                    <a:pt x="2568757" y="373414"/>
                  </a:lnTo>
                  <a:lnTo>
                    <a:pt x="2580595" y="374334"/>
                  </a:lnTo>
                  <a:lnTo>
                    <a:pt x="2592432" y="375412"/>
                  </a:lnTo>
                  <a:lnTo>
                    <a:pt x="2604270" y="376675"/>
                  </a:lnTo>
                  <a:lnTo>
                    <a:pt x="2616107" y="378154"/>
                  </a:lnTo>
                  <a:lnTo>
                    <a:pt x="2627945" y="379885"/>
                  </a:lnTo>
                  <a:lnTo>
                    <a:pt x="2639783" y="381909"/>
                  </a:lnTo>
                  <a:lnTo>
                    <a:pt x="2651620" y="384273"/>
                  </a:lnTo>
                  <a:lnTo>
                    <a:pt x="2663458" y="387033"/>
                  </a:lnTo>
                  <a:lnTo>
                    <a:pt x="2675295" y="390250"/>
                  </a:lnTo>
                  <a:lnTo>
                    <a:pt x="2687133" y="393994"/>
                  </a:lnTo>
                  <a:lnTo>
                    <a:pt x="2698971" y="398346"/>
                  </a:lnTo>
                  <a:lnTo>
                    <a:pt x="2710808" y="403393"/>
                  </a:lnTo>
                  <a:lnTo>
                    <a:pt x="2722646" y="409234"/>
                  </a:lnTo>
                  <a:lnTo>
                    <a:pt x="2734483" y="415976"/>
                  </a:lnTo>
                  <a:lnTo>
                    <a:pt x="2746321" y="423735"/>
                  </a:lnTo>
                  <a:lnTo>
                    <a:pt x="2758159" y="432635"/>
                  </a:lnTo>
                  <a:lnTo>
                    <a:pt x="2769996" y="442804"/>
                  </a:lnTo>
                  <a:lnTo>
                    <a:pt x="2781834" y="454369"/>
                  </a:lnTo>
                  <a:lnTo>
                    <a:pt x="2793671" y="467456"/>
                  </a:lnTo>
                  <a:lnTo>
                    <a:pt x="2805509" y="482182"/>
                  </a:lnTo>
                  <a:lnTo>
                    <a:pt x="2817347" y="498643"/>
                  </a:lnTo>
                  <a:lnTo>
                    <a:pt x="2829184" y="516911"/>
                  </a:lnTo>
                  <a:lnTo>
                    <a:pt x="2841022" y="537025"/>
                  </a:lnTo>
                  <a:lnTo>
                    <a:pt x="2852859" y="558974"/>
                  </a:lnTo>
                  <a:lnTo>
                    <a:pt x="2864697" y="582697"/>
                  </a:lnTo>
                  <a:lnTo>
                    <a:pt x="2876534" y="608073"/>
                  </a:lnTo>
                  <a:lnTo>
                    <a:pt x="2888372" y="634916"/>
                  </a:lnTo>
                  <a:lnTo>
                    <a:pt x="2900210" y="662978"/>
                  </a:lnTo>
                  <a:lnTo>
                    <a:pt x="2912047" y="691957"/>
                  </a:lnTo>
                  <a:lnTo>
                    <a:pt x="2923885" y="721505"/>
                  </a:lnTo>
                  <a:lnTo>
                    <a:pt x="2935722" y="751247"/>
                  </a:lnTo>
                  <a:lnTo>
                    <a:pt x="2947560" y="780795"/>
                  </a:lnTo>
                  <a:lnTo>
                    <a:pt x="2959398" y="809774"/>
                  </a:lnTo>
                  <a:lnTo>
                    <a:pt x="2971235" y="837837"/>
                  </a:lnTo>
                  <a:lnTo>
                    <a:pt x="2983073" y="864679"/>
                  </a:lnTo>
                  <a:lnTo>
                    <a:pt x="2994910" y="890055"/>
                  </a:lnTo>
                  <a:lnTo>
                    <a:pt x="3006748" y="913778"/>
                  </a:lnTo>
                  <a:lnTo>
                    <a:pt x="3018586" y="935728"/>
                  </a:lnTo>
                  <a:lnTo>
                    <a:pt x="3030423" y="955841"/>
                  </a:lnTo>
                  <a:lnTo>
                    <a:pt x="3042261" y="974110"/>
                  </a:lnTo>
                  <a:lnTo>
                    <a:pt x="3054098" y="990571"/>
                  </a:lnTo>
                  <a:lnTo>
                    <a:pt x="3065936" y="1005296"/>
                  </a:lnTo>
                  <a:lnTo>
                    <a:pt x="3077774" y="1018383"/>
                  </a:lnTo>
                  <a:lnTo>
                    <a:pt x="3089611" y="1029949"/>
                  </a:lnTo>
                  <a:lnTo>
                    <a:pt x="3101449" y="1040117"/>
                  </a:lnTo>
                  <a:lnTo>
                    <a:pt x="3113286" y="1049017"/>
                  </a:lnTo>
                  <a:lnTo>
                    <a:pt x="3125124" y="1056776"/>
                  </a:lnTo>
                  <a:lnTo>
                    <a:pt x="3136962" y="1063519"/>
                  </a:lnTo>
                  <a:lnTo>
                    <a:pt x="3148799" y="1069359"/>
                  </a:lnTo>
                  <a:lnTo>
                    <a:pt x="3160637" y="1074406"/>
                  </a:lnTo>
                  <a:lnTo>
                    <a:pt x="3172474" y="1078758"/>
                  </a:lnTo>
                  <a:lnTo>
                    <a:pt x="3184312" y="1082502"/>
                  </a:lnTo>
                  <a:lnTo>
                    <a:pt x="3196149" y="1085719"/>
                  </a:lnTo>
                  <a:lnTo>
                    <a:pt x="3207987" y="1088479"/>
                  </a:lnTo>
                  <a:lnTo>
                    <a:pt x="3219825" y="1090843"/>
                  </a:lnTo>
                  <a:lnTo>
                    <a:pt x="3231662" y="1092867"/>
                  </a:lnTo>
                  <a:lnTo>
                    <a:pt x="3243500" y="1094598"/>
                  </a:lnTo>
                  <a:lnTo>
                    <a:pt x="3255337" y="1096077"/>
                  </a:lnTo>
                  <a:lnTo>
                    <a:pt x="3267175" y="1097341"/>
                  </a:lnTo>
                  <a:lnTo>
                    <a:pt x="3279013" y="1098419"/>
                  </a:lnTo>
                  <a:lnTo>
                    <a:pt x="3290850" y="1099338"/>
                  </a:lnTo>
                  <a:lnTo>
                    <a:pt x="3302688" y="1100123"/>
                  </a:lnTo>
                  <a:lnTo>
                    <a:pt x="3314525" y="1100791"/>
                  </a:lnTo>
                  <a:lnTo>
                    <a:pt x="3326363" y="1101361"/>
                  </a:lnTo>
                  <a:lnTo>
                    <a:pt x="3338201" y="1101846"/>
                  </a:lnTo>
                  <a:lnTo>
                    <a:pt x="3350038" y="1102260"/>
                  </a:lnTo>
                  <a:lnTo>
                    <a:pt x="3361876" y="1102612"/>
                  </a:lnTo>
                  <a:lnTo>
                    <a:pt x="3373713" y="1102912"/>
                  </a:lnTo>
                  <a:lnTo>
                    <a:pt x="3385551" y="1103167"/>
                  </a:lnTo>
                  <a:lnTo>
                    <a:pt x="3397389" y="1103385"/>
                  </a:lnTo>
                  <a:lnTo>
                    <a:pt x="3409226" y="1103570"/>
                  </a:lnTo>
                  <a:lnTo>
                    <a:pt x="3421064" y="1103727"/>
                  </a:lnTo>
                  <a:lnTo>
                    <a:pt x="3432901" y="1103861"/>
                  </a:lnTo>
                  <a:lnTo>
                    <a:pt x="3444739" y="1103975"/>
                  </a:lnTo>
                  <a:lnTo>
                    <a:pt x="3456576" y="1104072"/>
                  </a:lnTo>
                  <a:lnTo>
                    <a:pt x="3468414" y="1104155"/>
                  </a:lnTo>
                  <a:lnTo>
                    <a:pt x="3480252" y="1104225"/>
                  </a:lnTo>
                  <a:lnTo>
                    <a:pt x="3492089" y="1104285"/>
                  </a:lnTo>
                  <a:lnTo>
                    <a:pt x="3503927" y="1104336"/>
                  </a:lnTo>
                  <a:lnTo>
                    <a:pt x="3515764" y="1104379"/>
                  </a:lnTo>
                  <a:lnTo>
                    <a:pt x="3515764" y="1104564"/>
                  </a:lnTo>
                  <a:lnTo>
                    <a:pt x="3527602" y="1104554"/>
                  </a:lnTo>
                  <a:lnTo>
                    <a:pt x="3539440" y="1104541"/>
                  </a:lnTo>
                  <a:lnTo>
                    <a:pt x="3551277" y="1104526"/>
                  </a:lnTo>
                  <a:lnTo>
                    <a:pt x="3563115" y="1104508"/>
                  </a:lnTo>
                  <a:lnTo>
                    <a:pt x="3574952" y="1104488"/>
                  </a:lnTo>
                  <a:lnTo>
                    <a:pt x="3586790" y="1104463"/>
                  </a:lnTo>
                  <a:lnTo>
                    <a:pt x="3598628" y="1104435"/>
                  </a:lnTo>
                  <a:lnTo>
                    <a:pt x="3610465" y="1104401"/>
                  </a:lnTo>
                  <a:lnTo>
                    <a:pt x="3622303" y="1104362"/>
                  </a:lnTo>
                  <a:lnTo>
                    <a:pt x="3634140" y="1104316"/>
                  </a:lnTo>
                  <a:lnTo>
                    <a:pt x="3645978" y="1104261"/>
                  </a:lnTo>
                  <a:lnTo>
                    <a:pt x="3657816" y="1104198"/>
                  </a:lnTo>
                  <a:lnTo>
                    <a:pt x="3669653" y="1104123"/>
                  </a:lnTo>
                  <a:lnTo>
                    <a:pt x="3681491" y="1104035"/>
                  </a:lnTo>
                  <a:lnTo>
                    <a:pt x="3693328" y="1103931"/>
                  </a:lnTo>
                  <a:lnTo>
                    <a:pt x="3705166" y="1103810"/>
                  </a:lnTo>
                  <a:lnTo>
                    <a:pt x="3717004" y="1103667"/>
                  </a:lnTo>
                  <a:lnTo>
                    <a:pt x="3728841" y="1103500"/>
                  </a:lnTo>
                  <a:lnTo>
                    <a:pt x="3740679" y="1103304"/>
                  </a:lnTo>
                  <a:lnTo>
                    <a:pt x="3752516" y="1103074"/>
                  </a:lnTo>
                  <a:lnTo>
                    <a:pt x="3764354" y="1102805"/>
                  </a:lnTo>
                  <a:lnTo>
                    <a:pt x="3776191" y="1102489"/>
                  </a:lnTo>
                  <a:lnTo>
                    <a:pt x="3788029" y="1102119"/>
                  </a:lnTo>
                  <a:lnTo>
                    <a:pt x="3799867" y="1101686"/>
                  </a:lnTo>
                  <a:lnTo>
                    <a:pt x="3811704" y="1101180"/>
                  </a:lnTo>
                  <a:lnTo>
                    <a:pt x="3823542" y="1100589"/>
                  </a:lnTo>
                  <a:lnTo>
                    <a:pt x="3835379" y="1099899"/>
                  </a:lnTo>
                  <a:lnTo>
                    <a:pt x="3847217" y="1099095"/>
                  </a:lnTo>
                  <a:lnTo>
                    <a:pt x="3859055" y="1098159"/>
                  </a:lnTo>
                  <a:lnTo>
                    <a:pt x="3870892" y="1097071"/>
                  </a:lnTo>
                  <a:lnTo>
                    <a:pt x="3882730" y="1095809"/>
                  </a:lnTo>
                  <a:lnTo>
                    <a:pt x="3894567" y="1094349"/>
                  </a:lnTo>
                  <a:lnTo>
                    <a:pt x="3906405" y="1092664"/>
                  </a:lnTo>
                  <a:lnTo>
                    <a:pt x="3918243" y="1090724"/>
                  </a:lnTo>
                  <a:lnTo>
                    <a:pt x="3930080" y="1088499"/>
                  </a:lnTo>
                  <a:lnTo>
                    <a:pt x="3941918" y="1085957"/>
                  </a:lnTo>
                  <a:lnTo>
                    <a:pt x="3953755" y="1083065"/>
                  </a:lnTo>
                  <a:lnTo>
                    <a:pt x="3965593" y="1079794"/>
                  </a:lnTo>
                  <a:lnTo>
                    <a:pt x="3977431" y="1076112"/>
                  </a:lnTo>
                  <a:lnTo>
                    <a:pt x="3989268" y="1071997"/>
                  </a:lnTo>
                  <a:lnTo>
                    <a:pt x="4001106" y="1067430"/>
                  </a:lnTo>
                  <a:lnTo>
                    <a:pt x="4012943" y="1062402"/>
                  </a:lnTo>
                  <a:lnTo>
                    <a:pt x="4024781" y="1056914"/>
                  </a:lnTo>
                  <a:lnTo>
                    <a:pt x="4036619" y="1050983"/>
                  </a:lnTo>
                  <a:lnTo>
                    <a:pt x="4048456" y="1044639"/>
                  </a:lnTo>
                  <a:lnTo>
                    <a:pt x="4060294" y="1037929"/>
                  </a:lnTo>
                  <a:lnTo>
                    <a:pt x="4072131" y="1030913"/>
                  </a:lnTo>
                  <a:lnTo>
                    <a:pt x="4083969" y="1023668"/>
                  </a:lnTo>
                  <a:lnTo>
                    <a:pt x="4095806" y="1016281"/>
                  </a:lnTo>
                  <a:lnTo>
                    <a:pt x="4107644" y="1008846"/>
                  </a:lnTo>
                  <a:lnTo>
                    <a:pt x="4119482" y="1001459"/>
                  </a:lnTo>
                  <a:lnTo>
                    <a:pt x="4131319" y="994214"/>
                  </a:lnTo>
                  <a:lnTo>
                    <a:pt x="4143157" y="987199"/>
                  </a:lnTo>
                  <a:lnTo>
                    <a:pt x="4154994" y="980488"/>
                  </a:lnTo>
                  <a:lnTo>
                    <a:pt x="4166832" y="974144"/>
                  </a:lnTo>
                  <a:lnTo>
                    <a:pt x="4178670" y="968213"/>
                  </a:lnTo>
                  <a:lnTo>
                    <a:pt x="4190507" y="962726"/>
                  </a:lnTo>
                  <a:lnTo>
                    <a:pt x="4202345" y="957697"/>
                  </a:lnTo>
                  <a:lnTo>
                    <a:pt x="4214182" y="953130"/>
                  </a:lnTo>
                  <a:lnTo>
                    <a:pt x="4226020" y="949015"/>
                  </a:lnTo>
                  <a:lnTo>
                    <a:pt x="4237858" y="945334"/>
                  </a:lnTo>
                  <a:lnTo>
                    <a:pt x="4249695" y="942062"/>
                  </a:lnTo>
                  <a:lnTo>
                    <a:pt x="4261533" y="939171"/>
                  </a:lnTo>
                  <a:lnTo>
                    <a:pt x="4273370" y="936628"/>
                  </a:lnTo>
                  <a:lnTo>
                    <a:pt x="4285208" y="934403"/>
                  </a:lnTo>
                  <a:lnTo>
                    <a:pt x="4297046" y="932464"/>
                  </a:lnTo>
                  <a:lnTo>
                    <a:pt x="4308883" y="930778"/>
                  </a:lnTo>
                  <a:lnTo>
                    <a:pt x="4320721" y="929318"/>
                  </a:lnTo>
                  <a:lnTo>
                    <a:pt x="4332558" y="928056"/>
                  </a:lnTo>
                  <a:lnTo>
                    <a:pt x="4344396" y="926968"/>
                  </a:lnTo>
                  <a:lnTo>
                    <a:pt x="4356234" y="926032"/>
                  </a:lnTo>
                  <a:lnTo>
                    <a:pt x="4368071" y="925228"/>
                  </a:lnTo>
                  <a:lnTo>
                    <a:pt x="4379909" y="924538"/>
                  </a:lnTo>
                  <a:lnTo>
                    <a:pt x="4391746" y="923947"/>
                  </a:lnTo>
                  <a:lnTo>
                    <a:pt x="4403584" y="923441"/>
                  </a:lnTo>
                  <a:lnTo>
                    <a:pt x="4415421" y="923008"/>
                  </a:lnTo>
                  <a:lnTo>
                    <a:pt x="4427259" y="922638"/>
                  </a:lnTo>
                  <a:lnTo>
                    <a:pt x="4439097" y="922323"/>
                  </a:lnTo>
                  <a:lnTo>
                    <a:pt x="4450934" y="922053"/>
                  </a:lnTo>
                  <a:lnTo>
                    <a:pt x="4462772" y="921823"/>
                  </a:lnTo>
                  <a:lnTo>
                    <a:pt x="4474609" y="921627"/>
                  </a:lnTo>
                  <a:lnTo>
                    <a:pt x="4486447" y="921460"/>
                  </a:lnTo>
                  <a:lnTo>
                    <a:pt x="4498285" y="921317"/>
                  </a:lnTo>
                  <a:lnTo>
                    <a:pt x="4510122" y="921196"/>
                  </a:lnTo>
                  <a:lnTo>
                    <a:pt x="4521960" y="921093"/>
                  </a:lnTo>
                  <a:lnTo>
                    <a:pt x="4533797" y="921005"/>
                  </a:lnTo>
                  <a:lnTo>
                    <a:pt x="4545635" y="920930"/>
                  </a:lnTo>
                  <a:lnTo>
                    <a:pt x="4557473" y="920866"/>
                  </a:lnTo>
                  <a:lnTo>
                    <a:pt x="4569310" y="920812"/>
                  </a:lnTo>
                  <a:lnTo>
                    <a:pt x="4581148" y="920765"/>
                  </a:lnTo>
                  <a:lnTo>
                    <a:pt x="4592985" y="920726"/>
                  </a:lnTo>
                  <a:lnTo>
                    <a:pt x="4604823" y="920692"/>
                  </a:lnTo>
                  <a:lnTo>
                    <a:pt x="4616661" y="920664"/>
                  </a:lnTo>
                  <a:lnTo>
                    <a:pt x="4628498" y="920640"/>
                  </a:lnTo>
                  <a:lnTo>
                    <a:pt x="4640336" y="920619"/>
                  </a:lnTo>
                  <a:lnTo>
                    <a:pt x="4652173" y="920601"/>
                  </a:lnTo>
                  <a:lnTo>
                    <a:pt x="4664011" y="920586"/>
                  </a:lnTo>
                  <a:lnTo>
                    <a:pt x="4675849" y="920574"/>
                  </a:lnTo>
                  <a:lnTo>
                    <a:pt x="4687686" y="920563"/>
                  </a:lnTo>
                </a:path>
              </a:pathLst>
            </a:custGeom>
            <a:ln w="40651" cap="flat">
              <a:solidFill>
                <a:srgbClr val="FA62DA">
                  <a:alpha val="100000"/>
                </a:srgbClr>
              </a:solidFill>
              <a:prstDash val="solid"/>
              <a:round/>
            </a:ln>
          </p:spPr>
          <p:txBody>
            <a:bodyPr/>
            <a:lstStyle/>
            <a:p/>
          </p:txBody>
        </p:sp>
        <p:sp>
          <p:nvSpPr>
            <p:cNvPr id="55" name="pl55"/>
            <p:cNvSpPr/>
            <p:nvPr/>
          </p:nvSpPr>
          <p:spPr>
            <a:xfrm>
              <a:off x="2482351" y="1267909"/>
              <a:ext cx="4687686" cy="552128"/>
            </a:xfrm>
            <a:custGeom>
              <a:avLst/>
              <a:pathLst>
                <a:path w="4687686" h="552128">
                  <a:moveTo>
                    <a:pt x="0" y="0"/>
                  </a:moveTo>
                  <a:lnTo>
                    <a:pt x="11837" y="32"/>
                  </a:lnTo>
                  <a:lnTo>
                    <a:pt x="23675" y="70"/>
                  </a:lnTo>
                  <a:lnTo>
                    <a:pt x="35512" y="115"/>
                  </a:lnTo>
                  <a:lnTo>
                    <a:pt x="47350" y="168"/>
                  </a:lnTo>
                  <a:lnTo>
                    <a:pt x="59187" y="230"/>
                  </a:lnTo>
                  <a:lnTo>
                    <a:pt x="71025" y="302"/>
                  </a:lnTo>
                  <a:lnTo>
                    <a:pt x="82863" y="388"/>
                  </a:lnTo>
                  <a:lnTo>
                    <a:pt x="94700" y="489"/>
                  </a:lnTo>
                  <a:lnTo>
                    <a:pt x="106538" y="607"/>
                  </a:lnTo>
                  <a:lnTo>
                    <a:pt x="118375" y="745"/>
                  </a:lnTo>
                  <a:lnTo>
                    <a:pt x="130213" y="908"/>
                  </a:lnTo>
                  <a:lnTo>
                    <a:pt x="142051" y="1100"/>
                  </a:lnTo>
                  <a:lnTo>
                    <a:pt x="153888" y="1325"/>
                  </a:lnTo>
                  <a:lnTo>
                    <a:pt x="165726" y="1589"/>
                  </a:lnTo>
                  <a:lnTo>
                    <a:pt x="177563" y="1899"/>
                  </a:lnTo>
                  <a:lnTo>
                    <a:pt x="189401" y="2263"/>
                  </a:lnTo>
                  <a:lnTo>
                    <a:pt x="201239" y="2690"/>
                  </a:lnTo>
                  <a:lnTo>
                    <a:pt x="213076" y="3192"/>
                  </a:lnTo>
                  <a:lnTo>
                    <a:pt x="224914" y="3780"/>
                  </a:lnTo>
                  <a:lnTo>
                    <a:pt x="236751" y="4470"/>
                  </a:lnTo>
                  <a:lnTo>
                    <a:pt x="248589" y="5279"/>
                  </a:lnTo>
                  <a:lnTo>
                    <a:pt x="260427" y="6226"/>
                  </a:lnTo>
                  <a:lnTo>
                    <a:pt x="272264" y="7335"/>
                  </a:lnTo>
                  <a:lnTo>
                    <a:pt x="284102" y="8633"/>
                  </a:lnTo>
                  <a:lnTo>
                    <a:pt x="295939" y="10151"/>
                  </a:lnTo>
                  <a:lnTo>
                    <a:pt x="307777" y="11925"/>
                  </a:lnTo>
                  <a:lnTo>
                    <a:pt x="319614" y="13995"/>
                  </a:lnTo>
                  <a:lnTo>
                    <a:pt x="331452" y="16407"/>
                  </a:lnTo>
                  <a:lnTo>
                    <a:pt x="343290" y="19216"/>
                  </a:lnTo>
                  <a:lnTo>
                    <a:pt x="355127" y="22479"/>
                  </a:lnTo>
                  <a:lnTo>
                    <a:pt x="366965" y="26264"/>
                  </a:lnTo>
                  <a:lnTo>
                    <a:pt x="378802" y="30645"/>
                  </a:lnTo>
                  <a:lnTo>
                    <a:pt x="390640" y="35702"/>
                  </a:lnTo>
                  <a:lnTo>
                    <a:pt x="402478" y="41521"/>
                  </a:lnTo>
                  <a:lnTo>
                    <a:pt x="414315" y="48196"/>
                  </a:lnTo>
                  <a:lnTo>
                    <a:pt x="426153" y="55822"/>
                  </a:lnTo>
                  <a:lnTo>
                    <a:pt x="437990" y="64496"/>
                  </a:lnTo>
                  <a:lnTo>
                    <a:pt x="449828" y="74312"/>
                  </a:lnTo>
                  <a:lnTo>
                    <a:pt x="461666" y="85356"/>
                  </a:lnTo>
                  <a:lnTo>
                    <a:pt x="473503" y="97702"/>
                  </a:lnTo>
                  <a:lnTo>
                    <a:pt x="485341" y="111403"/>
                  </a:lnTo>
                  <a:lnTo>
                    <a:pt x="497178" y="126488"/>
                  </a:lnTo>
                  <a:lnTo>
                    <a:pt x="509016" y="142950"/>
                  </a:lnTo>
                  <a:lnTo>
                    <a:pt x="520854" y="160743"/>
                  </a:lnTo>
                  <a:lnTo>
                    <a:pt x="532691" y="179774"/>
                  </a:lnTo>
                  <a:lnTo>
                    <a:pt x="544529" y="199906"/>
                  </a:lnTo>
                  <a:lnTo>
                    <a:pt x="556366" y="220953"/>
                  </a:lnTo>
                  <a:lnTo>
                    <a:pt x="568204" y="242688"/>
                  </a:lnTo>
                  <a:lnTo>
                    <a:pt x="580042" y="264849"/>
                  </a:lnTo>
                  <a:lnTo>
                    <a:pt x="591879" y="287155"/>
                  </a:lnTo>
                  <a:lnTo>
                    <a:pt x="603717" y="309316"/>
                  </a:lnTo>
                  <a:lnTo>
                    <a:pt x="615554" y="331050"/>
                  </a:lnTo>
                  <a:lnTo>
                    <a:pt x="627392" y="352097"/>
                  </a:lnTo>
                  <a:lnTo>
                    <a:pt x="639229" y="372229"/>
                  </a:lnTo>
                  <a:lnTo>
                    <a:pt x="651067" y="391261"/>
                  </a:lnTo>
                  <a:lnTo>
                    <a:pt x="662905" y="409053"/>
                  </a:lnTo>
                  <a:lnTo>
                    <a:pt x="674742" y="425515"/>
                  </a:lnTo>
                  <a:lnTo>
                    <a:pt x="686580" y="440600"/>
                  </a:lnTo>
                  <a:lnTo>
                    <a:pt x="698417" y="454302"/>
                  </a:lnTo>
                  <a:lnTo>
                    <a:pt x="710255" y="466648"/>
                  </a:lnTo>
                  <a:lnTo>
                    <a:pt x="722093" y="477692"/>
                  </a:lnTo>
                  <a:lnTo>
                    <a:pt x="733930" y="487507"/>
                  </a:lnTo>
                  <a:lnTo>
                    <a:pt x="745768" y="496181"/>
                  </a:lnTo>
                  <a:lnTo>
                    <a:pt x="757605" y="503807"/>
                  </a:lnTo>
                  <a:lnTo>
                    <a:pt x="769443" y="510482"/>
                  </a:lnTo>
                  <a:lnTo>
                    <a:pt x="781281" y="516302"/>
                  </a:lnTo>
                  <a:lnTo>
                    <a:pt x="793118" y="521359"/>
                  </a:lnTo>
                  <a:lnTo>
                    <a:pt x="804956" y="525739"/>
                  </a:lnTo>
                  <a:lnTo>
                    <a:pt x="816793" y="529524"/>
                  </a:lnTo>
                  <a:lnTo>
                    <a:pt x="828631" y="532788"/>
                  </a:lnTo>
                  <a:lnTo>
                    <a:pt x="840469" y="535596"/>
                  </a:lnTo>
                  <a:lnTo>
                    <a:pt x="852306" y="538009"/>
                  </a:lnTo>
                  <a:lnTo>
                    <a:pt x="864144" y="540079"/>
                  </a:lnTo>
                  <a:lnTo>
                    <a:pt x="875981" y="541852"/>
                  </a:lnTo>
                  <a:lnTo>
                    <a:pt x="887819" y="543370"/>
                  </a:lnTo>
                  <a:lnTo>
                    <a:pt x="899657" y="544668"/>
                  </a:lnTo>
                  <a:lnTo>
                    <a:pt x="911494" y="545778"/>
                  </a:lnTo>
                  <a:lnTo>
                    <a:pt x="923332" y="546725"/>
                  </a:lnTo>
                  <a:lnTo>
                    <a:pt x="935169" y="547534"/>
                  </a:lnTo>
                  <a:lnTo>
                    <a:pt x="947007" y="548223"/>
                  </a:lnTo>
                  <a:lnTo>
                    <a:pt x="958844" y="548812"/>
                  </a:lnTo>
                  <a:lnTo>
                    <a:pt x="970682" y="549313"/>
                  </a:lnTo>
                  <a:lnTo>
                    <a:pt x="982520" y="549740"/>
                  </a:lnTo>
                  <a:lnTo>
                    <a:pt x="994357" y="550105"/>
                  </a:lnTo>
                  <a:lnTo>
                    <a:pt x="1006195" y="550415"/>
                  </a:lnTo>
                  <a:lnTo>
                    <a:pt x="1018032" y="550679"/>
                  </a:lnTo>
                  <a:lnTo>
                    <a:pt x="1029870" y="550904"/>
                  </a:lnTo>
                  <a:lnTo>
                    <a:pt x="1041708" y="551095"/>
                  </a:lnTo>
                  <a:lnTo>
                    <a:pt x="1053545" y="551258"/>
                  </a:lnTo>
                  <a:lnTo>
                    <a:pt x="1065383" y="551397"/>
                  </a:lnTo>
                  <a:lnTo>
                    <a:pt x="1077220" y="551515"/>
                  </a:lnTo>
                  <a:lnTo>
                    <a:pt x="1089058" y="551616"/>
                  </a:lnTo>
                  <a:lnTo>
                    <a:pt x="1100896" y="551701"/>
                  </a:lnTo>
                  <a:lnTo>
                    <a:pt x="1112733" y="551774"/>
                  </a:lnTo>
                  <a:lnTo>
                    <a:pt x="1124571" y="551836"/>
                  </a:lnTo>
                  <a:lnTo>
                    <a:pt x="1136408" y="551889"/>
                  </a:lnTo>
                  <a:lnTo>
                    <a:pt x="1148246" y="551933"/>
                  </a:lnTo>
                  <a:lnTo>
                    <a:pt x="1160084" y="551972"/>
                  </a:lnTo>
                  <a:lnTo>
                    <a:pt x="1171921" y="552004"/>
                  </a:lnTo>
                  <a:lnTo>
                    <a:pt x="1171921" y="552128"/>
                  </a:lnTo>
                  <a:lnTo>
                    <a:pt x="1183759" y="552117"/>
                  </a:lnTo>
                  <a:lnTo>
                    <a:pt x="1195596" y="552104"/>
                  </a:lnTo>
                  <a:lnTo>
                    <a:pt x="1207434" y="552089"/>
                  </a:lnTo>
                  <a:lnTo>
                    <a:pt x="1219272" y="552072"/>
                  </a:lnTo>
                  <a:lnTo>
                    <a:pt x="1231109" y="552051"/>
                  </a:lnTo>
                  <a:lnTo>
                    <a:pt x="1242947" y="552027"/>
                  </a:lnTo>
                  <a:lnTo>
                    <a:pt x="1254784" y="551998"/>
                  </a:lnTo>
                  <a:lnTo>
                    <a:pt x="1266622" y="551965"/>
                  </a:lnTo>
                  <a:lnTo>
                    <a:pt x="1278459" y="551925"/>
                  </a:lnTo>
                  <a:lnTo>
                    <a:pt x="1290297" y="551879"/>
                  </a:lnTo>
                  <a:lnTo>
                    <a:pt x="1302135" y="551825"/>
                  </a:lnTo>
                  <a:lnTo>
                    <a:pt x="1313972" y="551761"/>
                  </a:lnTo>
                  <a:lnTo>
                    <a:pt x="1325810" y="551686"/>
                  </a:lnTo>
                  <a:lnTo>
                    <a:pt x="1337647" y="551598"/>
                  </a:lnTo>
                  <a:lnTo>
                    <a:pt x="1349485" y="551494"/>
                  </a:lnTo>
                  <a:lnTo>
                    <a:pt x="1361323" y="551373"/>
                  </a:lnTo>
                  <a:lnTo>
                    <a:pt x="1373160" y="551231"/>
                  </a:lnTo>
                  <a:lnTo>
                    <a:pt x="1384998" y="551063"/>
                  </a:lnTo>
                  <a:lnTo>
                    <a:pt x="1396835" y="550867"/>
                  </a:lnTo>
                  <a:lnTo>
                    <a:pt x="1408673" y="550637"/>
                  </a:lnTo>
                  <a:lnTo>
                    <a:pt x="1420511" y="550368"/>
                  </a:lnTo>
                  <a:lnTo>
                    <a:pt x="1432348" y="550052"/>
                  </a:lnTo>
                  <a:lnTo>
                    <a:pt x="1444186" y="549682"/>
                  </a:lnTo>
                  <a:lnTo>
                    <a:pt x="1456023" y="549250"/>
                  </a:lnTo>
                  <a:lnTo>
                    <a:pt x="1467861" y="548744"/>
                  </a:lnTo>
                  <a:lnTo>
                    <a:pt x="1479699" y="548152"/>
                  </a:lnTo>
                  <a:lnTo>
                    <a:pt x="1491536" y="547463"/>
                  </a:lnTo>
                  <a:lnTo>
                    <a:pt x="1503374" y="546658"/>
                  </a:lnTo>
                  <a:lnTo>
                    <a:pt x="1515211" y="545722"/>
                  </a:lnTo>
                  <a:lnTo>
                    <a:pt x="1527049" y="544634"/>
                  </a:lnTo>
                  <a:lnTo>
                    <a:pt x="1538887" y="543373"/>
                  </a:lnTo>
                  <a:lnTo>
                    <a:pt x="1550724" y="541912"/>
                  </a:lnTo>
                  <a:lnTo>
                    <a:pt x="1562562" y="540227"/>
                  </a:lnTo>
                  <a:lnTo>
                    <a:pt x="1574399" y="538287"/>
                  </a:lnTo>
                  <a:lnTo>
                    <a:pt x="1586237" y="536062"/>
                  </a:lnTo>
                  <a:lnTo>
                    <a:pt x="1598074" y="533520"/>
                  </a:lnTo>
                  <a:lnTo>
                    <a:pt x="1609912" y="530629"/>
                  </a:lnTo>
                  <a:lnTo>
                    <a:pt x="1621750" y="527357"/>
                  </a:lnTo>
                  <a:lnTo>
                    <a:pt x="1633587" y="523675"/>
                  </a:lnTo>
                  <a:lnTo>
                    <a:pt x="1645425" y="519560"/>
                  </a:lnTo>
                  <a:lnTo>
                    <a:pt x="1657262" y="514993"/>
                  </a:lnTo>
                  <a:lnTo>
                    <a:pt x="1669100" y="509965"/>
                  </a:lnTo>
                  <a:lnTo>
                    <a:pt x="1680938" y="504477"/>
                  </a:lnTo>
                  <a:lnTo>
                    <a:pt x="1692775" y="498547"/>
                  </a:lnTo>
                  <a:lnTo>
                    <a:pt x="1704613" y="492203"/>
                  </a:lnTo>
                  <a:lnTo>
                    <a:pt x="1716450" y="485492"/>
                  </a:lnTo>
                  <a:lnTo>
                    <a:pt x="1728288" y="478476"/>
                  </a:lnTo>
                  <a:lnTo>
                    <a:pt x="1740126" y="471232"/>
                  </a:lnTo>
                  <a:lnTo>
                    <a:pt x="1751963" y="463845"/>
                  </a:lnTo>
                  <a:lnTo>
                    <a:pt x="1763801" y="456409"/>
                  </a:lnTo>
                  <a:lnTo>
                    <a:pt x="1775638" y="449022"/>
                  </a:lnTo>
                  <a:lnTo>
                    <a:pt x="1787476" y="441777"/>
                  </a:lnTo>
                  <a:lnTo>
                    <a:pt x="1799314" y="434762"/>
                  </a:lnTo>
                  <a:lnTo>
                    <a:pt x="1811151" y="428051"/>
                  </a:lnTo>
                  <a:lnTo>
                    <a:pt x="1822989" y="421707"/>
                  </a:lnTo>
                  <a:lnTo>
                    <a:pt x="1834826" y="415776"/>
                  </a:lnTo>
                  <a:lnTo>
                    <a:pt x="1846664" y="410289"/>
                  </a:lnTo>
                  <a:lnTo>
                    <a:pt x="1858502" y="405261"/>
                  </a:lnTo>
                  <a:lnTo>
                    <a:pt x="1870339" y="400693"/>
                  </a:lnTo>
                  <a:lnTo>
                    <a:pt x="1882177" y="396578"/>
                  </a:lnTo>
                  <a:lnTo>
                    <a:pt x="1894014" y="392897"/>
                  </a:lnTo>
                  <a:lnTo>
                    <a:pt x="1905852" y="389625"/>
                  </a:lnTo>
                  <a:lnTo>
                    <a:pt x="1917689" y="386734"/>
                  </a:lnTo>
                  <a:lnTo>
                    <a:pt x="1929527" y="384192"/>
                  </a:lnTo>
                  <a:lnTo>
                    <a:pt x="1941365" y="381967"/>
                  </a:lnTo>
                  <a:lnTo>
                    <a:pt x="1953202" y="380027"/>
                  </a:lnTo>
                  <a:lnTo>
                    <a:pt x="1965040" y="378341"/>
                  </a:lnTo>
                  <a:lnTo>
                    <a:pt x="1976877" y="376881"/>
                  </a:lnTo>
                  <a:lnTo>
                    <a:pt x="1988715" y="375619"/>
                  </a:lnTo>
                  <a:lnTo>
                    <a:pt x="2000553" y="374531"/>
                  </a:lnTo>
                  <a:lnTo>
                    <a:pt x="2012390" y="373595"/>
                  </a:lnTo>
                  <a:lnTo>
                    <a:pt x="2024228" y="372791"/>
                  </a:lnTo>
                  <a:lnTo>
                    <a:pt x="2036065" y="372101"/>
                  </a:lnTo>
                  <a:lnTo>
                    <a:pt x="2047903" y="371510"/>
                  </a:lnTo>
                  <a:lnTo>
                    <a:pt x="2059741" y="371004"/>
                  </a:lnTo>
                  <a:lnTo>
                    <a:pt x="2071578" y="370571"/>
                  </a:lnTo>
                  <a:lnTo>
                    <a:pt x="2083416" y="370202"/>
                  </a:lnTo>
                  <a:lnTo>
                    <a:pt x="2095253" y="369886"/>
                  </a:lnTo>
                  <a:lnTo>
                    <a:pt x="2107091" y="369616"/>
                  </a:lnTo>
                  <a:lnTo>
                    <a:pt x="2118929" y="369386"/>
                  </a:lnTo>
                  <a:lnTo>
                    <a:pt x="2130766" y="369190"/>
                  </a:lnTo>
                  <a:lnTo>
                    <a:pt x="2142604" y="369023"/>
                  </a:lnTo>
                  <a:lnTo>
                    <a:pt x="2154441" y="368881"/>
                  </a:lnTo>
                  <a:lnTo>
                    <a:pt x="2166279" y="368759"/>
                  </a:lnTo>
                  <a:lnTo>
                    <a:pt x="2178117" y="368656"/>
                  </a:lnTo>
                  <a:lnTo>
                    <a:pt x="2189954" y="368568"/>
                  </a:lnTo>
                  <a:lnTo>
                    <a:pt x="2201792" y="368493"/>
                  </a:lnTo>
                  <a:lnTo>
                    <a:pt x="2213629" y="368429"/>
                  </a:lnTo>
                  <a:lnTo>
                    <a:pt x="2225467" y="368375"/>
                  </a:lnTo>
                  <a:lnTo>
                    <a:pt x="2237304" y="368328"/>
                  </a:lnTo>
                  <a:lnTo>
                    <a:pt x="2249142" y="368289"/>
                  </a:lnTo>
                  <a:lnTo>
                    <a:pt x="2260980" y="368256"/>
                  </a:lnTo>
                  <a:lnTo>
                    <a:pt x="2272817" y="368227"/>
                  </a:lnTo>
                  <a:lnTo>
                    <a:pt x="2284655" y="368203"/>
                  </a:lnTo>
                  <a:lnTo>
                    <a:pt x="2296492" y="368182"/>
                  </a:lnTo>
                  <a:lnTo>
                    <a:pt x="2308330" y="368165"/>
                  </a:lnTo>
                  <a:lnTo>
                    <a:pt x="2320168" y="368150"/>
                  </a:lnTo>
                  <a:lnTo>
                    <a:pt x="2332005" y="368137"/>
                  </a:lnTo>
                  <a:lnTo>
                    <a:pt x="2343843" y="368126"/>
                  </a:lnTo>
                  <a:lnTo>
                    <a:pt x="2343843" y="368064"/>
                  </a:lnTo>
                  <a:lnTo>
                    <a:pt x="2355680" y="368064"/>
                  </a:lnTo>
                  <a:lnTo>
                    <a:pt x="2367518" y="368064"/>
                  </a:lnTo>
                  <a:lnTo>
                    <a:pt x="2379356" y="368064"/>
                  </a:lnTo>
                  <a:lnTo>
                    <a:pt x="2391193" y="368064"/>
                  </a:lnTo>
                  <a:lnTo>
                    <a:pt x="2403031" y="368064"/>
                  </a:lnTo>
                  <a:lnTo>
                    <a:pt x="2414868" y="368064"/>
                  </a:lnTo>
                  <a:lnTo>
                    <a:pt x="2426706" y="368064"/>
                  </a:lnTo>
                  <a:lnTo>
                    <a:pt x="2438544" y="368064"/>
                  </a:lnTo>
                  <a:lnTo>
                    <a:pt x="2450381" y="368064"/>
                  </a:lnTo>
                  <a:lnTo>
                    <a:pt x="2462219" y="368064"/>
                  </a:lnTo>
                  <a:lnTo>
                    <a:pt x="2474056" y="368064"/>
                  </a:lnTo>
                  <a:lnTo>
                    <a:pt x="2485894" y="368064"/>
                  </a:lnTo>
                  <a:lnTo>
                    <a:pt x="2497732" y="368064"/>
                  </a:lnTo>
                  <a:lnTo>
                    <a:pt x="2509569" y="368064"/>
                  </a:lnTo>
                  <a:lnTo>
                    <a:pt x="2521407" y="368064"/>
                  </a:lnTo>
                  <a:lnTo>
                    <a:pt x="2533244" y="368064"/>
                  </a:lnTo>
                  <a:lnTo>
                    <a:pt x="2545082" y="368064"/>
                  </a:lnTo>
                  <a:lnTo>
                    <a:pt x="2556919" y="368064"/>
                  </a:lnTo>
                  <a:lnTo>
                    <a:pt x="2568757" y="368064"/>
                  </a:lnTo>
                  <a:lnTo>
                    <a:pt x="2580595" y="368064"/>
                  </a:lnTo>
                  <a:lnTo>
                    <a:pt x="2592432" y="368064"/>
                  </a:lnTo>
                  <a:lnTo>
                    <a:pt x="2604270" y="368064"/>
                  </a:lnTo>
                  <a:lnTo>
                    <a:pt x="2616107" y="368064"/>
                  </a:lnTo>
                  <a:lnTo>
                    <a:pt x="2627945" y="368064"/>
                  </a:lnTo>
                  <a:lnTo>
                    <a:pt x="2639783" y="368064"/>
                  </a:lnTo>
                  <a:lnTo>
                    <a:pt x="2651620" y="368064"/>
                  </a:lnTo>
                  <a:lnTo>
                    <a:pt x="2663458" y="368064"/>
                  </a:lnTo>
                  <a:lnTo>
                    <a:pt x="2675295" y="368064"/>
                  </a:lnTo>
                  <a:lnTo>
                    <a:pt x="2687133" y="368064"/>
                  </a:lnTo>
                  <a:lnTo>
                    <a:pt x="2698971" y="368064"/>
                  </a:lnTo>
                  <a:lnTo>
                    <a:pt x="2710808" y="368064"/>
                  </a:lnTo>
                  <a:lnTo>
                    <a:pt x="2722646" y="368064"/>
                  </a:lnTo>
                  <a:lnTo>
                    <a:pt x="2734483" y="368064"/>
                  </a:lnTo>
                  <a:lnTo>
                    <a:pt x="2746321" y="368064"/>
                  </a:lnTo>
                  <a:lnTo>
                    <a:pt x="2758159" y="368064"/>
                  </a:lnTo>
                  <a:lnTo>
                    <a:pt x="2769996" y="368064"/>
                  </a:lnTo>
                  <a:lnTo>
                    <a:pt x="2781834" y="368064"/>
                  </a:lnTo>
                  <a:lnTo>
                    <a:pt x="2793671" y="368064"/>
                  </a:lnTo>
                  <a:lnTo>
                    <a:pt x="2805509" y="368064"/>
                  </a:lnTo>
                  <a:lnTo>
                    <a:pt x="2817347" y="368064"/>
                  </a:lnTo>
                  <a:lnTo>
                    <a:pt x="2829184" y="368064"/>
                  </a:lnTo>
                  <a:lnTo>
                    <a:pt x="2841022" y="368064"/>
                  </a:lnTo>
                  <a:lnTo>
                    <a:pt x="2852859" y="368064"/>
                  </a:lnTo>
                  <a:lnTo>
                    <a:pt x="2864697" y="368064"/>
                  </a:lnTo>
                  <a:lnTo>
                    <a:pt x="2876534" y="368064"/>
                  </a:lnTo>
                  <a:lnTo>
                    <a:pt x="2888372" y="368064"/>
                  </a:lnTo>
                  <a:lnTo>
                    <a:pt x="2900210" y="368064"/>
                  </a:lnTo>
                  <a:lnTo>
                    <a:pt x="2912047" y="368064"/>
                  </a:lnTo>
                  <a:lnTo>
                    <a:pt x="2923885" y="368064"/>
                  </a:lnTo>
                  <a:lnTo>
                    <a:pt x="2935722" y="368064"/>
                  </a:lnTo>
                  <a:lnTo>
                    <a:pt x="2947560" y="368064"/>
                  </a:lnTo>
                  <a:lnTo>
                    <a:pt x="2959398" y="368064"/>
                  </a:lnTo>
                  <a:lnTo>
                    <a:pt x="2971235" y="368064"/>
                  </a:lnTo>
                  <a:lnTo>
                    <a:pt x="2983073" y="368064"/>
                  </a:lnTo>
                  <a:lnTo>
                    <a:pt x="2994910" y="368064"/>
                  </a:lnTo>
                  <a:lnTo>
                    <a:pt x="3006748" y="368064"/>
                  </a:lnTo>
                  <a:lnTo>
                    <a:pt x="3018586" y="368064"/>
                  </a:lnTo>
                  <a:lnTo>
                    <a:pt x="3030423" y="368064"/>
                  </a:lnTo>
                  <a:lnTo>
                    <a:pt x="3042261" y="368064"/>
                  </a:lnTo>
                  <a:lnTo>
                    <a:pt x="3054098" y="368064"/>
                  </a:lnTo>
                  <a:lnTo>
                    <a:pt x="3065936" y="368064"/>
                  </a:lnTo>
                  <a:lnTo>
                    <a:pt x="3077774" y="368064"/>
                  </a:lnTo>
                  <a:lnTo>
                    <a:pt x="3089611" y="368064"/>
                  </a:lnTo>
                  <a:lnTo>
                    <a:pt x="3101449" y="368064"/>
                  </a:lnTo>
                  <a:lnTo>
                    <a:pt x="3113286" y="368064"/>
                  </a:lnTo>
                  <a:lnTo>
                    <a:pt x="3125124" y="368064"/>
                  </a:lnTo>
                  <a:lnTo>
                    <a:pt x="3136962" y="368064"/>
                  </a:lnTo>
                  <a:lnTo>
                    <a:pt x="3148799" y="368064"/>
                  </a:lnTo>
                  <a:lnTo>
                    <a:pt x="3160637" y="368064"/>
                  </a:lnTo>
                  <a:lnTo>
                    <a:pt x="3172474" y="368064"/>
                  </a:lnTo>
                  <a:lnTo>
                    <a:pt x="3184312" y="368064"/>
                  </a:lnTo>
                  <a:lnTo>
                    <a:pt x="3196149" y="368064"/>
                  </a:lnTo>
                  <a:lnTo>
                    <a:pt x="3207987" y="368064"/>
                  </a:lnTo>
                  <a:lnTo>
                    <a:pt x="3219825" y="368064"/>
                  </a:lnTo>
                  <a:lnTo>
                    <a:pt x="3231662" y="368064"/>
                  </a:lnTo>
                  <a:lnTo>
                    <a:pt x="3243500" y="368064"/>
                  </a:lnTo>
                  <a:lnTo>
                    <a:pt x="3255337" y="368064"/>
                  </a:lnTo>
                  <a:lnTo>
                    <a:pt x="3267175" y="368064"/>
                  </a:lnTo>
                  <a:lnTo>
                    <a:pt x="3279013" y="368064"/>
                  </a:lnTo>
                  <a:lnTo>
                    <a:pt x="3290850" y="368064"/>
                  </a:lnTo>
                  <a:lnTo>
                    <a:pt x="3302688" y="368064"/>
                  </a:lnTo>
                  <a:lnTo>
                    <a:pt x="3314525" y="368064"/>
                  </a:lnTo>
                  <a:lnTo>
                    <a:pt x="3326363" y="368064"/>
                  </a:lnTo>
                  <a:lnTo>
                    <a:pt x="3338201" y="368064"/>
                  </a:lnTo>
                  <a:lnTo>
                    <a:pt x="3350038" y="368064"/>
                  </a:lnTo>
                  <a:lnTo>
                    <a:pt x="3361876" y="368064"/>
                  </a:lnTo>
                  <a:lnTo>
                    <a:pt x="3373713" y="368064"/>
                  </a:lnTo>
                  <a:lnTo>
                    <a:pt x="3385551" y="368064"/>
                  </a:lnTo>
                  <a:lnTo>
                    <a:pt x="3397389" y="368064"/>
                  </a:lnTo>
                  <a:lnTo>
                    <a:pt x="3409226" y="368064"/>
                  </a:lnTo>
                  <a:lnTo>
                    <a:pt x="3421064" y="368064"/>
                  </a:lnTo>
                  <a:lnTo>
                    <a:pt x="3432901" y="368064"/>
                  </a:lnTo>
                  <a:lnTo>
                    <a:pt x="3444739" y="368064"/>
                  </a:lnTo>
                  <a:lnTo>
                    <a:pt x="3456576" y="368064"/>
                  </a:lnTo>
                  <a:lnTo>
                    <a:pt x="3468414" y="368064"/>
                  </a:lnTo>
                  <a:lnTo>
                    <a:pt x="3480252" y="368064"/>
                  </a:lnTo>
                  <a:lnTo>
                    <a:pt x="3492089" y="368064"/>
                  </a:lnTo>
                  <a:lnTo>
                    <a:pt x="3503927" y="368064"/>
                  </a:lnTo>
                  <a:lnTo>
                    <a:pt x="3515764" y="368064"/>
                  </a:lnTo>
                  <a:lnTo>
                    <a:pt x="3515764" y="368064"/>
                  </a:lnTo>
                  <a:lnTo>
                    <a:pt x="3527602" y="368064"/>
                  </a:lnTo>
                  <a:lnTo>
                    <a:pt x="3539440" y="368064"/>
                  </a:lnTo>
                  <a:lnTo>
                    <a:pt x="3551277" y="368064"/>
                  </a:lnTo>
                  <a:lnTo>
                    <a:pt x="3563115" y="368064"/>
                  </a:lnTo>
                  <a:lnTo>
                    <a:pt x="3574952" y="368064"/>
                  </a:lnTo>
                  <a:lnTo>
                    <a:pt x="3586790" y="368064"/>
                  </a:lnTo>
                  <a:lnTo>
                    <a:pt x="3598628" y="368064"/>
                  </a:lnTo>
                  <a:lnTo>
                    <a:pt x="3610465" y="368064"/>
                  </a:lnTo>
                  <a:lnTo>
                    <a:pt x="3622303" y="368064"/>
                  </a:lnTo>
                  <a:lnTo>
                    <a:pt x="3634140" y="368064"/>
                  </a:lnTo>
                  <a:lnTo>
                    <a:pt x="3645978" y="368064"/>
                  </a:lnTo>
                  <a:lnTo>
                    <a:pt x="3657816" y="368064"/>
                  </a:lnTo>
                  <a:lnTo>
                    <a:pt x="3669653" y="368064"/>
                  </a:lnTo>
                  <a:lnTo>
                    <a:pt x="3681491" y="368064"/>
                  </a:lnTo>
                  <a:lnTo>
                    <a:pt x="3693328" y="368064"/>
                  </a:lnTo>
                  <a:lnTo>
                    <a:pt x="3705166" y="368064"/>
                  </a:lnTo>
                  <a:lnTo>
                    <a:pt x="3717004" y="368064"/>
                  </a:lnTo>
                  <a:lnTo>
                    <a:pt x="3728841" y="368064"/>
                  </a:lnTo>
                  <a:lnTo>
                    <a:pt x="3740679" y="368064"/>
                  </a:lnTo>
                  <a:lnTo>
                    <a:pt x="3752516" y="368064"/>
                  </a:lnTo>
                  <a:lnTo>
                    <a:pt x="3764354" y="368064"/>
                  </a:lnTo>
                  <a:lnTo>
                    <a:pt x="3776191" y="368064"/>
                  </a:lnTo>
                  <a:lnTo>
                    <a:pt x="3788029" y="368064"/>
                  </a:lnTo>
                  <a:lnTo>
                    <a:pt x="3799867" y="368064"/>
                  </a:lnTo>
                  <a:lnTo>
                    <a:pt x="3811704" y="368064"/>
                  </a:lnTo>
                  <a:lnTo>
                    <a:pt x="3823542" y="368064"/>
                  </a:lnTo>
                  <a:lnTo>
                    <a:pt x="3835379" y="368064"/>
                  </a:lnTo>
                  <a:lnTo>
                    <a:pt x="3847217" y="368064"/>
                  </a:lnTo>
                  <a:lnTo>
                    <a:pt x="3859055" y="368064"/>
                  </a:lnTo>
                  <a:lnTo>
                    <a:pt x="3870892" y="368064"/>
                  </a:lnTo>
                  <a:lnTo>
                    <a:pt x="3882730" y="368064"/>
                  </a:lnTo>
                  <a:lnTo>
                    <a:pt x="3894567" y="368064"/>
                  </a:lnTo>
                  <a:lnTo>
                    <a:pt x="3906405" y="368064"/>
                  </a:lnTo>
                  <a:lnTo>
                    <a:pt x="3918243" y="368064"/>
                  </a:lnTo>
                  <a:lnTo>
                    <a:pt x="3930080" y="368064"/>
                  </a:lnTo>
                  <a:lnTo>
                    <a:pt x="3941918" y="368064"/>
                  </a:lnTo>
                  <a:lnTo>
                    <a:pt x="3953755" y="368064"/>
                  </a:lnTo>
                  <a:lnTo>
                    <a:pt x="3965593" y="368064"/>
                  </a:lnTo>
                  <a:lnTo>
                    <a:pt x="3977431" y="368064"/>
                  </a:lnTo>
                  <a:lnTo>
                    <a:pt x="3989268" y="368064"/>
                  </a:lnTo>
                  <a:lnTo>
                    <a:pt x="4001106" y="368064"/>
                  </a:lnTo>
                  <a:lnTo>
                    <a:pt x="4012943" y="368064"/>
                  </a:lnTo>
                  <a:lnTo>
                    <a:pt x="4024781" y="368064"/>
                  </a:lnTo>
                  <a:lnTo>
                    <a:pt x="4036619" y="368064"/>
                  </a:lnTo>
                  <a:lnTo>
                    <a:pt x="4048456" y="368064"/>
                  </a:lnTo>
                  <a:lnTo>
                    <a:pt x="4060294" y="368064"/>
                  </a:lnTo>
                  <a:lnTo>
                    <a:pt x="4072131" y="368064"/>
                  </a:lnTo>
                  <a:lnTo>
                    <a:pt x="4083969" y="368064"/>
                  </a:lnTo>
                  <a:lnTo>
                    <a:pt x="4095806" y="368064"/>
                  </a:lnTo>
                  <a:lnTo>
                    <a:pt x="4107644" y="368064"/>
                  </a:lnTo>
                  <a:lnTo>
                    <a:pt x="4119482" y="368064"/>
                  </a:lnTo>
                  <a:lnTo>
                    <a:pt x="4131319" y="368064"/>
                  </a:lnTo>
                  <a:lnTo>
                    <a:pt x="4143157" y="368064"/>
                  </a:lnTo>
                  <a:lnTo>
                    <a:pt x="4154994" y="368064"/>
                  </a:lnTo>
                  <a:lnTo>
                    <a:pt x="4166832" y="368064"/>
                  </a:lnTo>
                  <a:lnTo>
                    <a:pt x="4178670" y="368064"/>
                  </a:lnTo>
                  <a:lnTo>
                    <a:pt x="4190507" y="368064"/>
                  </a:lnTo>
                  <a:lnTo>
                    <a:pt x="4202345" y="368064"/>
                  </a:lnTo>
                  <a:lnTo>
                    <a:pt x="4214182" y="368064"/>
                  </a:lnTo>
                  <a:lnTo>
                    <a:pt x="4226020" y="368064"/>
                  </a:lnTo>
                  <a:lnTo>
                    <a:pt x="4237858" y="368064"/>
                  </a:lnTo>
                  <a:lnTo>
                    <a:pt x="4249695" y="368064"/>
                  </a:lnTo>
                  <a:lnTo>
                    <a:pt x="4261533" y="368064"/>
                  </a:lnTo>
                  <a:lnTo>
                    <a:pt x="4273370" y="368064"/>
                  </a:lnTo>
                  <a:lnTo>
                    <a:pt x="4285208" y="368064"/>
                  </a:lnTo>
                  <a:lnTo>
                    <a:pt x="4297046" y="368064"/>
                  </a:lnTo>
                  <a:lnTo>
                    <a:pt x="4308883" y="368064"/>
                  </a:lnTo>
                  <a:lnTo>
                    <a:pt x="4320721" y="368064"/>
                  </a:lnTo>
                  <a:lnTo>
                    <a:pt x="4332558" y="368064"/>
                  </a:lnTo>
                  <a:lnTo>
                    <a:pt x="4344396" y="368064"/>
                  </a:lnTo>
                  <a:lnTo>
                    <a:pt x="4356234" y="368064"/>
                  </a:lnTo>
                  <a:lnTo>
                    <a:pt x="4368071" y="368064"/>
                  </a:lnTo>
                  <a:lnTo>
                    <a:pt x="4379909" y="368064"/>
                  </a:lnTo>
                  <a:lnTo>
                    <a:pt x="4391746" y="368064"/>
                  </a:lnTo>
                  <a:lnTo>
                    <a:pt x="4403584" y="368064"/>
                  </a:lnTo>
                  <a:lnTo>
                    <a:pt x="4415421" y="368064"/>
                  </a:lnTo>
                  <a:lnTo>
                    <a:pt x="4427259" y="368064"/>
                  </a:lnTo>
                  <a:lnTo>
                    <a:pt x="4439097" y="368064"/>
                  </a:lnTo>
                  <a:lnTo>
                    <a:pt x="4450934" y="368064"/>
                  </a:lnTo>
                  <a:lnTo>
                    <a:pt x="4462772" y="368064"/>
                  </a:lnTo>
                  <a:lnTo>
                    <a:pt x="4474609" y="368064"/>
                  </a:lnTo>
                  <a:lnTo>
                    <a:pt x="4486447" y="368064"/>
                  </a:lnTo>
                  <a:lnTo>
                    <a:pt x="4498285" y="368064"/>
                  </a:lnTo>
                  <a:lnTo>
                    <a:pt x="4510122" y="368064"/>
                  </a:lnTo>
                  <a:lnTo>
                    <a:pt x="4521960" y="368064"/>
                  </a:lnTo>
                  <a:lnTo>
                    <a:pt x="4533797" y="368064"/>
                  </a:lnTo>
                  <a:lnTo>
                    <a:pt x="4545635" y="368064"/>
                  </a:lnTo>
                  <a:lnTo>
                    <a:pt x="4557473" y="368064"/>
                  </a:lnTo>
                  <a:lnTo>
                    <a:pt x="4569310" y="368064"/>
                  </a:lnTo>
                  <a:lnTo>
                    <a:pt x="4581148" y="368064"/>
                  </a:lnTo>
                  <a:lnTo>
                    <a:pt x="4592985" y="368064"/>
                  </a:lnTo>
                  <a:lnTo>
                    <a:pt x="4604823" y="368064"/>
                  </a:lnTo>
                  <a:lnTo>
                    <a:pt x="4616661" y="368064"/>
                  </a:lnTo>
                  <a:lnTo>
                    <a:pt x="4628498" y="368064"/>
                  </a:lnTo>
                  <a:lnTo>
                    <a:pt x="4640336" y="368064"/>
                  </a:lnTo>
                  <a:lnTo>
                    <a:pt x="4652173" y="368064"/>
                  </a:lnTo>
                  <a:lnTo>
                    <a:pt x="4664011" y="368064"/>
                  </a:lnTo>
                  <a:lnTo>
                    <a:pt x="4675849" y="368064"/>
                  </a:lnTo>
                  <a:lnTo>
                    <a:pt x="4687686" y="368064"/>
                  </a:lnTo>
                </a:path>
              </a:pathLst>
            </a:custGeom>
            <a:ln w="40651" cap="flat">
              <a:solidFill>
                <a:srgbClr val="FF61C3">
                  <a:alpha val="100000"/>
                </a:srgbClr>
              </a:solidFill>
              <a:prstDash val="solid"/>
              <a:round/>
            </a:ln>
          </p:spPr>
          <p:txBody>
            <a:bodyPr/>
            <a:lstStyle/>
            <a:p/>
          </p:txBody>
        </p:sp>
        <p:sp>
          <p:nvSpPr>
            <p:cNvPr id="56" name="pl56"/>
            <p:cNvSpPr/>
            <p:nvPr/>
          </p:nvSpPr>
          <p:spPr>
            <a:xfrm>
              <a:off x="2482351" y="2004409"/>
              <a:ext cx="4687686" cy="920316"/>
            </a:xfrm>
            <a:custGeom>
              <a:avLst/>
              <a:pathLst>
                <a:path w="4687686" h="920316">
                  <a:moveTo>
                    <a:pt x="0" y="920316"/>
                  </a:moveTo>
                  <a:lnTo>
                    <a:pt x="11837" y="920294"/>
                  </a:lnTo>
                  <a:lnTo>
                    <a:pt x="23675" y="920269"/>
                  </a:lnTo>
                  <a:lnTo>
                    <a:pt x="35512" y="920239"/>
                  </a:lnTo>
                  <a:lnTo>
                    <a:pt x="47350" y="920204"/>
                  </a:lnTo>
                  <a:lnTo>
                    <a:pt x="59187" y="920162"/>
                  </a:lnTo>
                  <a:lnTo>
                    <a:pt x="71025" y="920114"/>
                  </a:lnTo>
                  <a:lnTo>
                    <a:pt x="82863" y="920057"/>
                  </a:lnTo>
                  <a:lnTo>
                    <a:pt x="94700" y="919990"/>
                  </a:lnTo>
                  <a:lnTo>
                    <a:pt x="106538" y="919911"/>
                  </a:lnTo>
                  <a:lnTo>
                    <a:pt x="118375" y="919819"/>
                  </a:lnTo>
                  <a:lnTo>
                    <a:pt x="130213" y="919710"/>
                  </a:lnTo>
                  <a:lnTo>
                    <a:pt x="142051" y="919582"/>
                  </a:lnTo>
                  <a:lnTo>
                    <a:pt x="153888" y="919432"/>
                  </a:lnTo>
                  <a:lnTo>
                    <a:pt x="165726" y="919256"/>
                  </a:lnTo>
                  <a:lnTo>
                    <a:pt x="177563" y="919050"/>
                  </a:lnTo>
                  <a:lnTo>
                    <a:pt x="189401" y="918807"/>
                  </a:lnTo>
                  <a:lnTo>
                    <a:pt x="201239" y="918522"/>
                  </a:lnTo>
                  <a:lnTo>
                    <a:pt x="213076" y="918188"/>
                  </a:lnTo>
                  <a:lnTo>
                    <a:pt x="224914" y="917795"/>
                  </a:lnTo>
                  <a:lnTo>
                    <a:pt x="236751" y="917336"/>
                  </a:lnTo>
                  <a:lnTo>
                    <a:pt x="248589" y="916797"/>
                  </a:lnTo>
                  <a:lnTo>
                    <a:pt x="260427" y="916165"/>
                  </a:lnTo>
                  <a:lnTo>
                    <a:pt x="272264" y="915425"/>
                  </a:lnTo>
                  <a:lnTo>
                    <a:pt x="284102" y="914560"/>
                  </a:lnTo>
                  <a:lnTo>
                    <a:pt x="295939" y="913548"/>
                  </a:lnTo>
                  <a:lnTo>
                    <a:pt x="307777" y="912366"/>
                  </a:lnTo>
                  <a:lnTo>
                    <a:pt x="319614" y="910986"/>
                  </a:lnTo>
                  <a:lnTo>
                    <a:pt x="331452" y="909377"/>
                  </a:lnTo>
                  <a:lnTo>
                    <a:pt x="343290" y="907505"/>
                  </a:lnTo>
                  <a:lnTo>
                    <a:pt x="355127" y="905329"/>
                  </a:lnTo>
                  <a:lnTo>
                    <a:pt x="366965" y="902806"/>
                  </a:lnTo>
                  <a:lnTo>
                    <a:pt x="378802" y="899886"/>
                  </a:lnTo>
                  <a:lnTo>
                    <a:pt x="390640" y="896514"/>
                  </a:lnTo>
                  <a:lnTo>
                    <a:pt x="402478" y="892635"/>
                  </a:lnTo>
                  <a:lnTo>
                    <a:pt x="414315" y="888185"/>
                  </a:lnTo>
                  <a:lnTo>
                    <a:pt x="426153" y="883101"/>
                  </a:lnTo>
                  <a:lnTo>
                    <a:pt x="437990" y="877318"/>
                  </a:lnTo>
                  <a:lnTo>
                    <a:pt x="449828" y="870774"/>
                  </a:lnTo>
                  <a:lnTo>
                    <a:pt x="461666" y="863412"/>
                  </a:lnTo>
                  <a:lnTo>
                    <a:pt x="473503" y="855181"/>
                  </a:lnTo>
                  <a:lnTo>
                    <a:pt x="485341" y="846047"/>
                  </a:lnTo>
                  <a:lnTo>
                    <a:pt x="497178" y="835990"/>
                  </a:lnTo>
                  <a:lnTo>
                    <a:pt x="509016" y="825015"/>
                  </a:lnTo>
                  <a:lnTo>
                    <a:pt x="520854" y="813154"/>
                  </a:lnTo>
                  <a:lnTo>
                    <a:pt x="532691" y="800466"/>
                  </a:lnTo>
                  <a:lnTo>
                    <a:pt x="544529" y="787045"/>
                  </a:lnTo>
                  <a:lnTo>
                    <a:pt x="556366" y="773013"/>
                  </a:lnTo>
                  <a:lnTo>
                    <a:pt x="568204" y="758524"/>
                  </a:lnTo>
                  <a:lnTo>
                    <a:pt x="580042" y="743750"/>
                  </a:lnTo>
                  <a:lnTo>
                    <a:pt x="591879" y="728879"/>
                  </a:lnTo>
                  <a:lnTo>
                    <a:pt x="603717" y="714105"/>
                  </a:lnTo>
                  <a:lnTo>
                    <a:pt x="615554" y="699615"/>
                  </a:lnTo>
                  <a:lnTo>
                    <a:pt x="627392" y="685584"/>
                  </a:lnTo>
                  <a:lnTo>
                    <a:pt x="639229" y="672163"/>
                  </a:lnTo>
                  <a:lnTo>
                    <a:pt x="651067" y="659475"/>
                  </a:lnTo>
                  <a:lnTo>
                    <a:pt x="662905" y="647613"/>
                  </a:lnTo>
                  <a:lnTo>
                    <a:pt x="674742" y="636639"/>
                  </a:lnTo>
                  <a:lnTo>
                    <a:pt x="686580" y="626582"/>
                  </a:lnTo>
                  <a:lnTo>
                    <a:pt x="698417" y="617448"/>
                  </a:lnTo>
                  <a:lnTo>
                    <a:pt x="710255" y="609217"/>
                  </a:lnTo>
                  <a:lnTo>
                    <a:pt x="722093" y="601854"/>
                  </a:lnTo>
                  <a:lnTo>
                    <a:pt x="733930" y="595311"/>
                  </a:lnTo>
                  <a:lnTo>
                    <a:pt x="745768" y="589528"/>
                  </a:lnTo>
                  <a:lnTo>
                    <a:pt x="757605" y="584444"/>
                  </a:lnTo>
                  <a:lnTo>
                    <a:pt x="769443" y="579994"/>
                  </a:lnTo>
                  <a:lnTo>
                    <a:pt x="781281" y="576114"/>
                  </a:lnTo>
                  <a:lnTo>
                    <a:pt x="793118" y="572743"/>
                  </a:lnTo>
                  <a:lnTo>
                    <a:pt x="804956" y="569823"/>
                  </a:lnTo>
                  <a:lnTo>
                    <a:pt x="816793" y="567299"/>
                  </a:lnTo>
                  <a:lnTo>
                    <a:pt x="828631" y="565124"/>
                  </a:lnTo>
                  <a:lnTo>
                    <a:pt x="840469" y="563251"/>
                  </a:lnTo>
                  <a:lnTo>
                    <a:pt x="852306" y="561643"/>
                  </a:lnTo>
                  <a:lnTo>
                    <a:pt x="864144" y="560263"/>
                  </a:lnTo>
                  <a:lnTo>
                    <a:pt x="875981" y="559081"/>
                  </a:lnTo>
                  <a:lnTo>
                    <a:pt x="887819" y="558069"/>
                  </a:lnTo>
                  <a:lnTo>
                    <a:pt x="899657" y="557203"/>
                  </a:lnTo>
                  <a:lnTo>
                    <a:pt x="911494" y="556464"/>
                  </a:lnTo>
                  <a:lnTo>
                    <a:pt x="923332" y="555832"/>
                  </a:lnTo>
                  <a:lnTo>
                    <a:pt x="935169" y="555293"/>
                  </a:lnTo>
                  <a:lnTo>
                    <a:pt x="947007" y="554833"/>
                  </a:lnTo>
                  <a:lnTo>
                    <a:pt x="958844" y="554441"/>
                  </a:lnTo>
                  <a:lnTo>
                    <a:pt x="970682" y="554107"/>
                  </a:lnTo>
                  <a:lnTo>
                    <a:pt x="982520" y="553822"/>
                  </a:lnTo>
                  <a:lnTo>
                    <a:pt x="994357" y="553579"/>
                  </a:lnTo>
                  <a:lnTo>
                    <a:pt x="1006195" y="553372"/>
                  </a:lnTo>
                  <a:lnTo>
                    <a:pt x="1018032" y="553196"/>
                  </a:lnTo>
                  <a:lnTo>
                    <a:pt x="1029870" y="553046"/>
                  </a:lnTo>
                  <a:lnTo>
                    <a:pt x="1041708" y="552919"/>
                  </a:lnTo>
                  <a:lnTo>
                    <a:pt x="1053545" y="552810"/>
                  </a:lnTo>
                  <a:lnTo>
                    <a:pt x="1065383" y="552718"/>
                  </a:lnTo>
                  <a:lnTo>
                    <a:pt x="1077220" y="552639"/>
                  </a:lnTo>
                  <a:lnTo>
                    <a:pt x="1089058" y="552572"/>
                  </a:lnTo>
                  <a:lnTo>
                    <a:pt x="1100896" y="552515"/>
                  </a:lnTo>
                  <a:lnTo>
                    <a:pt x="1112733" y="552466"/>
                  </a:lnTo>
                  <a:lnTo>
                    <a:pt x="1124571" y="552425"/>
                  </a:lnTo>
                  <a:lnTo>
                    <a:pt x="1136408" y="552390"/>
                  </a:lnTo>
                  <a:lnTo>
                    <a:pt x="1148246" y="552360"/>
                  </a:lnTo>
                  <a:lnTo>
                    <a:pt x="1160084" y="552334"/>
                  </a:lnTo>
                  <a:lnTo>
                    <a:pt x="1171921" y="552313"/>
                  </a:lnTo>
                  <a:lnTo>
                    <a:pt x="1171921" y="552004"/>
                  </a:lnTo>
                  <a:lnTo>
                    <a:pt x="1183759" y="551972"/>
                  </a:lnTo>
                  <a:lnTo>
                    <a:pt x="1195596" y="551933"/>
                  </a:lnTo>
                  <a:lnTo>
                    <a:pt x="1207434" y="551889"/>
                  </a:lnTo>
                  <a:lnTo>
                    <a:pt x="1219272" y="551836"/>
                  </a:lnTo>
                  <a:lnTo>
                    <a:pt x="1231109" y="551774"/>
                  </a:lnTo>
                  <a:lnTo>
                    <a:pt x="1242947" y="551701"/>
                  </a:lnTo>
                  <a:lnTo>
                    <a:pt x="1254784" y="551616"/>
                  </a:lnTo>
                  <a:lnTo>
                    <a:pt x="1266622" y="551515"/>
                  </a:lnTo>
                  <a:lnTo>
                    <a:pt x="1278459" y="551397"/>
                  </a:lnTo>
                  <a:lnTo>
                    <a:pt x="1290297" y="551258"/>
                  </a:lnTo>
                  <a:lnTo>
                    <a:pt x="1302135" y="551095"/>
                  </a:lnTo>
                  <a:lnTo>
                    <a:pt x="1313972" y="550904"/>
                  </a:lnTo>
                  <a:lnTo>
                    <a:pt x="1325810" y="550679"/>
                  </a:lnTo>
                  <a:lnTo>
                    <a:pt x="1337647" y="550415"/>
                  </a:lnTo>
                  <a:lnTo>
                    <a:pt x="1349485" y="550105"/>
                  </a:lnTo>
                  <a:lnTo>
                    <a:pt x="1361323" y="549740"/>
                  </a:lnTo>
                  <a:lnTo>
                    <a:pt x="1373160" y="549313"/>
                  </a:lnTo>
                  <a:lnTo>
                    <a:pt x="1384998" y="548812"/>
                  </a:lnTo>
                  <a:lnTo>
                    <a:pt x="1396835" y="548223"/>
                  </a:lnTo>
                  <a:lnTo>
                    <a:pt x="1408673" y="547534"/>
                  </a:lnTo>
                  <a:lnTo>
                    <a:pt x="1420511" y="546725"/>
                  </a:lnTo>
                  <a:lnTo>
                    <a:pt x="1432348" y="545778"/>
                  </a:lnTo>
                  <a:lnTo>
                    <a:pt x="1444186" y="544668"/>
                  </a:lnTo>
                  <a:lnTo>
                    <a:pt x="1456023" y="543370"/>
                  </a:lnTo>
                  <a:lnTo>
                    <a:pt x="1467861" y="541852"/>
                  </a:lnTo>
                  <a:lnTo>
                    <a:pt x="1479699" y="540079"/>
                  </a:lnTo>
                  <a:lnTo>
                    <a:pt x="1491536" y="538009"/>
                  </a:lnTo>
                  <a:lnTo>
                    <a:pt x="1503374" y="535596"/>
                  </a:lnTo>
                  <a:lnTo>
                    <a:pt x="1515211" y="532788"/>
                  </a:lnTo>
                  <a:lnTo>
                    <a:pt x="1527049" y="529524"/>
                  </a:lnTo>
                  <a:lnTo>
                    <a:pt x="1538887" y="525739"/>
                  </a:lnTo>
                  <a:lnTo>
                    <a:pt x="1550724" y="521359"/>
                  </a:lnTo>
                  <a:lnTo>
                    <a:pt x="1562562" y="516302"/>
                  </a:lnTo>
                  <a:lnTo>
                    <a:pt x="1574399" y="510482"/>
                  </a:lnTo>
                  <a:lnTo>
                    <a:pt x="1586237" y="503807"/>
                  </a:lnTo>
                  <a:lnTo>
                    <a:pt x="1598074" y="496181"/>
                  </a:lnTo>
                  <a:lnTo>
                    <a:pt x="1609912" y="487507"/>
                  </a:lnTo>
                  <a:lnTo>
                    <a:pt x="1621750" y="477692"/>
                  </a:lnTo>
                  <a:lnTo>
                    <a:pt x="1633587" y="466648"/>
                  </a:lnTo>
                  <a:lnTo>
                    <a:pt x="1645425" y="454302"/>
                  </a:lnTo>
                  <a:lnTo>
                    <a:pt x="1657262" y="440600"/>
                  </a:lnTo>
                  <a:lnTo>
                    <a:pt x="1669100" y="425515"/>
                  </a:lnTo>
                  <a:lnTo>
                    <a:pt x="1680938" y="409053"/>
                  </a:lnTo>
                  <a:lnTo>
                    <a:pt x="1692775" y="391261"/>
                  </a:lnTo>
                  <a:lnTo>
                    <a:pt x="1704613" y="372229"/>
                  </a:lnTo>
                  <a:lnTo>
                    <a:pt x="1716450" y="352097"/>
                  </a:lnTo>
                  <a:lnTo>
                    <a:pt x="1728288" y="331050"/>
                  </a:lnTo>
                  <a:lnTo>
                    <a:pt x="1740126" y="309316"/>
                  </a:lnTo>
                  <a:lnTo>
                    <a:pt x="1751963" y="287155"/>
                  </a:lnTo>
                  <a:lnTo>
                    <a:pt x="1763801" y="264849"/>
                  </a:lnTo>
                  <a:lnTo>
                    <a:pt x="1775638" y="242688"/>
                  </a:lnTo>
                  <a:lnTo>
                    <a:pt x="1787476" y="220953"/>
                  </a:lnTo>
                  <a:lnTo>
                    <a:pt x="1799314" y="199906"/>
                  </a:lnTo>
                  <a:lnTo>
                    <a:pt x="1811151" y="179774"/>
                  </a:lnTo>
                  <a:lnTo>
                    <a:pt x="1822989" y="160743"/>
                  </a:lnTo>
                  <a:lnTo>
                    <a:pt x="1834826" y="142950"/>
                  </a:lnTo>
                  <a:lnTo>
                    <a:pt x="1846664" y="126488"/>
                  </a:lnTo>
                  <a:lnTo>
                    <a:pt x="1858502" y="111403"/>
                  </a:lnTo>
                  <a:lnTo>
                    <a:pt x="1870339" y="97702"/>
                  </a:lnTo>
                  <a:lnTo>
                    <a:pt x="1882177" y="85356"/>
                  </a:lnTo>
                  <a:lnTo>
                    <a:pt x="1894014" y="74312"/>
                  </a:lnTo>
                  <a:lnTo>
                    <a:pt x="1905852" y="64496"/>
                  </a:lnTo>
                  <a:lnTo>
                    <a:pt x="1917689" y="55822"/>
                  </a:lnTo>
                  <a:lnTo>
                    <a:pt x="1929527" y="48196"/>
                  </a:lnTo>
                  <a:lnTo>
                    <a:pt x="1941365" y="41521"/>
                  </a:lnTo>
                  <a:lnTo>
                    <a:pt x="1953202" y="35702"/>
                  </a:lnTo>
                  <a:lnTo>
                    <a:pt x="1965040" y="30645"/>
                  </a:lnTo>
                  <a:lnTo>
                    <a:pt x="1976877" y="26264"/>
                  </a:lnTo>
                  <a:lnTo>
                    <a:pt x="1988715" y="22479"/>
                  </a:lnTo>
                  <a:lnTo>
                    <a:pt x="2000553" y="19216"/>
                  </a:lnTo>
                  <a:lnTo>
                    <a:pt x="2012390" y="16407"/>
                  </a:lnTo>
                  <a:lnTo>
                    <a:pt x="2024228" y="13995"/>
                  </a:lnTo>
                  <a:lnTo>
                    <a:pt x="2036065" y="11925"/>
                  </a:lnTo>
                  <a:lnTo>
                    <a:pt x="2047903" y="10151"/>
                  </a:lnTo>
                  <a:lnTo>
                    <a:pt x="2059741" y="8633"/>
                  </a:lnTo>
                  <a:lnTo>
                    <a:pt x="2071578" y="7335"/>
                  </a:lnTo>
                  <a:lnTo>
                    <a:pt x="2083416" y="6226"/>
                  </a:lnTo>
                  <a:lnTo>
                    <a:pt x="2095253" y="5279"/>
                  </a:lnTo>
                  <a:lnTo>
                    <a:pt x="2107091" y="4470"/>
                  </a:lnTo>
                  <a:lnTo>
                    <a:pt x="2118929" y="3780"/>
                  </a:lnTo>
                  <a:lnTo>
                    <a:pt x="2130766" y="3192"/>
                  </a:lnTo>
                  <a:lnTo>
                    <a:pt x="2142604" y="2690"/>
                  </a:lnTo>
                  <a:lnTo>
                    <a:pt x="2154441" y="2263"/>
                  </a:lnTo>
                  <a:lnTo>
                    <a:pt x="2166279" y="1899"/>
                  </a:lnTo>
                  <a:lnTo>
                    <a:pt x="2178117" y="1589"/>
                  </a:lnTo>
                  <a:lnTo>
                    <a:pt x="2189954" y="1325"/>
                  </a:lnTo>
                  <a:lnTo>
                    <a:pt x="2201792" y="1100"/>
                  </a:lnTo>
                  <a:lnTo>
                    <a:pt x="2213629" y="908"/>
                  </a:lnTo>
                  <a:lnTo>
                    <a:pt x="2225467" y="745"/>
                  </a:lnTo>
                  <a:lnTo>
                    <a:pt x="2237304" y="607"/>
                  </a:lnTo>
                  <a:lnTo>
                    <a:pt x="2249142" y="489"/>
                  </a:lnTo>
                  <a:lnTo>
                    <a:pt x="2260980" y="388"/>
                  </a:lnTo>
                  <a:lnTo>
                    <a:pt x="2272817" y="302"/>
                  </a:lnTo>
                  <a:lnTo>
                    <a:pt x="2284655" y="230"/>
                  </a:lnTo>
                  <a:lnTo>
                    <a:pt x="2296492" y="168"/>
                  </a:lnTo>
                  <a:lnTo>
                    <a:pt x="2308330" y="115"/>
                  </a:lnTo>
                  <a:lnTo>
                    <a:pt x="2320168" y="70"/>
                  </a:lnTo>
                  <a:lnTo>
                    <a:pt x="2332005" y="32"/>
                  </a:lnTo>
                  <a:lnTo>
                    <a:pt x="2343843" y="0"/>
                  </a:lnTo>
                  <a:lnTo>
                    <a:pt x="2343843" y="0"/>
                  </a:lnTo>
                  <a:lnTo>
                    <a:pt x="2355680" y="32"/>
                  </a:lnTo>
                  <a:lnTo>
                    <a:pt x="2367518" y="70"/>
                  </a:lnTo>
                  <a:lnTo>
                    <a:pt x="2379356" y="115"/>
                  </a:lnTo>
                  <a:lnTo>
                    <a:pt x="2391193" y="168"/>
                  </a:lnTo>
                  <a:lnTo>
                    <a:pt x="2403031" y="230"/>
                  </a:lnTo>
                  <a:lnTo>
                    <a:pt x="2414868" y="302"/>
                  </a:lnTo>
                  <a:lnTo>
                    <a:pt x="2426706" y="388"/>
                  </a:lnTo>
                  <a:lnTo>
                    <a:pt x="2438544" y="489"/>
                  </a:lnTo>
                  <a:lnTo>
                    <a:pt x="2450381" y="607"/>
                  </a:lnTo>
                  <a:lnTo>
                    <a:pt x="2462219" y="745"/>
                  </a:lnTo>
                  <a:lnTo>
                    <a:pt x="2474056" y="908"/>
                  </a:lnTo>
                  <a:lnTo>
                    <a:pt x="2485894" y="1100"/>
                  </a:lnTo>
                  <a:lnTo>
                    <a:pt x="2497732" y="1325"/>
                  </a:lnTo>
                  <a:lnTo>
                    <a:pt x="2509569" y="1589"/>
                  </a:lnTo>
                  <a:lnTo>
                    <a:pt x="2521407" y="1899"/>
                  </a:lnTo>
                  <a:lnTo>
                    <a:pt x="2533244" y="2263"/>
                  </a:lnTo>
                  <a:lnTo>
                    <a:pt x="2545082" y="2690"/>
                  </a:lnTo>
                  <a:lnTo>
                    <a:pt x="2556919" y="3192"/>
                  </a:lnTo>
                  <a:lnTo>
                    <a:pt x="2568757" y="3780"/>
                  </a:lnTo>
                  <a:lnTo>
                    <a:pt x="2580595" y="4470"/>
                  </a:lnTo>
                  <a:lnTo>
                    <a:pt x="2592432" y="5279"/>
                  </a:lnTo>
                  <a:lnTo>
                    <a:pt x="2604270" y="6226"/>
                  </a:lnTo>
                  <a:lnTo>
                    <a:pt x="2616107" y="7335"/>
                  </a:lnTo>
                  <a:lnTo>
                    <a:pt x="2627945" y="8633"/>
                  </a:lnTo>
                  <a:lnTo>
                    <a:pt x="2639783" y="10151"/>
                  </a:lnTo>
                  <a:lnTo>
                    <a:pt x="2651620" y="11925"/>
                  </a:lnTo>
                  <a:lnTo>
                    <a:pt x="2663458" y="13995"/>
                  </a:lnTo>
                  <a:lnTo>
                    <a:pt x="2675295" y="16407"/>
                  </a:lnTo>
                  <a:lnTo>
                    <a:pt x="2687133" y="19216"/>
                  </a:lnTo>
                  <a:lnTo>
                    <a:pt x="2698971" y="22479"/>
                  </a:lnTo>
                  <a:lnTo>
                    <a:pt x="2710808" y="26264"/>
                  </a:lnTo>
                  <a:lnTo>
                    <a:pt x="2722646" y="30645"/>
                  </a:lnTo>
                  <a:lnTo>
                    <a:pt x="2734483" y="35702"/>
                  </a:lnTo>
                  <a:lnTo>
                    <a:pt x="2746321" y="41521"/>
                  </a:lnTo>
                  <a:lnTo>
                    <a:pt x="2758159" y="48196"/>
                  </a:lnTo>
                  <a:lnTo>
                    <a:pt x="2769996" y="55822"/>
                  </a:lnTo>
                  <a:lnTo>
                    <a:pt x="2781834" y="64496"/>
                  </a:lnTo>
                  <a:lnTo>
                    <a:pt x="2793671" y="74312"/>
                  </a:lnTo>
                  <a:lnTo>
                    <a:pt x="2805509" y="85356"/>
                  </a:lnTo>
                  <a:lnTo>
                    <a:pt x="2817347" y="97702"/>
                  </a:lnTo>
                  <a:lnTo>
                    <a:pt x="2829184" y="111403"/>
                  </a:lnTo>
                  <a:lnTo>
                    <a:pt x="2841022" y="126488"/>
                  </a:lnTo>
                  <a:lnTo>
                    <a:pt x="2852859" y="142950"/>
                  </a:lnTo>
                  <a:lnTo>
                    <a:pt x="2864697" y="160743"/>
                  </a:lnTo>
                  <a:lnTo>
                    <a:pt x="2876534" y="179774"/>
                  </a:lnTo>
                  <a:lnTo>
                    <a:pt x="2888372" y="199906"/>
                  </a:lnTo>
                  <a:lnTo>
                    <a:pt x="2900210" y="220953"/>
                  </a:lnTo>
                  <a:lnTo>
                    <a:pt x="2912047" y="242688"/>
                  </a:lnTo>
                  <a:lnTo>
                    <a:pt x="2923885" y="264849"/>
                  </a:lnTo>
                  <a:lnTo>
                    <a:pt x="2935722" y="287155"/>
                  </a:lnTo>
                  <a:lnTo>
                    <a:pt x="2947560" y="309316"/>
                  </a:lnTo>
                  <a:lnTo>
                    <a:pt x="2959398" y="331050"/>
                  </a:lnTo>
                  <a:lnTo>
                    <a:pt x="2971235" y="352097"/>
                  </a:lnTo>
                  <a:lnTo>
                    <a:pt x="2983073" y="372229"/>
                  </a:lnTo>
                  <a:lnTo>
                    <a:pt x="2994910" y="391261"/>
                  </a:lnTo>
                  <a:lnTo>
                    <a:pt x="3006748" y="409053"/>
                  </a:lnTo>
                  <a:lnTo>
                    <a:pt x="3018586" y="425515"/>
                  </a:lnTo>
                  <a:lnTo>
                    <a:pt x="3030423" y="440600"/>
                  </a:lnTo>
                  <a:lnTo>
                    <a:pt x="3042261" y="454302"/>
                  </a:lnTo>
                  <a:lnTo>
                    <a:pt x="3054098" y="466648"/>
                  </a:lnTo>
                  <a:lnTo>
                    <a:pt x="3065936" y="477692"/>
                  </a:lnTo>
                  <a:lnTo>
                    <a:pt x="3077774" y="487507"/>
                  </a:lnTo>
                  <a:lnTo>
                    <a:pt x="3089611" y="496181"/>
                  </a:lnTo>
                  <a:lnTo>
                    <a:pt x="3101449" y="503807"/>
                  </a:lnTo>
                  <a:lnTo>
                    <a:pt x="3113286" y="510482"/>
                  </a:lnTo>
                  <a:lnTo>
                    <a:pt x="3125124" y="516302"/>
                  </a:lnTo>
                  <a:lnTo>
                    <a:pt x="3136962" y="521359"/>
                  </a:lnTo>
                  <a:lnTo>
                    <a:pt x="3148799" y="525739"/>
                  </a:lnTo>
                  <a:lnTo>
                    <a:pt x="3160637" y="529524"/>
                  </a:lnTo>
                  <a:lnTo>
                    <a:pt x="3172474" y="532788"/>
                  </a:lnTo>
                  <a:lnTo>
                    <a:pt x="3184312" y="535596"/>
                  </a:lnTo>
                  <a:lnTo>
                    <a:pt x="3196149" y="538009"/>
                  </a:lnTo>
                  <a:lnTo>
                    <a:pt x="3207987" y="540079"/>
                  </a:lnTo>
                  <a:lnTo>
                    <a:pt x="3219825" y="541852"/>
                  </a:lnTo>
                  <a:lnTo>
                    <a:pt x="3231662" y="543370"/>
                  </a:lnTo>
                  <a:lnTo>
                    <a:pt x="3243500" y="544668"/>
                  </a:lnTo>
                  <a:lnTo>
                    <a:pt x="3255337" y="545778"/>
                  </a:lnTo>
                  <a:lnTo>
                    <a:pt x="3267175" y="546725"/>
                  </a:lnTo>
                  <a:lnTo>
                    <a:pt x="3279013" y="547534"/>
                  </a:lnTo>
                  <a:lnTo>
                    <a:pt x="3290850" y="548223"/>
                  </a:lnTo>
                  <a:lnTo>
                    <a:pt x="3302688" y="548812"/>
                  </a:lnTo>
                  <a:lnTo>
                    <a:pt x="3314525" y="549313"/>
                  </a:lnTo>
                  <a:lnTo>
                    <a:pt x="3326363" y="549740"/>
                  </a:lnTo>
                  <a:lnTo>
                    <a:pt x="3338201" y="550105"/>
                  </a:lnTo>
                  <a:lnTo>
                    <a:pt x="3350038" y="550415"/>
                  </a:lnTo>
                  <a:lnTo>
                    <a:pt x="3361876" y="550679"/>
                  </a:lnTo>
                  <a:lnTo>
                    <a:pt x="3373713" y="550904"/>
                  </a:lnTo>
                  <a:lnTo>
                    <a:pt x="3385551" y="551095"/>
                  </a:lnTo>
                  <a:lnTo>
                    <a:pt x="3397389" y="551258"/>
                  </a:lnTo>
                  <a:lnTo>
                    <a:pt x="3409226" y="551397"/>
                  </a:lnTo>
                  <a:lnTo>
                    <a:pt x="3421064" y="551515"/>
                  </a:lnTo>
                  <a:lnTo>
                    <a:pt x="3432901" y="551616"/>
                  </a:lnTo>
                  <a:lnTo>
                    <a:pt x="3444739" y="551701"/>
                  </a:lnTo>
                  <a:lnTo>
                    <a:pt x="3456576" y="551774"/>
                  </a:lnTo>
                  <a:lnTo>
                    <a:pt x="3468414" y="551836"/>
                  </a:lnTo>
                  <a:lnTo>
                    <a:pt x="3480252" y="551889"/>
                  </a:lnTo>
                  <a:lnTo>
                    <a:pt x="3492089" y="551933"/>
                  </a:lnTo>
                  <a:lnTo>
                    <a:pt x="3503927" y="551972"/>
                  </a:lnTo>
                  <a:lnTo>
                    <a:pt x="3515764" y="552004"/>
                  </a:lnTo>
                  <a:lnTo>
                    <a:pt x="3515764" y="552189"/>
                  </a:lnTo>
                  <a:lnTo>
                    <a:pt x="3527602" y="552189"/>
                  </a:lnTo>
                  <a:lnTo>
                    <a:pt x="3539440" y="552189"/>
                  </a:lnTo>
                  <a:lnTo>
                    <a:pt x="3551277" y="552189"/>
                  </a:lnTo>
                  <a:lnTo>
                    <a:pt x="3563115" y="552189"/>
                  </a:lnTo>
                  <a:lnTo>
                    <a:pt x="3574952" y="552189"/>
                  </a:lnTo>
                  <a:lnTo>
                    <a:pt x="3586790" y="552189"/>
                  </a:lnTo>
                  <a:lnTo>
                    <a:pt x="3598628" y="552189"/>
                  </a:lnTo>
                  <a:lnTo>
                    <a:pt x="3610465" y="552189"/>
                  </a:lnTo>
                  <a:lnTo>
                    <a:pt x="3622303" y="552189"/>
                  </a:lnTo>
                  <a:lnTo>
                    <a:pt x="3634140" y="552189"/>
                  </a:lnTo>
                  <a:lnTo>
                    <a:pt x="3645978" y="552189"/>
                  </a:lnTo>
                  <a:lnTo>
                    <a:pt x="3657816" y="552189"/>
                  </a:lnTo>
                  <a:lnTo>
                    <a:pt x="3669653" y="552189"/>
                  </a:lnTo>
                  <a:lnTo>
                    <a:pt x="3681491" y="552189"/>
                  </a:lnTo>
                  <a:lnTo>
                    <a:pt x="3693328" y="552189"/>
                  </a:lnTo>
                  <a:lnTo>
                    <a:pt x="3705166" y="552189"/>
                  </a:lnTo>
                  <a:lnTo>
                    <a:pt x="3717004" y="552189"/>
                  </a:lnTo>
                  <a:lnTo>
                    <a:pt x="3728841" y="552189"/>
                  </a:lnTo>
                  <a:lnTo>
                    <a:pt x="3740679" y="552189"/>
                  </a:lnTo>
                  <a:lnTo>
                    <a:pt x="3752516" y="552189"/>
                  </a:lnTo>
                  <a:lnTo>
                    <a:pt x="3764354" y="552189"/>
                  </a:lnTo>
                  <a:lnTo>
                    <a:pt x="3776191" y="552189"/>
                  </a:lnTo>
                  <a:lnTo>
                    <a:pt x="3788029" y="552189"/>
                  </a:lnTo>
                  <a:lnTo>
                    <a:pt x="3799867" y="552189"/>
                  </a:lnTo>
                  <a:lnTo>
                    <a:pt x="3811704" y="552189"/>
                  </a:lnTo>
                  <a:lnTo>
                    <a:pt x="3823542" y="552189"/>
                  </a:lnTo>
                  <a:lnTo>
                    <a:pt x="3835379" y="552189"/>
                  </a:lnTo>
                  <a:lnTo>
                    <a:pt x="3847217" y="552189"/>
                  </a:lnTo>
                  <a:lnTo>
                    <a:pt x="3859055" y="552189"/>
                  </a:lnTo>
                  <a:lnTo>
                    <a:pt x="3870892" y="552189"/>
                  </a:lnTo>
                  <a:lnTo>
                    <a:pt x="3882730" y="552189"/>
                  </a:lnTo>
                  <a:lnTo>
                    <a:pt x="3894567" y="552189"/>
                  </a:lnTo>
                  <a:lnTo>
                    <a:pt x="3906405" y="552189"/>
                  </a:lnTo>
                  <a:lnTo>
                    <a:pt x="3918243" y="552189"/>
                  </a:lnTo>
                  <a:lnTo>
                    <a:pt x="3930080" y="552189"/>
                  </a:lnTo>
                  <a:lnTo>
                    <a:pt x="3941918" y="552189"/>
                  </a:lnTo>
                  <a:lnTo>
                    <a:pt x="3953755" y="552189"/>
                  </a:lnTo>
                  <a:lnTo>
                    <a:pt x="3965593" y="552189"/>
                  </a:lnTo>
                  <a:lnTo>
                    <a:pt x="3977431" y="552189"/>
                  </a:lnTo>
                  <a:lnTo>
                    <a:pt x="3989268" y="552189"/>
                  </a:lnTo>
                  <a:lnTo>
                    <a:pt x="4001106" y="552189"/>
                  </a:lnTo>
                  <a:lnTo>
                    <a:pt x="4012943" y="552189"/>
                  </a:lnTo>
                  <a:lnTo>
                    <a:pt x="4024781" y="552189"/>
                  </a:lnTo>
                  <a:lnTo>
                    <a:pt x="4036619" y="552189"/>
                  </a:lnTo>
                  <a:lnTo>
                    <a:pt x="4048456" y="552189"/>
                  </a:lnTo>
                  <a:lnTo>
                    <a:pt x="4060294" y="552189"/>
                  </a:lnTo>
                  <a:lnTo>
                    <a:pt x="4072131" y="552189"/>
                  </a:lnTo>
                  <a:lnTo>
                    <a:pt x="4083969" y="552189"/>
                  </a:lnTo>
                  <a:lnTo>
                    <a:pt x="4095806" y="552189"/>
                  </a:lnTo>
                  <a:lnTo>
                    <a:pt x="4107644" y="552189"/>
                  </a:lnTo>
                  <a:lnTo>
                    <a:pt x="4119482" y="552189"/>
                  </a:lnTo>
                  <a:lnTo>
                    <a:pt x="4131319" y="552189"/>
                  </a:lnTo>
                  <a:lnTo>
                    <a:pt x="4143157" y="552189"/>
                  </a:lnTo>
                  <a:lnTo>
                    <a:pt x="4154994" y="552189"/>
                  </a:lnTo>
                  <a:lnTo>
                    <a:pt x="4166832" y="552189"/>
                  </a:lnTo>
                  <a:lnTo>
                    <a:pt x="4178670" y="552189"/>
                  </a:lnTo>
                  <a:lnTo>
                    <a:pt x="4190507" y="552189"/>
                  </a:lnTo>
                  <a:lnTo>
                    <a:pt x="4202345" y="552189"/>
                  </a:lnTo>
                  <a:lnTo>
                    <a:pt x="4214182" y="552189"/>
                  </a:lnTo>
                  <a:lnTo>
                    <a:pt x="4226020" y="552189"/>
                  </a:lnTo>
                  <a:lnTo>
                    <a:pt x="4237858" y="552189"/>
                  </a:lnTo>
                  <a:lnTo>
                    <a:pt x="4249695" y="552189"/>
                  </a:lnTo>
                  <a:lnTo>
                    <a:pt x="4261533" y="552189"/>
                  </a:lnTo>
                  <a:lnTo>
                    <a:pt x="4273370" y="552189"/>
                  </a:lnTo>
                  <a:lnTo>
                    <a:pt x="4285208" y="552189"/>
                  </a:lnTo>
                  <a:lnTo>
                    <a:pt x="4297046" y="552189"/>
                  </a:lnTo>
                  <a:lnTo>
                    <a:pt x="4308883" y="552189"/>
                  </a:lnTo>
                  <a:lnTo>
                    <a:pt x="4320721" y="552189"/>
                  </a:lnTo>
                  <a:lnTo>
                    <a:pt x="4332558" y="552189"/>
                  </a:lnTo>
                  <a:lnTo>
                    <a:pt x="4344396" y="552189"/>
                  </a:lnTo>
                  <a:lnTo>
                    <a:pt x="4356234" y="552189"/>
                  </a:lnTo>
                  <a:lnTo>
                    <a:pt x="4368071" y="552189"/>
                  </a:lnTo>
                  <a:lnTo>
                    <a:pt x="4379909" y="552189"/>
                  </a:lnTo>
                  <a:lnTo>
                    <a:pt x="4391746" y="552189"/>
                  </a:lnTo>
                  <a:lnTo>
                    <a:pt x="4403584" y="552189"/>
                  </a:lnTo>
                  <a:lnTo>
                    <a:pt x="4415421" y="552189"/>
                  </a:lnTo>
                  <a:lnTo>
                    <a:pt x="4427259" y="552189"/>
                  </a:lnTo>
                  <a:lnTo>
                    <a:pt x="4439097" y="552189"/>
                  </a:lnTo>
                  <a:lnTo>
                    <a:pt x="4450934" y="552189"/>
                  </a:lnTo>
                  <a:lnTo>
                    <a:pt x="4462772" y="552189"/>
                  </a:lnTo>
                  <a:lnTo>
                    <a:pt x="4474609" y="552189"/>
                  </a:lnTo>
                  <a:lnTo>
                    <a:pt x="4486447" y="552189"/>
                  </a:lnTo>
                  <a:lnTo>
                    <a:pt x="4498285" y="552189"/>
                  </a:lnTo>
                  <a:lnTo>
                    <a:pt x="4510122" y="552189"/>
                  </a:lnTo>
                  <a:lnTo>
                    <a:pt x="4521960" y="552189"/>
                  </a:lnTo>
                  <a:lnTo>
                    <a:pt x="4533797" y="552189"/>
                  </a:lnTo>
                  <a:lnTo>
                    <a:pt x="4545635" y="552189"/>
                  </a:lnTo>
                  <a:lnTo>
                    <a:pt x="4557473" y="552189"/>
                  </a:lnTo>
                  <a:lnTo>
                    <a:pt x="4569310" y="552189"/>
                  </a:lnTo>
                  <a:lnTo>
                    <a:pt x="4581148" y="552189"/>
                  </a:lnTo>
                  <a:lnTo>
                    <a:pt x="4592985" y="552189"/>
                  </a:lnTo>
                  <a:lnTo>
                    <a:pt x="4604823" y="552189"/>
                  </a:lnTo>
                  <a:lnTo>
                    <a:pt x="4616661" y="552189"/>
                  </a:lnTo>
                  <a:lnTo>
                    <a:pt x="4628498" y="552189"/>
                  </a:lnTo>
                  <a:lnTo>
                    <a:pt x="4640336" y="552189"/>
                  </a:lnTo>
                  <a:lnTo>
                    <a:pt x="4652173" y="552189"/>
                  </a:lnTo>
                  <a:lnTo>
                    <a:pt x="4664011" y="552189"/>
                  </a:lnTo>
                  <a:lnTo>
                    <a:pt x="4675849" y="552189"/>
                  </a:lnTo>
                  <a:lnTo>
                    <a:pt x="4687686" y="552189"/>
                  </a:lnTo>
                </a:path>
              </a:pathLst>
            </a:custGeom>
            <a:ln w="40651" cap="flat">
              <a:solidFill>
                <a:srgbClr val="FF66AA">
                  <a:alpha val="100000"/>
                </a:srgbClr>
              </a:solidFill>
              <a:prstDash val="solid"/>
              <a:round/>
            </a:ln>
          </p:spPr>
          <p:txBody>
            <a:bodyPr/>
            <a:lstStyle/>
            <a:p/>
          </p:txBody>
        </p:sp>
        <p:sp>
          <p:nvSpPr>
            <p:cNvPr id="57" name="pl57"/>
            <p:cNvSpPr/>
            <p:nvPr/>
          </p:nvSpPr>
          <p:spPr>
            <a:xfrm>
              <a:off x="2482351" y="1451849"/>
              <a:ext cx="4687686" cy="0"/>
            </a:xfrm>
            <a:custGeom>
              <a:avLst/>
              <a:pathLst>
                <a:path w="4687686" h="0">
                  <a:moveTo>
                    <a:pt x="0" y="0"/>
                  </a:moveTo>
                  <a:lnTo>
                    <a:pt x="11837" y="0"/>
                  </a:lnTo>
                  <a:lnTo>
                    <a:pt x="23675" y="0"/>
                  </a:lnTo>
                  <a:lnTo>
                    <a:pt x="35512" y="0"/>
                  </a:lnTo>
                  <a:lnTo>
                    <a:pt x="47350" y="0"/>
                  </a:lnTo>
                  <a:lnTo>
                    <a:pt x="59187" y="0"/>
                  </a:lnTo>
                  <a:lnTo>
                    <a:pt x="71025" y="0"/>
                  </a:lnTo>
                  <a:lnTo>
                    <a:pt x="82863" y="0"/>
                  </a:lnTo>
                  <a:lnTo>
                    <a:pt x="94700" y="0"/>
                  </a:lnTo>
                  <a:lnTo>
                    <a:pt x="106538" y="0"/>
                  </a:lnTo>
                  <a:lnTo>
                    <a:pt x="118375" y="0"/>
                  </a:lnTo>
                  <a:lnTo>
                    <a:pt x="130213" y="0"/>
                  </a:lnTo>
                  <a:lnTo>
                    <a:pt x="142051" y="0"/>
                  </a:lnTo>
                  <a:lnTo>
                    <a:pt x="153888" y="0"/>
                  </a:lnTo>
                  <a:lnTo>
                    <a:pt x="165726" y="0"/>
                  </a:lnTo>
                  <a:lnTo>
                    <a:pt x="177563" y="0"/>
                  </a:lnTo>
                  <a:lnTo>
                    <a:pt x="189401" y="0"/>
                  </a:lnTo>
                  <a:lnTo>
                    <a:pt x="201239" y="0"/>
                  </a:lnTo>
                  <a:lnTo>
                    <a:pt x="213076" y="0"/>
                  </a:lnTo>
                  <a:lnTo>
                    <a:pt x="224914" y="0"/>
                  </a:lnTo>
                  <a:lnTo>
                    <a:pt x="236751" y="0"/>
                  </a:lnTo>
                  <a:lnTo>
                    <a:pt x="248589" y="0"/>
                  </a:lnTo>
                  <a:lnTo>
                    <a:pt x="260427" y="0"/>
                  </a:lnTo>
                  <a:lnTo>
                    <a:pt x="272264" y="0"/>
                  </a:lnTo>
                  <a:lnTo>
                    <a:pt x="284102" y="0"/>
                  </a:lnTo>
                  <a:lnTo>
                    <a:pt x="295939" y="0"/>
                  </a:lnTo>
                  <a:lnTo>
                    <a:pt x="307777" y="0"/>
                  </a:lnTo>
                  <a:lnTo>
                    <a:pt x="319614" y="0"/>
                  </a:lnTo>
                  <a:lnTo>
                    <a:pt x="331452" y="0"/>
                  </a:lnTo>
                  <a:lnTo>
                    <a:pt x="343290" y="0"/>
                  </a:lnTo>
                  <a:lnTo>
                    <a:pt x="355127" y="0"/>
                  </a:lnTo>
                  <a:lnTo>
                    <a:pt x="366965" y="0"/>
                  </a:lnTo>
                  <a:lnTo>
                    <a:pt x="378802" y="0"/>
                  </a:lnTo>
                  <a:lnTo>
                    <a:pt x="390640" y="0"/>
                  </a:lnTo>
                  <a:lnTo>
                    <a:pt x="402478" y="0"/>
                  </a:lnTo>
                  <a:lnTo>
                    <a:pt x="414315" y="0"/>
                  </a:lnTo>
                  <a:lnTo>
                    <a:pt x="426153" y="0"/>
                  </a:lnTo>
                  <a:lnTo>
                    <a:pt x="437990" y="0"/>
                  </a:lnTo>
                  <a:lnTo>
                    <a:pt x="449828" y="0"/>
                  </a:lnTo>
                  <a:lnTo>
                    <a:pt x="461666" y="0"/>
                  </a:lnTo>
                  <a:lnTo>
                    <a:pt x="473503" y="0"/>
                  </a:lnTo>
                  <a:lnTo>
                    <a:pt x="485341" y="0"/>
                  </a:lnTo>
                  <a:lnTo>
                    <a:pt x="497178" y="0"/>
                  </a:lnTo>
                  <a:lnTo>
                    <a:pt x="509016" y="0"/>
                  </a:lnTo>
                  <a:lnTo>
                    <a:pt x="520854" y="0"/>
                  </a:lnTo>
                  <a:lnTo>
                    <a:pt x="532691" y="0"/>
                  </a:lnTo>
                  <a:lnTo>
                    <a:pt x="544529" y="0"/>
                  </a:lnTo>
                  <a:lnTo>
                    <a:pt x="556366" y="0"/>
                  </a:lnTo>
                  <a:lnTo>
                    <a:pt x="568204" y="0"/>
                  </a:lnTo>
                  <a:lnTo>
                    <a:pt x="580042" y="0"/>
                  </a:lnTo>
                  <a:lnTo>
                    <a:pt x="591879" y="0"/>
                  </a:lnTo>
                  <a:lnTo>
                    <a:pt x="603717" y="0"/>
                  </a:lnTo>
                  <a:lnTo>
                    <a:pt x="615554" y="0"/>
                  </a:lnTo>
                  <a:lnTo>
                    <a:pt x="627392" y="0"/>
                  </a:lnTo>
                  <a:lnTo>
                    <a:pt x="639229" y="0"/>
                  </a:lnTo>
                  <a:lnTo>
                    <a:pt x="651067" y="0"/>
                  </a:lnTo>
                  <a:lnTo>
                    <a:pt x="662905" y="0"/>
                  </a:lnTo>
                  <a:lnTo>
                    <a:pt x="674742" y="0"/>
                  </a:lnTo>
                  <a:lnTo>
                    <a:pt x="686580" y="0"/>
                  </a:lnTo>
                  <a:lnTo>
                    <a:pt x="698417" y="0"/>
                  </a:lnTo>
                  <a:lnTo>
                    <a:pt x="710255" y="0"/>
                  </a:lnTo>
                  <a:lnTo>
                    <a:pt x="722093" y="0"/>
                  </a:lnTo>
                  <a:lnTo>
                    <a:pt x="733930" y="0"/>
                  </a:lnTo>
                  <a:lnTo>
                    <a:pt x="745768" y="0"/>
                  </a:lnTo>
                  <a:lnTo>
                    <a:pt x="757605" y="0"/>
                  </a:lnTo>
                  <a:lnTo>
                    <a:pt x="769443" y="0"/>
                  </a:lnTo>
                  <a:lnTo>
                    <a:pt x="781281" y="0"/>
                  </a:lnTo>
                  <a:lnTo>
                    <a:pt x="793118" y="0"/>
                  </a:lnTo>
                  <a:lnTo>
                    <a:pt x="804956" y="0"/>
                  </a:lnTo>
                  <a:lnTo>
                    <a:pt x="816793" y="0"/>
                  </a:lnTo>
                  <a:lnTo>
                    <a:pt x="828631" y="0"/>
                  </a:lnTo>
                  <a:lnTo>
                    <a:pt x="840469" y="0"/>
                  </a:lnTo>
                  <a:lnTo>
                    <a:pt x="852306" y="0"/>
                  </a:lnTo>
                  <a:lnTo>
                    <a:pt x="864144" y="0"/>
                  </a:lnTo>
                  <a:lnTo>
                    <a:pt x="875981" y="0"/>
                  </a:lnTo>
                  <a:lnTo>
                    <a:pt x="887819" y="0"/>
                  </a:lnTo>
                  <a:lnTo>
                    <a:pt x="899657" y="0"/>
                  </a:lnTo>
                  <a:lnTo>
                    <a:pt x="911494" y="0"/>
                  </a:lnTo>
                  <a:lnTo>
                    <a:pt x="923332" y="0"/>
                  </a:lnTo>
                  <a:lnTo>
                    <a:pt x="935169" y="0"/>
                  </a:lnTo>
                  <a:lnTo>
                    <a:pt x="947007" y="0"/>
                  </a:lnTo>
                  <a:lnTo>
                    <a:pt x="958844" y="0"/>
                  </a:lnTo>
                  <a:lnTo>
                    <a:pt x="970682" y="0"/>
                  </a:lnTo>
                  <a:lnTo>
                    <a:pt x="982520" y="0"/>
                  </a:lnTo>
                  <a:lnTo>
                    <a:pt x="994357" y="0"/>
                  </a:lnTo>
                  <a:lnTo>
                    <a:pt x="1006195" y="0"/>
                  </a:lnTo>
                  <a:lnTo>
                    <a:pt x="1018032" y="0"/>
                  </a:lnTo>
                  <a:lnTo>
                    <a:pt x="1029870" y="0"/>
                  </a:lnTo>
                  <a:lnTo>
                    <a:pt x="1041708" y="0"/>
                  </a:lnTo>
                  <a:lnTo>
                    <a:pt x="1053545" y="0"/>
                  </a:lnTo>
                  <a:lnTo>
                    <a:pt x="1065383" y="0"/>
                  </a:lnTo>
                  <a:lnTo>
                    <a:pt x="1077220" y="0"/>
                  </a:lnTo>
                  <a:lnTo>
                    <a:pt x="1089058" y="0"/>
                  </a:lnTo>
                  <a:lnTo>
                    <a:pt x="1100896" y="0"/>
                  </a:lnTo>
                  <a:lnTo>
                    <a:pt x="1112733" y="0"/>
                  </a:lnTo>
                  <a:lnTo>
                    <a:pt x="1124571" y="0"/>
                  </a:lnTo>
                  <a:lnTo>
                    <a:pt x="1136408" y="0"/>
                  </a:lnTo>
                  <a:lnTo>
                    <a:pt x="1148246" y="0"/>
                  </a:lnTo>
                  <a:lnTo>
                    <a:pt x="1160084" y="0"/>
                  </a:lnTo>
                  <a:lnTo>
                    <a:pt x="1171921" y="0"/>
                  </a:lnTo>
                  <a:lnTo>
                    <a:pt x="1171921" y="0"/>
                  </a:lnTo>
                  <a:lnTo>
                    <a:pt x="1183759" y="0"/>
                  </a:lnTo>
                  <a:lnTo>
                    <a:pt x="1195596" y="0"/>
                  </a:lnTo>
                  <a:lnTo>
                    <a:pt x="1207434" y="0"/>
                  </a:lnTo>
                  <a:lnTo>
                    <a:pt x="1219272" y="0"/>
                  </a:lnTo>
                  <a:lnTo>
                    <a:pt x="1231109" y="0"/>
                  </a:lnTo>
                  <a:lnTo>
                    <a:pt x="1242947" y="0"/>
                  </a:lnTo>
                  <a:lnTo>
                    <a:pt x="1254784" y="0"/>
                  </a:lnTo>
                  <a:lnTo>
                    <a:pt x="1266622" y="0"/>
                  </a:lnTo>
                  <a:lnTo>
                    <a:pt x="1278459" y="0"/>
                  </a:lnTo>
                  <a:lnTo>
                    <a:pt x="1290297" y="0"/>
                  </a:lnTo>
                  <a:lnTo>
                    <a:pt x="1302135" y="0"/>
                  </a:lnTo>
                  <a:lnTo>
                    <a:pt x="1313972" y="0"/>
                  </a:lnTo>
                  <a:lnTo>
                    <a:pt x="1325810" y="0"/>
                  </a:lnTo>
                  <a:lnTo>
                    <a:pt x="1337647" y="0"/>
                  </a:lnTo>
                  <a:lnTo>
                    <a:pt x="1349485" y="0"/>
                  </a:lnTo>
                  <a:lnTo>
                    <a:pt x="1361323" y="0"/>
                  </a:lnTo>
                  <a:lnTo>
                    <a:pt x="1373160" y="0"/>
                  </a:lnTo>
                  <a:lnTo>
                    <a:pt x="1384998" y="0"/>
                  </a:lnTo>
                  <a:lnTo>
                    <a:pt x="1396835" y="0"/>
                  </a:lnTo>
                  <a:lnTo>
                    <a:pt x="1408673" y="0"/>
                  </a:lnTo>
                  <a:lnTo>
                    <a:pt x="1420511" y="0"/>
                  </a:lnTo>
                  <a:lnTo>
                    <a:pt x="1432348" y="0"/>
                  </a:lnTo>
                  <a:lnTo>
                    <a:pt x="1444186" y="0"/>
                  </a:lnTo>
                  <a:lnTo>
                    <a:pt x="1456023" y="0"/>
                  </a:lnTo>
                  <a:lnTo>
                    <a:pt x="1467861" y="0"/>
                  </a:lnTo>
                  <a:lnTo>
                    <a:pt x="1479699" y="0"/>
                  </a:lnTo>
                  <a:lnTo>
                    <a:pt x="1491536" y="0"/>
                  </a:lnTo>
                  <a:lnTo>
                    <a:pt x="1503374" y="0"/>
                  </a:lnTo>
                  <a:lnTo>
                    <a:pt x="1515211" y="0"/>
                  </a:lnTo>
                  <a:lnTo>
                    <a:pt x="1527049" y="0"/>
                  </a:lnTo>
                  <a:lnTo>
                    <a:pt x="1538887" y="0"/>
                  </a:lnTo>
                  <a:lnTo>
                    <a:pt x="1550724" y="0"/>
                  </a:lnTo>
                  <a:lnTo>
                    <a:pt x="1562562" y="0"/>
                  </a:lnTo>
                  <a:lnTo>
                    <a:pt x="1574399" y="0"/>
                  </a:lnTo>
                  <a:lnTo>
                    <a:pt x="1586237" y="0"/>
                  </a:lnTo>
                  <a:lnTo>
                    <a:pt x="1598074" y="0"/>
                  </a:lnTo>
                  <a:lnTo>
                    <a:pt x="1609912" y="0"/>
                  </a:lnTo>
                  <a:lnTo>
                    <a:pt x="1621750" y="0"/>
                  </a:lnTo>
                  <a:lnTo>
                    <a:pt x="1633587" y="0"/>
                  </a:lnTo>
                  <a:lnTo>
                    <a:pt x="1645425" y="0"/>
                  </a:lnTo>
                  <a:lnTo>
                    <a:pt x="1657262" y="0"/>
                  </a:lnTo>
                  <a:lnTo>
                    <a:pt x="1669100" y="0"/>
                  </a:lnTo>
                  <a:lnTo>
                    <a:pt x="1680938" y="0"/>
                  </a:lnTo>
                  <a:lnTo>
                    <a:pt x="1692775" y="0"/>
                  </a:lnTo>
                  <a:lnTo>
                    <a:pt x="1704613" y="0"/>
                  </a:lnTo>
                  <a:lnTo>
                    <a:pt x="1716450" y="0"/>
                  </a:lnTo>
                  <a:lnTo>
                    <a:pt x="1728288" y="0"/>
                  </a:lnTo>
                  <a:lnTo>
                    <a:pt x="1740126" y="0"/>
                  </a:lnTo>
                  <a:lnTo>
                    <a:pt x="1751963" y="0"/>
                  </a:lnTo>
                  <a:lnTo>
                    <a:pt x="1763801" y="0"/>
                  </a:lnTo>
                  <a:lnTo>
                    <a:pt x="1775638" y="0"/>
                  </a:lnTo>
                  <a:lnTo>
                    <a:pt x="1787476" y="0"/>
                  </a:lnTo>
                  <a:lnTo>
                    <a:pt x="1799314" y="0"/>
                  </a:lnTo>
                  <a:lnTo>
                    <a:pt x="1811151" y="0"/>
                  </a:lnTo>
                  <a:lnTo>
                    <a:pt x="1822989" y="0"/>
                  </a:lnTo>
                  <a:lnTo>
                    <a:pt x="1834826" y="0"/>
                  </a:lnTo>
                  <a:lnTo>
                    <a:pt x="1846664" y="0"/>
                  </a:lnTo>
                  <a:lnTo>
                    <a:pt x="1858502" y="0"/>
                  </a:lnTo>
                  <a:lnTo>
                    <a:pt x="1870339" y="0"/>
                  </a:lnTo>
                  <a:lnTo>
                    <a:pt x="1882177" y="0"/>
                  </a:lnTo>
                  <a:lnTo>
                    <a:pt x="1894014" y="0"/>
                  </a:lnTo>
                  <a:lnTo>
                    <a:pt x="1905852" y="0"/>
                  </a:lnTo>
                  <a:lnTo>
                    <a:pt x="1917689" y="0"/>
                  </a:lnTo>
                  <a:lnTo>
                    <a:pt x="1929527" y="0"/>
                  </a:lnTo>
                  <a:lnTo>
                    <a:pt x="1941365" y="0"/>
                  </a:lnTo>
                  <a:lnTo>
                    <a:pt x="1953202" y="0"/>
                  </a:lnTo>
                  <a:lnTo>
                    <a:pt x="1965040" y="0"/>
                  </a:lnTo>
                  <a:lnTo>
                    <a:pt x="1976877" y="0"/>
                  </a:lnTo>
                  <a:lnTo>
                    <a:pt x="1988715" y="0"/>
                  </a:lnTo>
                  <a:lnTo>
                    <a:pt x="2000553" y="0"/>
                  </a:lnTo>
                  <a:lnTo>
                    <a:pt x="2012390" y="0"/>
                  </a:lnTo>
                  <a:lnTo>
                    <a:pt x="2024228" y="0"/>
                  </a:lnTo>
                  <a:lnTo>
                    <a:pt x="2036065" y="0"/>
                  </a:lnTo>
                  <a:lnTo>
                    <a:pt x="2047903" y="0"/>
                  </a:lnTo>
                  <a:lnTo>
                    <a:pt x="2059741" y="0"/>
                  </a:lnTo>
                  <a:lnTo>
                    <a:pt x="2071578" y="0"/>
                  </a:lnTo>
                  <a:lnTo>
                    <a:pt x="2083416" y="0"/>
                  </a:lnTo>
                  <a:lnTo>
                    <a:pt x="2095253" y="0"/>
                  </a:lnTo>
                  <a:lnTo>
                    <a:pt x="2107091" y="0"/>
                  </a:lnTo>
                  <a:lnTo>
                    <a:pt x="2118929" y="0"/>
                  </a:lnTo>
                  <a:lnTo>
                    <a:pt x="2130766" y="0"/>
                  </a:lnTo>
                  <a:lnTo>
                    <a:pt x="2142604" y="0"/>
                  </a:lnTo>
                  <a:lnTo>
                    <a:pt x="2154441" y="0"/>
                  </a:lnTo>
                  <a:lnTo>
                    <a:pt x="2166279" y="0"/>
                  </a:lnTo>
                  <a:lnTo>
                    <a:pt x="2178117" y="0"/>
                  </a:lnTo>
                  <a:lnTo>
                    <a:pt x="2189954" y="0"/>
                  </a:lnTo>
                  <a:lnTo>
                    <a:pt x="2201792" y="0"/>
                  </a:lnTo>
                  <a:lnTo>
                    <a:pt x="2213629" y="0"/>
                  </a:lnTo>
                  <a:lnTo>
                    <a:pt x="2225467" y="0"/>
                  </a:lnTo>
                  <a:lnTo>
                    <a:pt x="2237304" y="0"/>
                  </a:lnTo>
                  <a:lnTo>
                    <a:pt x="2249142" y="0"/>
                  </a:lnTo>
                  <a:lnTo>
                    <a:pt x="2260980" y="0"/>
                  </a:lnTo>
                  <a:lnTo>
                    <a:pt x="2272817" y="0"/>
                  </a:lnTo>
                  <a:lnTo>
                    <a:pt x="2284655" y="0"/>
                  </a:lnTo>
                  <a:lnTo>
                    <a:pt x="2296492" y="0"/>
                  </a:lnTo>
                  <a:lnTo>
                    <a:pt x="2308330" y="0"/>
                  </a:lnTo>
                  <a:lnTo>
                    <a:pt x="2320168" y="0"/>
                  </a:lnTo>
                  <a:lnTo>
                    <a:pt x="2332005" y="0"/>
                  </a:lnTo>
                  <a:lnTo>
                    <a:pt x="2343843" y="0"/>
                  </a:lnTo>
                  <a:lnTo>
                    <a:pt x="2343843" y="0"/>
                  </a:lnTo>
                  <a:lnTo>
                    <a:pt x="2355680" y="0"/>
                  </a:lnTo>
                  <a:lnTo>
                    <a:pt x="2367518" y="0"/>
                  </a:lnTo>
                  <a:lnTo>
                    <a:pt x="2379356" y="0"/>
                  </a:lnTo>
                  <a:lnTo>
                    <a:pt x="2391193" y="0"/>
                  </a:lnTo>
                  <a:lnTo>
                    <a:pt x="2403031" y="0"/>
                  </a:lnTo>
                  <a:lnTo>
                    <a:pt x="2414868" y="0"/>
                  </a:lnTo>
                  <a:lnTo>
                    <a:pt x="2426706" y="0"/>
                  </a:lnTo>
                  <a:lnTo>
                    <a:pt x="2438544" y="0"/>
                  </a:lnTo>
                  <a:lnTo>
                    <a:pt x="2450381" y="0"/>
                  </a:lnTo>
                  <a:lnTo>
                    <a:pt x="2462219" y="0"/>
                  </a:lnTo>
                  <a:lnTo>
                    <a:pt x="2474056" y="0"/>
                  </a:lnTo>
                  <a:lnTo>
                    <a:pt x="2485894" y="0"/>
                  </a:lnTo>
                  <a:lnTo>
                    <a:pt x="2497732" y="0"/>
                  </a:lnTo>
                  <a:lnTo>
                    <a:pt x="2509569" y="0"/>
                  </a:lnTo>
                  <a:lnTo>
                    <a:pt x="2521407" y="0"/>
                  </a:lnTo>
                  <a:lnTo>
                    <a:pt x="2533244" y="0"/>
                  </a:lnTo>
                  <a:lnTo>
                    <a:pt x="2545082" y="0"/>
                  </a:lnTo>
                  <a:lnTo>
                    <a:pt x="2556919" y="0"/>
                  </a:lnTo>
                  <a:lnTo>
                    <a:pt x="2568757" y="0"/>
                  </a:lnTo>
                  <a:lnTo>
                    <a:pt x="2580595" y="0"/>
                  </a:lnTo>
                  <a:lnTo>
                    <a:pt x="2592432" y="0"/>
                  </a:lnTo>
                  <a:lnTo>
                    <a:pt x="2604270" y="0"/>
                  </a:lnTo>
                  <a:lnTo>
                    <a:pt x="2616107" y="0"/>
                  </a:lnTo>
                  <a:lnTo>
                    <a:pt x="2627945" y="0"/>
                  </a:lnTo>
                  <a:lnTo>
                    <a:pt x="2639783" y="0"/>
                  </a:lnTo>
                  <a:lnTo>
                    <a:pt x="2651620" y="0"/>
                  </a:lnTo>
                  <a:lnTo>
                    <a:pt x="2663458" y="0"/>
                  </a:lnTo>
                  <a:lnTo>
                    <a:pt x="2675295" y="0"/>
                  </a:lnTo>
                  <a:lnTo>
                    <a:pt x="2687133" y="0"/>
                  </a:lnTo>
                  <a:lnTo>
                    <a:pt x="2698971" y="0"/>
                  </a:lnTo>
                  <a:lnTo>
                    <a:pt x="2710808" y="0"/>
                  </a:lnTo>
                  <a:lnTo>
                    <a:pt x="2722646" y="0"/>
                  </a:lnTo>
                  <a:lnTo>
                    <a:pt x="2734483" y="0"/>
                  </a:lnTo>
                  <a:lnTo>
                    <a:pt x="2746321" y="0"/>
                  </a:lnTo>
                  <a:lnTo>
                    <a:pt x="2758159" y="0"/>
                  </a:lnTo>
                  <a:lnTo>
                    <a:pt x="2769996" y="0"/>
                  </a:lnTo>
                  <a:lnTo>
                    <a:pt x="2781834" y="0"/>
                  </a:lnTo>
                  <a:lnTo>
                    <a:pt x="2793671" y="0"/>
                  </a:lnTo>
                  <a:lnTo>
                    <a:pt x="2805509" y="0"/>
                  </a:lnTo>
                  <a:lnTo>
                    <a:pt x="2817347" y="0"/>
                  </a:lnTo>
                  <a:lnTo>
                    <a:pt x="2829184" y="0"/>
                  </a:lnTo>
                  <a:lnTo>
                    <a:pt x="2841022" y="0"/>
                  </a:lnTo>
                  <a:lnTo>
                    <a:pt x="2852859" y="0"/>
                  </a:lnTo>
                  <a:lnTo>
                    <a:pt x="2864697" y="0"/>
                  </a:lnTo>
                  <a:lnTo>
                    <a:pt x="2876534" y="0"/>
                  </a:lnTo>
                  <a:lnTo>
                    <a:pt x="2888372" y="0"/>
                  </a:lnTo>
                  <a:lnTo>
                    <a:pt x="2900210" y="0"/>
                  </a:lnTo>
                  <a:lnTo>
                    <a:pt x="2912047" y="0"/>
                  </a:lnTo>
                  <a:lnTo>
                    <a:pt x="2923885" y="0"/>
                  </a:lnTo>
                  <a:lnTo>
                    <a:pt x="2935722" y="0"/>
                  </a:lnTo>
                  <a:lnTo>
                    <a:pt x="2947560" y="0"/>
                  </a:lnTo>
                  <a:lnTo>
                    <a:pt x="2959398" y="0"/>
                  </a:lnTo>
                  <a:lnTo>
                    <a:pt x="2971235" y="0"/>
                  </a:lnTo>
                  <a:lnTo>
                    <a:pt x="2983073" y="0"/>
                  </a:lnTo>
                  <a:lnTo>
                    <a:pt x="2994910" y="0"/>
                  </a:lnTo>
                  <a:lnTo>
                    <a:pt x="3006748" y="0"/>
                  </a:lnTo>
                  <a:lnTo>
                    <a:pt x="3018586" y="0"/>
                  </a:lnTo>
                  <a:lnTo>
                    <a:pt x="3030423" y="0"/>
                  </a:lnTo>
                  <a:lnTo>
                    <a:pt x="3042261" y="0"/>
                  </a:lnTo>
                  <a:lnTo>
                    <a:pt x="3054098" y="0"/>
                  </a:lnTo>
                  <a:lnTo>
                    <a:pt x="3065936" y="0"/>
                  </a:lnTo>
                  <a:lnTo>
                    <a:pt x="3077774" y="0"/>
                  </a:lnTo>
                  <a:lnTo>
                    <a:pt x="3089611" y="0"/>
                  </a:lnTo>
                  <a:lnTo>
                    <a:pt x="3101449" y="0"/>
                  </a:lnTo>
                  <a:lnTo>
                    <a:pt x="3113286" y="0"/>
                  </a:lnTo>
                  <a:lnTo>
                    <a:pt x="3125124" y="0"/>
                  </a:lnTo>
                  <a:lnTo>
                    <a:pt x="3136962" y="0"/>
                  </a:lnTo>
                  <a:lnTo>
                    <a:pt x="3148799" y="0"/>
                  </a:lnTo>
                  <a:lnTo>
                    <a:pt x="3160637" y="0"/>
                  </a:lnTo>
                  <a:lnTo>
                    <a:pt x="3172474" y="0"/>
                  </a:lnTo>
                  <a:lnTo>
                    <a:pt x="3184312" y="0"/>
                  </a:lnTo>
                  <a:lnTo>
                    <a:pt x="3196149" y="0"/>
                  </a:lnTo>
                  <a:lnTo>
                    <a:pt x="3207987" y="0"/>
                  </a:lnTo>
                  <a:lnTo>
                    <a:pt x="3219825" y="0"/>
                  </a:lnTo>
                  <a:lnTo>
                    <a:pt x="3231662" y="0"/>
                  </a:lnTo>
                  <a:lnTo>
                    <a:pt x="3243500" y="0"/>
                  </a:lnTo>
                  <a:lnTo>
                    <a:pt x="3255337" y="0"/>
                  </a:lnTo>
                  <a:lnTo>
                    <a:pt x="3267175" y="0"/>
                  </a:lnTo>
                  <a:lnTo>
                    <a:pt x="3279013" y="0"/>
                  </a:lnTo>
                  <a:lnTo>
                    <a:pt x="3290850" y="0"/>
                  </a:lnTo>
                  <a:lnTo>
                    <a:pt x="3302688" y="0"/>
                  </a:lnTo>
                  <a:lnTo>
                    <a:pt x="3314525" y="0"/>
                  </a:lnTo>
                  <a:lnTo>
                    <a:pt x="3326363" y="0"/>
                  </a:lnTo>
                  <a:lnTo>
                    <a:pt x="3338201" y="0"/>
                  </a:lnTo>
                  <a:lnTo>
                    <a:pt x="3350038" y="0"/>
                  </a:lnTo>
                  <a:lnTo>
                    <a:pt x="3361876" y="0"/>
                  </a:lnTo>
                  <a:lnTo>
                    <a:pt x="3373713" y="0"/>
                  </a:lnTo>
                  <a:lnTo>
                    <a:pt x="3385551" y="0"/>
                  </a:lnTo>
                  <a:lnTo>
                    <a:pt x="3397389" y="0"/>
                  </a:lnTo>
                  <a:lnTo>
                    <a:pt x="3409226" y="0"/>
                  </a:lnTo>
                  <a:lnTo>
                    <a:pt x="3421064" y="0"/>
                  </a:lnTo>
                  <a:lnTo>
                    <a:pt x="3432901" y="0"/>
                  </a:lnTo>
                  <a:lnTo>
                    <a:pt x="3444739" y="0"/>
                  </a:lnTo>
                  <a:lnTo>
                    <a:pt x="3456576" y="0"/>
                  </a:lnTo>
                  <a:lnTo>
                    <a:pt x="3468414" y="0"/>
                  </a:lnTo>
                  <a:lnTo>
                    <a:pt x="3480252" y="0"/>
                  </a:lnTo>
                  <a:lnTo>
                    <a:pt x="3492089" y="0"/>
                  </a:lnTo>
                  <a:lnTo>
                    <a:pt x="3503927" y="0"/>
                  </a:lnTo>
                  <a:lnTo>
                    <a:pt x="3515764" y="0"/>
                  </a:lnTo>
                  <a:lnTo>
                    <a:pt x="3515764" y="0"/>
                  </a:lnTo>
                  <a:lnTo>
                    <a:pt x="3527602" y="0"/>
                  </a:lnTo>
                  <a:lnTo>
                    <a:pt x="3539440" y="0"/>
                  </a:lnTo>
                  <a:lnTo>
                    <a:pt x="3551277" y="0"/>
                  </a:lnTo>
                  <a:lnTo>
                    <a:pt x="3563115" y="0"/>
                  </a:lnTo>
                  <a:lnTo>
                    <a:pt x="3574952" y="0"/>
                  </a:lnTo>
                  <a:lnTo>
                    <a:pt x="3586790" y="0"/>
                  </a:lnTo>
                  <a:lnTo>
                    <a:pt x="3598628" y="0"/>
                  </a:lnTo>
                  <a:lnTo>
                    <a:pt x="3610465" y="0"/>
                  </a:lnTo>
                  <a:lnTo>
                    <a:pt x="3622303" y="0"/>
                  </a:lnTo>
                  <a:lnTo>
                    <a:pt x="3634140" y="0"/>
                  </a:lnTo>
                  <a:lnTo>
                    <a:pt x="3645978" y="0"/>
                  </a:lnTo>
                  <a:lnTo>
                    <a:pt x="3657816" y="0"/>
                  </a:lnTo>
                  <a:lnTo>
                    <a:pt x="3669653" y="0"/>
                  </a:lnTo>
                  <a:lnTo>
                    <a:pt x="3681491" y="0"/>
                  </a:lnTo>
                  <a:lnTo>
                    <a:pt x="3693328" y="0"/>
                  </a:lnTo>
                  <a:lnTo>
                    <a:pt x="3705166" y="0"/>
                  </a:lnTo>
                  <a:lnTo>
                    <a:pt x="3717004" y="0"/>
                  </a:lnTo>
                  <a:lnTo>
                    <a:pt x="3728841" y="0"/>
                  </a:lnTo>
                  <a:lnTo>
                    <a:pt x="3740679" y="0"/>
                  </a:lnTo>
                  <a:lnTo>
                    <a:pt x="3752516" y="0"/>
                  </a:lnTo>
                  <a:lnTo>
                    <a:pt x="3764354" y="0"/>
                  </a:lnTo>
                  <a:lnTo>
                    <a:pt x="3776191" y="0"/>
                  </a:lnTo>
                  <a:lnTo>
                    <a:pt x="3788029" y="0"/>
                  </a:lnTo>
                  <a:lnTo>
                    <a:pt x="3799867" y="0"/>
                  </a:lnTo>
                  <a:lnTo>
                    <a:pt x="3811704" y="0"/>
                  </a:lnTo>
                  <a:lnTo>
                    <a:pt x="3823542" y="0"/>
                  </a:lnTo>
                  <a:lnTo>
                    <a:pt x="3835379" y="0"/>
                  </a:lnTo>
                  <a:lnTo>
                    <a:pt x="3847217" y="0"/>
                  </a:lnTo>
                  <a:lnTo>
                    <a:pt x="3859055" y="0"/>
                  </a:lnTo>
                  <a:lnTo>
                    <a:pt x="3870892" y="0"/>
                  </a:lnTo>
                  <a:lnTo>
                    <a:pt x="3882730" y="0"/>
                  </a:lnTo>
                  <a:lnTo>
                    <a:pt x="3894567" y="0"/>
                  </a:lnTo>
                  <a:lnTo>
                    <a:pt x="3906405" y="0"/>
                  </a:lnTo>
                  <a:lnTo>
                    <a:pt x="3918243" y="0"/>
                  </a:lnTo>
                  <a:lnTo>
                    <a:pt x="3930080" y="0"/>
                  </a:lnTo>
                  <a:lnTo>
                    <a:pt x="3941918" y="0"/>
                  </a:lnTo>
                  <a:lnTo>
                    <a:pt x="3953755" y="0"/>
                  </a:lnTo>
                  <a:lnTo>
                    <a:pt x="3965593" y="0"/>
                  </a:lnTo>
                  <a:lnTo>
                    <a:pt x="3977431" y="0"/>
                  </a:lnTo>
                  <a:lnTo>
                    <a:pt x="3989268" y="0"/>
                  </a:lnTo>
                  <a:lnTo>
                    <a:pt x="4001106" y="0"/>
                  </a:lnTo>
                  <a:lnTo>
                    <a:pt x="4012943" y="0"/>
                  </a:lnTo>
                  <a:lnTo>
                    <a:pt x="4024781" y="0"/>
                  </a:lnTo>
                  <a:lnTo>
                    <a:pt x="4036619" y="0"/>
                  </a:lnTo>
                  <a:lnTo>
                    <a:pt x="4048456" y="0"/>
                  </a:lnTo>
                  <a:lnTo>
                    <a:pt x="4060294" y="0"/>
                  </a:lnTo>
                  <a:lnTo>
                    <a:pt x="4072131" y="0"/>
                  </a:lnTo>
                  <a:lnTo>
                    <a:pt x="4083969" y="0"/>
                  </a:lnTo>
                  <a:lnTo>
                    <a:pt x="4095806" y="0"/>
                  </a:lnTo>
                  <a:lnTo>
                    <a:pt x="4107644" y="0"/>
                  </a:lnTo>
                  <a:lnTo>
                    <a:pt x="4119482" y="0"/>
                  </a:lnTo>
                  <a:lnTo>
                    <a:pt x="4131319" y="0"/>
                  </a:lnTo>
                  <a:lnTo>
                    <a:pt x="4143157" y="0"/>
                  </a:lnTo>
                  <a:lnTo>
                    <a:pt x="4154994" y="0"/>
                  </a:lnTo>
                  <a:lnTo>
                    <a:pt x="4166832" y="0"/>
                  </a:lnTo>
                  <a:lnTo>
                    <a:pt x="4178670" y="0"/>
                  </a:lnTo>
                  <a:lnTo>
                    <a:pt x="4190507" y="0"/>
                  </a:lnTo>
                  <a:lnTo>
                    <a:pt x="4202345" y="0"/>
                  </a:lnTo>
                  <a:lnTo>
                    <a:pt x="4214182" y="0"/>
                  </a:lnTo>
                  <a:lnTo>
                    <a:pt x="4226020" y="0"/>
                  </a:lnTo>
                  <a:lnTo>
                    <a:pt x="4237858" y="0"/>
                  </a:lnTo>
                  <a:lnTo>
                    <a:pt x="4249695" y="0"/>
                  </a:lnTo>
                  <a:lnTo>
                    <a:pt x="4261533" y="0"/>
                  </a:lnTo>
                  <a:lnTo>
                    <a:pt x="4273370" y="0"/>
                  </a:lnTo>
                  <a:lnTo>
                    <a:pt x="4285208" y="0"/>
                  </a:lnTo>
                  <a:lnTo>
                    <a:pt x="4297046" y="0"/>
                  </a:lnTo>
                  <a:lnTo>
                    <a:pt x="4308883" y="0"/>
                  </a:lnTo>
                  <a:lnTo>
                    <a:pt x="4320721" y="0"/>
                  </a:lnTo>
                  <a:lnTo>
                    <a:pt x="4332558" y="0"/>
                  </a:lnTo>
                  <a:lnTo>
                    <a:pt x="4344396" y="0"/>
                  </a:lnTo>
                  <a:lnTo>
                    <a:pt x="4356234" y="0"/>
                  </a:lnTo>
                  <a:lnTo>
                    <a:pt x="4368071" y="0"/>
                  </a:lnTo>
                  <a:lnTo>
                    <a:pt x="4379909" y="0"/>
                  </a:lnTo>
                  <a:lnTo>
                    <a:pt x="4391746" y="0"/>
                  </a:lnTo>
                  <a:lnTo>
                    <a:pt x="4403584" y="0"/>
                  </a:lnTo>
                  <a:lnTo>
                    <a:pt x="4415421" y="0"/>
                  </a:lnTo>
                  <a:lnTo>
                    <a:pt x="4427259" y="0"/>
                  </a:lnTo>
                  <a:lnTo>
                    <a:pt x="4439097" y="0"/>
                  </a:lnTo>
                  <a:lnTo>
                    <a:pt x="4450934" y="0"/>
                  </a:lnTo>
                  <a:lnTo>
                    <a:pt x="4462772" y="0"/>
                  </a:lnTo>
                  <a:lnTo>
                    <a:pt x="4474609" y="0"/>
                  </a:lnTo>
                  <a:lnTo>
                    <a:pt x="4486447" y="0"/>
                  </a:lnTo>
                  <a:lnTo>
                    <a:pt x="4498285" y="0"/>
                  </a:lnTo>
                  <a:lnTo>
                    <a:pt x="4510122" y="0"/>
                  </a:lnTo>
                  <a:lnTo>
                    <a:pt x="4521960" y="0"/>
                  </a:lnTo>
                  <a:lnTo>
                    <a:pt x="4533797" y="0"/>
                  </a:lnTo>
                  <a:lnTo>
                    <a:pt x="4545635" y="0"/>
                  </a:lnTo>
                  <a:lnTo>
                    <a:pt x="4557473" y="0"/>
                  </a:lnTo>
                  <a:lnTo>
                    <a:pt x="4569310" y="0"/>
                  </a:lnTo>
                  <a:lnTo>
                    <a:pt x="4581148" y="0"/>
                  </a:lnTo>
                  <a:lnTo>
                    <a:pt x="4592985" y="0"/>
                  </a:lnTo>
                  <a:lnTo>
                    <a:pt x="4604823" y="0"/>
                  </a:lnTo>
                  <a:lnTo>
                    <a:pt x="4616661" y="0"/>
                  </a:lnTo>
                  <a:lnTo>
                    <a:pt x="4628498" y="0"/>
                  </a:lnTo>
                  <a:lnTo>
                    <a:pt x="4640336" y="0"/>
                  </a:lnTo>
                  <a:lnTo>
                    <a:pt x="4652173" y="0"/>
                  </a:lnTo>
                  <a:lnTo>
                    <a:pt x="4664011" y="0"/>
                  </a:lnTo>
                  <a:lnTo>
                    <a:pt x="4675849" y="0"/>
                  </a:lnTo>
                  <a:lnTo>
                    <a:pt x="4687686" y="0"/>
                  </a:lnTo>
                </a:path>
              </a:pathLst>
            </a:custGeom>
            <a:ln w="40651" cap="flat">
              <a:solidFill>
                <a:srgbClr val="FE6D8D">
                  <a:alpha val="100000"/>
                </a:srgbClr>
              </a:solidFill>
              <a:prstDash val="solid"/>
              <a:round/>
            </a:ln>
          </p:spPr>
          <p:txBody>
            <a:bodyPr/>
            <a:lstStyle/>
            <a:p/>
          </p:txBody>
        </p:sp>
        <p:sp>
          <p:nvSpPr>
            <p:cNvPr id="58" name="pt58"/>
            <p:cNvSpPr/>
            <p:nvPr/>
          </p:nvSpPr>
          <p:spPr>
            <a:xfrm>
              <a:off x="5939414" y="840771"/>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59" name="pt59"/>
            <p:cNvSpPr/>
            <p:nvPr/>
          </p:nvSpPr>
          <p:spPr>
            <a:xfrm>
              <a:off x="7111335" y="840771"/>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60" name="pt60"/>
            <p:cNvSpPr/>
            <p:nvPr/>
          </p:nvSpPr>
          <p:spPr>
            <a:xfrm>
              <a:off x="2423649" y="840771"/>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61" name="pt61"/>
            <p:cNvSpPr/>
            <p:nvPr/>
          </p:nvSpPr>
          <p:spPr>
            <a:xfrm>
              <a:off x="4767492" y="840771"/>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62" name="pt62"/>
            <p:cNvSpPr/>
            <p:nvPr/>
          </p:nvSpPr>
          <p:spPr>
            <a:xfrm>
              <a:off x="5939414" y="1024896"/>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63" name="pt63"/>
            <p:cNvSpPr/>
            <p:nvPr/>
          </p:nvSpPr>
          <p:spPr>
            <a:xfrm>
              <a:off x="3595570" y="840771"/>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64" name="pt64"/>
            <p:cNvSpPr/>
            <p:nvPr/>
          </p:nvSpPr>
          <p:spPr>
            <a:xfrm>
              <a:off x="4767492" y="1024896"/>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65" name="pt65"/>
            <p:cNvSpPr/>
            <p:nvPr/>
          </p:nvSpPr>
          <p:spPr>
            <a:xfrm>
              <a:off x="5939414" y="1209021"/>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66" name="pt66"/>
            <p:cNvSpPr/>
            <p:nvPr/>
          </p:nvSpPr>
          <p:spPr>
            <a:xfrm>
              <a:off x="7111335" y="1024896"/>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67" name="pt67"/>
            <p:cNvSpPr/>
            <p:nvPr/>
          </p:nvSpPr>
          <p:spPr>
            <a:xfrm>
              <a:off x="3595570" y="1024896"/>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68" name="pt68"/>
            <p:cNvSpPr/>
            <p:nvPr/>
          </p:nvSpPr>
          <p:spPr>
            <a:xfrm>
              <a:off x="3595570" y="1209021"/>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69" name="pt69"/>
            <p:cNvSpPr/>
            <p:nvPr/>
          </p:nvSpPr>
          <p:spPr>
            <a:xfrm>
              <a:off x="4767492" y="1209021"/>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70" name="pt70"/>
            <p:cNvSpPr/>
            <p:nvPr/>
          </p:nvSpPr>
          <p:spPr>
            <a:xfrm>
              <a:off x="7111335" y="1209021"/>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71" name="pt71"/>
            <p:cNvSpPr/>
            <p:nvPr/>
          </p:nvSpPr>
          <p:spPr>
            <a:xfrm>
              <a:off x="7111335" y="1393146"/>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72" name="pt72"/>
            <p:cNvSpPr/>
            <p:nvPr/>
          </p:nvSpPr>
          <p:spPr>
            <a:xfrm>
              <a:off x="2423649" y="1024896"/>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73" name="pt73"/>
            <p:cNvSpPr/>
            <p:nvPr/>
          </p:nvSpPr>
          <p:spPr>
            <a:xfrm>
              <a:off x="5939414" y="1393146"/>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74" name="pt74"/>
            <p:cNvSpPr/>
            <p:nvPr/>
          </p:nvSpPr>
          <p:spPr>
            <a:xfrm>
              <a:off x="2423649" y="1209021"/>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75" name="pt75"/>
            <p:cNvSpPr/>
            <p:nvPr/>
          </p:nvSpPr>
          <p:spPr>
            <a:xfrm>
              <a:off x="4767492" y="1393146"/>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76" name="pt76"/>
            <p:cNvSpPr/>
            <p:nvPr/>
          </p:nvSpPr>
          <p:spPr>
            <a:xfrm>
              <a:off x="3595570" y="1393146"/>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77" name="pt77"/>
            <p:cNvSpPr/>
            <p:nvPr/>
          </p:nvSpPr>
          <p:spPr>
            <a:xfrm>
              <a:off x="4767492" y="1577271"/>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78" name="pt78"/>
            <p:cNvSpPr/>
            <p:nvPr/>
          </p:nvSpPr>
          <p:spPr>
            <a:xfrm>
              <a:off x="2423649" y="1393146"/>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79" name="pt79"/>
            <p:cNvSpPr/>
            <p:nvPr/>
          </p:nvSpPr>
          <p:spPr>
            <a:xfrm>
              <a:off x="2423649" y="1577271"/>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0" name="pt80"/>
            <p:cNvSpPr/>
            <p:nvPr/>
          </p:nvSpPr>
          <p:spPr>
            <a:xfrm>
              <a:off x="3595570" y="1577271"/>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1" name="pt81"/>
            <p:cNvSpPr/>
            <p:nvPr/>
          </p:nvSpPr>
          <p:spPr>
            <a:xfrm>
              <a:off x="3595570" y="1761396"/>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82" name="pt82"/>
            <p:cNvSpPr/>
            <p:nvPr/>
          </p:nvSpPr>
          <p:spPr>
            <a:xfrm>
              <a:off x="5939414" y="1577271"/>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83" name="pt83"/>
            <p:cNvSpPr/>
            <p:nvPr/>
          </p:nvSpPr>
          <p:spPr>
            <a:xfrm>
              <a:off x="7111335" y="1577271"/>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84" name="pt84"/>
            <p:cNvSpPr/>
            <p:nvPr/>
          </p:nvSpPr>
          <p:spPr>
            <a:xfrm>
              <a:off x="4767492" y="1761396"/>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5" name="pt85"/>
            <p:cNvSpPr/>
            <p:nvPr/>
          </p:nvSpPr>
          <p:spPr>
            <a:xfrm>
              <a:off x="5939414" y="1761396"/>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6" name="pt86"/>
            <p:cNvSpPr/>
            <p:nvPr/>
          </p:nvSpPr>
          <p:spPr>
            <a:xfrm>
              <a:off x="7111335" y="1761396"/>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7" name="pt87"/>
            <p:cNvSpPr/>
            <p:nvPr/>
          </p:nvSpPr>
          <p:spPr>
            <a:xfrm>
              <a:off x="2423649" y="1761396"/>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88" name="pt88"/>
            <p:cNvSpPr/>
            <p:nvPr/>
          </p:nvSpPr>
          <p:spPr>
            <a:xfrm>
              <a:off x="7111335" y="1945521"/>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89" name="pt89"/>
            <p:cNvSpPr/>
            <p:nvPr/>
          </p:nvSpPr>
          <p:spPr>
            <a:xfrm>
              <a:off x="2423649" y="1945521"/>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90" name="pt90"/>
            <p:cNvSpPr/>
            <p:nvPr/>
          </p:nvSpPr>
          <p:spPr>
            <a:xfrm>
              <a:off x="2423649" y="212964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1" name="pt91"/>
            <p:cNvSpPr/>
            <p:nvPr/>
          </p:nvSpPr>
          <p:spPr>
            <a:xfrm>
              <a:off x="5939414" y="1945521"/>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92" name="pt92"/>
            <p:cNvSpPr/>
            <p:nvPr/>
          </p:nvSpPr>
          <p:spPr>
            <a:xfrm>
              <a:off x="3595570" y="1945521"/>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3" name="pt93"/>
            <p:cNvSpPr/>
            <p:nvPr/>
          </p:nvSpPr>
          <p:spPr>
            <a:xfrm>
              <a:off x="4767492" y="1945521"/>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94" name="pt94"/>
            <p:cNvSpPr/>
            <p:nvPr/>
          </p:nvSpPr>
          <p:spPr>
            <a:xfrm>
              <a:off x="4767492" y="212964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5" name="pt95"/>
            <p:cNvSpPr/>
            <p:nvPr/>
          </p:nvSpPr>
          <p:spPr>
            <a:xfrm>
              <a:off x="3595570" y="2129646"/>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96" name="pt96"/>
            <p:cNvSpPr/>
            <p:nvPr/>
          </p:nvSpPr>
          <p:spPr>
            <a:xfrm>
              <a:off x="5939414" y="212964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7" name="pt97"/>
            <p:cNvSpPr/>
            <p:nvPr/>
          </p:nvSpPr>
          <p:spPr>
            <a:xfrm>
              <a:off x="7111335" y="212964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98" name="pt98"/>
            <p:cNvSpPr/>
            <p:nvPr/>
          </p:nvSpPr>
          <p:spPr>
            <a:xfrm>
              <a:off x="4767492" y="2313772"/>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99" name="pt99"/>
            <p:cNvSpPr/>
            <p:nvPr/>
          </p:nvSpPr>
          <p:spPr>
            <a:xfrm>
              <a:off x="3595570" y="2313772"/>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100" name="pt100"/>
            <p:cNvSpPr/>
            <p:nvPr/>
          </p:nvSpPr>
          <p:spPr>
            <a:xfrm>
              <a:off x="4767492" y="2497897"/>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01" name="pt101"/>
            <p:cNvSpPr/>
            <p:nvPr/>
          </p:nvSpPr>
          <p:spPr>
            <a:xfrm>
              <a:off x="2423649" y="2313772"/>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102" name="pt102"/>
            <p:cNvSpPr/>
            <p:nvPr/>
          </p:nvSpPr>
          <p:spPr>
            <a:xfrm>
              <a:off x="2423649" y="2497897"/>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03" name="pt103"/>
            <p:cNvSpPr/>
            <p:nvPr/>
          </p:nvSpPr>
          <p:spPr>
            <a:xfrm>
              <a:off x="4767492" y="2682022"/>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04" name="pt104"/>
            <p:cNvSpPr/>
            <p:nvPr/>
          </p:nvSpPr>
          <p:spPr>
            <a:xfrm>
              <a:off x="3595570" y="2497897"/>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105" name="pt105"/>
            <p:cNvSpPr/>
            <p:nvPr/>
          </p:nvSpPr>
          <p:spPr>
            <a:xfrm>
              <a:off x="4767492" y="2866147"/>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106" name="pt106"/>
            <p:cNvSpPr/>
            <p:nvPr/>
          </p:nvSpPr>
          <p:spPr>
            <a:xfrm>
              <a:off x="3595570" y="2682022"/>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07" name="pt107"/>
            <p:cNvSpPr/>
            <p:nvPr/>
          </p:nvSpPr>
          <p:spPr>
            <a:xfrm>
              <a:off x="5939414" y="2313772"/>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08" name="pt108"/>
            <p:cNvSpPr/>
            <p:nvPr/>
          </p:nvSpPr>
          <p:spPr>
            <a:xfrm>
              <a:off x="7111335" y="2313772"/>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09" name="pt109"/>
            <p:cNvSpPr/>
            <p:nvPr/>
          </p:nvSpPr>
          <p:spPr>
            <a:xfrm>
              <a:off x="5939414" y="2497897"/>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110" name="pt110"/>
            <p:cNvSpPr/>
            <p:nvPr/>
          </p:nvSpPr>
          <p:spPr>
            <a:xfrm>
              <a:off x="7111335" y="2497897"/>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111" name="pt111"/>
            <p:cNvSpPr/>
            <p:nvPr/>
          </p:nvSpPr>
          <p:spPr>
            <a:xfrm>
              <a:off x="5939414" y="2682022"/>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12" name="pt112"/>
            <p:cNvSpPr/>
            <p:nvPr/>
          </p:nvSpPr>
          <p:spPr>
            <a:xfrm>
              <a:off x="7111335" y="2682022"/>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13" name="pt113"/>
            <p:cNvSpPr/>
            <p:nvPr/>
          </p:nvSpPr>
          <p:spPr>
            <a:xfrm>
              <a:off x="5939414" y="2866147"/>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114" name="pt114"/>
            <p:cNvSpPr/>
            <p:nvPr/>
          </p:nvSpPr>
          <p:spPr>
            <a:xfrm>
              <a:off x="2423649" y="2682022"/>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115" name="pt115"/>
            <p:cNvSpPr/>
            <p:nvPr/>
          </p:nvSpPr>
          <p:spPr>
            <a:xfrm>
              <a:off x="3595570" y="2866147"/>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116" name="pt116"/>
            <p:cNvSpPr/>
            <p:nvPr/>
          </p:nvSpPr>
          <p:spPr>
            <a:xfrm>
              <a:off x="2423649" y="2866147"/>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117" name="pt117"/>
            <p:cNvSpPr/>
            <p:nvPr/>
          </p:nvSpPr>
          <p:spPr>
            <a:xfrm>
              <a:off x="7111335" y="2866147"/>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18" name="pt118"/>
            <p:cNvSpPr/>
            <p:nvPr/>
          </p:nvSpPr>
          <p:spPr>
            <a:xfrm>
              <a:off x="2423649" y="3050272"/>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19" name="pt119"/>
            <p:cNvSpPr/>
            <p:nvPr/>
          </p:nvSpPr>
          <p:spPr>
            <a:xfrm>
              <a:off x="4767492" y="3050272"/>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120" name="pt120"/>
            <p:cNvSpPr/>
            <p:nvPr/>
          </p:nvSpPr>
          <p:spPr>
            <a:xfrm>
              <a:off x="5939414" y="3050272"/>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121" name="pt121"/>
            <p:cNvSpPr/>
            <p:nvPr/>
          </p:nvSpPr>
          <p:spPr>
            <a:xfrm>
              <a:off x="4767492" y="3234397"/>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122" name="pt122"/>
            <p:cNvSpPr/>
            <p:nvPr/>
          </p:nvSpPr>
          <p:spPr>
            <a:xfrm>
              <a:off x="5939414" y="3234397"/>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123" name="pt123"/>
            <p:cNvSpPr/>
            <p:nvPr/>
          </p:nvSpPr>
          <p:spPr>
            <a:xfrm>
              <a:off x="7111335" y="3050272"/>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124" name="pt124"/>
            <p:cNvSpPr/>
            <p:nvPr/>
          </p:nvSpPr>
          <p:spPr>
            <a:xfrm>
              <a:off x="3595570" y="3050272"/>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25" name="pt125"/>
            <p:cNvSpPr/>
            <p:nvPr/>
          </p:nvSpPr>
          <p:spPr>
            <a:xfrm>
              <a:off x="7111335" y="3234397"/>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126" name="pt126"/>
            <p:cNvSpPr/>
            <p:nvPr/>
          </p:nvSpPr>
          <p:spPr>
            <a:xfrm>
              <a:off x="3595570" y="3234397"/>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27" name="pt127"/>
            <p:cNvSpPr/>
            <p:nvPr/>
          </p:nvSpPr>
          <p:spPr>
            <a:xfrm>
              <a:off x="4767492" y="3418522"/>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28" name="pt128"/>
            <p:cNvSpPr/>
            <p:nvPr/>
          </p:nvSpPr>
          <p:spPr>
            <a:xfrm>
              <a:off x="5939414" y="3418522"/>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29" name="pt129"/>
            <p:cNvSpPr/>
            <p:nvPr/>
          </p:nvSpPr>
          <p:spPr>
            <a:xfrm>
              <a:off x="5939414" y="3602647"/>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30" name="pt130"/>
            <p:cNvSpPr/>
            <p:nvPr/>
          </p:nvSpPr>
          <p:spPr>
            <a:xfrm>
              <a:off x="7111335" y="3418522"/>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131" name="pt131"/>
            <p:cNvSpPr/>
            <p:nvPr/>
          </p:nvSpPr>
          <p:spPr>
            <a:xfrm>
              <a:off x="7111335" y="3602647"/>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132" name="pt132"/>
            <p:cNvSpPr/>
            <p:nvPr/>
          </p:nvSpPr>
          <p:spPr>
            <a:xfrm>
              <a:off x="5939414" y="3786772"/>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33" name="pt133"/>
            <p:cNvSpPr/>
            <p:nvPr/>
          </p:nvSpPr>
          <p:spPr>
            <a:xfrm>
              <a:off x="7111335" y="3786772"/>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34" name="pt134"/>
            <p:cNvSpPr/>
            <p:nvPr/>
          </p:nvSpPr>
          <p:spPr>
            <a:xfrm>
              <a:off x="5939414" y="3970897"/>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135" name="pt135"/>
            <p:cNvSpPr/>
            <p:nvPr/>
          </p:nvSpPr>
          <p:spPr>
            <a:xfrm>
              <a:off x="5939414" y="4155022"/>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36" name="pt136"/>
            <p:cNvSpPr/>
            <p:nvPr/>
          </p:nvSpPr>
          <p:spPr>
            <a:xfrm>
              <a:off x="7111335" y="3970897"/>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37" name="pt137"/>
            <p:cNvSpPr/>
            <p:nvPr/>
          </p:nvSpPr>
          <p:spPr>
            <a:xfrm>
              <a:off x="2423649" y="3234397"/>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138" name="pt138"/>
            <p:cNvSpPr/>
            <p:nvPr/>
          </p:nvSpPr>
          <p:spPr>
            <a:xfrm>
              <a:off x="4767492" y="3602647"/>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39" name="pt139"/>
            <p:cNvSpPr/>
            <p:nvPr/>
          </p:nvSpPr>
          <p:spPr>
            <a:xfrm>
              <a:off x="2423649" y="3418522"/>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40" name="pt140"/>
            <p:cNvSpPr/>
            <p:nvPr/>
          </p:nvSpPr>
          <p:spPr>
            <a:xfrm>
              <a:off x="3595570" y="3418522"/>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141" name="pt141"/>
            <p:cNvSpPr/>
            <p:nvPr/>
          </p:nvSpPr>
          <p:spPr>
            <a:xfrm>
              <a:off x="4767492" y="3786772"/>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42" name="pt142"/>
            <p:cNvSpPr/>
            <p:nvPr/>
          </p:nvSpPr>
          <p:spPr>
            <a:xfrm>
              <a:off x="2423649" y="3602647"/>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43" name="pt143"/>
            <p:cNvSpPr/>
            <p:nvPr/>
          </p:nvSpPr>
          <p:spPr>
            <a:xfrm>
              <a:off x="3595570" y="3602647"/>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44" name="pt144"/>
            <p:cNvSpPr/>
            <p:nvPr/>
          </p:nvSpPr>
          <p:spPr>
            <a:xfrm>
              <a:off x="4767492" y="3970897"/>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45" name="pt145"/>
            <p:cNvSpPr/>
            <p:nvPr/>
          </p:nvSpPr>
          <p:spPr>
            <a:xfrm>
              <a:off x="7111335" y="4155022"/>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46" name="pt146"/>
            <p:cNvSpPr/>
            <p:nvPr/>
          </p:nvSpPr>
          <p:spPr>
            <a:xfrm>
              <a:off x="5939414" y="4339147"/>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47" name="pt147"/>
            <p:cNvSpPr/>
            <p:nvPr/>
          </p:nvSpPr>
          <p:spPr>
            <a:xfrm>
              <a:off x="3595570" y="3786772"/>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48" name="pt148"/>
            <p:cNvSpPr/>
            <p:nvPr/>
          </p:nvSpPr>
          <p:spPr>
            <a:xfrm>
              <a:off x="7111335" y="4339147"/>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49" name="pt149"/>
            <p:cNvSpPr/>
            <p:nvPr/>
          </p:nvSpPr>
          <p:spPr>
            <a:xfrm>
              <a:off x="3595570" y="3970897"/>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150" name="pt150"/>
            <p:cNvSpPr/>
            <p:nvPr/>
          </p:nvSpPr>
          <p:spPr>
            <a:xfrm>
              <a:off x="4767492" y="4155022"/>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151" name="pt151"/>
            <p:cNvSpPr/>
            <p:nvPr/>
          </p:nvSpPr>
          <p:spPr>
            <a:xfrm>
              <a:off x="2423649" y="3786772"/>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152" name="pt152"/>
            <p:cNvSpPr/>
            <p:nvPr/>
          </p:nvSpPr>
          <p:spPr>
            <a:xfrm>
              <a:off x="2423649" y="3970897"/>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53" name="pt153"/>
            <p:cNvSpPr/>
            <p:nvPr/>
          </p:nvSpPr>
          <p:spPr>
            <a:xfrm>
              <a:off x="3595570" y="4155022"/>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154" name="pt154"/>
            <p:cNvSpPr/>
            <p:nvPr/>
          </p:nvSpPr>
          <p:spPr>
            <a:xfrm>
              <a:off x="4767492" y="4339147"/>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155" name="pt155"/>
            <p:cNvSpPr/>
            <p:nvPr/>
          </p:nvSpPr>
          <p:spPr>
            <a:xfrm>
              <a:off x="2423649" y="4155022"/>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56" name="pt156"/>
            <p:cNvSpPr/>
            <p:nvPr/>
          </p:nvSpPr>
          <p:spPr>
            <a:xfrm>
              <a:off x="2423649" y="4339147"/>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157" name="pt157"/>
            <p:cNvSpPr/>
            <p:nvPr/>
          </p:nvSpPr>
          <p:spPr>
            <a:xfrm>
              <a:off x="3595570" y="4339147"/>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58" name="pt158"/>
            <p:cNvSpPr/>
            <p:nvPr/>
          </p:nvSpPr>
          <p:spPr>
            <a:xfrm>
              <a:off x="2423649" y="4523272"/>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159" name="pt159"/>
            <p:cNvSpPr/>
            <p:nvPr/>
          </p:nvSpPr>
          <p:spPr>
            <a:xfrm>
              <a:off x="3595570" y="4523272"/>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160" name="pt160"/>
            <p:cNvSpPr/>
            <p:nvPr/>
          </p:nvSpPr>
          <p:spPr>
            <a:xfrm>
              <a:off x="7111335" y="4523272"/>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161" name="pt161"/>
            <p:cNvSpPr/>
            <p:nvPr/>
          </p:nvSpPr>
          <p:spPr>
            <a:xfrm>
              <a:off x="5939414" y="4523272"/>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162" name="pt162"/>
            <p:cNvSpPr/>
            <p:nvPr/>
          </p:nvSpPr>
          <p:spPr>
            <a:xfrm>
              <a:off x="4767492" y="4523272"/>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63" name="pt163"/>
            <p:cNvSpPr/>
            <p:nvPr/>
          </p:nvSpPr>
          <p:spPr>
            <a:xfrm>
              <a:off x="5939414" y="4707397"/>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64" name="pt164"/>
            <p:cNvSpPr/>
            <p:nvPr/>
          </p:nvSpPr>
          <p:spPr>
            <a:xfrm>
              <a:off x="2423649" y="4707397"/>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65" name="pt165"/>
            <p:cNvSpPr/>
            <p:nvPr/>
          </p:nvSpPr>
          <p:spPr>
            <a:xfrm>
              <a:off x="7111335" y="4707397"/>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66" name="pt166"/>
            <p:cNvSpPr/>
            <p:nvPr/>
          </p:nvSpPr>
          <p:spPr>
            <a:xfrm>
              <a:off x="4767492" y="4707397"/>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167" name="pt167"/>
            <p:cNvSpPr/>
            <p:nvPr/>
          </p:nvSpPr>
          <p:spPr>
            <a:xfrm>
              <a:off x="5939414" y="4891522"/>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168" name="pt168"/>
            <p:cNvSpPr/>
            <p:nvPr/>
          </p:nvSpPr>
          <p:spPr>
            <a:xfrm>
              <a:off x="7111335" y="4891522"/>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169" name="pt169"/>
            <p:cNvSpPr/>
            <p:nvPr/>
          </p:nvSpPr>
          <p:spPr>
            <a:xfrm>
              <a:off x="3595570" y="4707397"/>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70" name="pt170"/>
            <p:cNvSpPr/>
            <p:nvPr/>
          </p:nvSpPr>
          <p:spPr>
            <a:xfrm>
              <a:off x="2423649" y="4891522"/>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71" name="pt171"/>
            <p:cNvSpPr/>
            <p:nvPr/>
          </p:nvSpPr>
          <p:spPr>
            <a:xfrm>
              <a:off x="3595570" y="4891522"/>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72" name="pt172"/>
            <p:cNvSpPr/>
            <p:nvPr/>
          </p:nvSpPr>
          <p:spPr>
            <a:xfrm>
              <a:off x="4767492" y="4891522"/>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73" name="pt173"/>
            <p:cNvSpPr/>
            <p:nvPr/>
          </p:nvSpPr>
          <p:spPr>
            <a:xfrm>
              <a:off x="2423649" y="5075647"/>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74" name="pt174"/>
            <p:cNvSpPr/>
            <p:nvPr/>
          </p:nvSpPr>
          <p:spPr>
            <a:xfrm>
              <a:off x="4767492" y="5075647"/>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75" name="pt175"/>
            <p:cNvSpPr/>
            <p:nvPr/>
          </p:nvSpPr>
          <p:spPr>
            <a:xfrm>
              <a:off x="3595570" y="5075647"/>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76" name="pt176"/>
            <p:cNvSpPr/>
            <p:nvPr/>
          </p:nvSpPr>
          <p:spPr>
            <a:xfrm>
              <a:off x="2423649" y="5259772"/>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77" name="pt177"/>
            <p:cNvSpPr/>
            <p:nvPr/>
          </p:nvSpPr>
          <p:spPr>
            <a:xfrm>
              <a:off x="3595570" y="5259772"/>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78" name="pt178"/>
            <p:cNvSpPr/>
            <p:nvPr/>
          </p:nvSpPr>
          <p:spPr>
            <a:xfrm>
              <a:off x="4767492" y="5259772"/>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79" name="pt179"/>
            <p:cNvSpPr/>
            <p:nvPr/>
          </p:nvSpPr>
          <p:spPr>
            <a:xfrm>
              <a:off x="5939414" y="5075647"/>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80" name="pt180"/>
            <p:cNvSpPr/>
            <p:nvPr/>
          </p:nvSpPr>
          <p:spPr>
            <a:xfrm>
              <a:off x="5939414" y="5259772"/>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81" name="pt181"/>
            <p:cNvSpPr/>
            <p:nvPr/>
          </p:nvSpPr>
          <p:spPr>
            <a:xfrm>
              <a:off x="7111335" y="5075647"/>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82" name="pt182"/>
            <p:cNvSpPr/>
            <p:nvPr/>
          </p:nvSpPr>
          <p:spPr>
            <a:xfrm>
              <a:off x="7111335" y="5259772"/>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83" name="pt183"/>
            <p:cNvSpPr/>
            <p:nvPr/>
          </p:nvSpPr>
          <p:spPr>
            <a:xfrm>
              <a:off x="4767492" y="5443897"/>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184" name="pt184"/>
            <p:cNvSpPr/>
            <p:nvPr/>
          </p:nvSpPr>
          <p:spPr>
            <a:xfrm>
              <a:off x="5939414" y="5443897"/>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185" name="pt185"/>
            <p:cNvSpPr/>
            <p:nvPr/>
          </p:nvSpPr>
          <p:spPr>
            <a:xfrm>
              <a:off x="7111335" y="5443897"/>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186" name="pt186"/>
            <p:cNvSpPr/>
            <p:nvPr/>
          </p:nvSpPr>
          <p:spPr>
            <a:xfrm>
              <a:off x="3595570" y="5443897"/>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187" name="pt187"/>
            <p:cNvSpPr/>
            <p:nvPr/>
          </p:nvSpPr>
          <p:spPr>
            <a:xfrm>
              <a:off x="2423649" y="5443897"/>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188" name="pt188"/>
            <p:cNvSpPr/>
            <p:nvPr/>
          </p:nvSpPr>
          <p:spPr>
            <a:xfrm>
              <a:off x="2423649" y="562802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189" name="pt189"/>
            <p:cNvSpPr/>
            <p:nvPr/>
          </p:nvSpPr>
          <p:spPr>
            <a:xfrm>
              <a:off x="3595570" y="562802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190" name="pt190"/>
            <p:cNvSpPr/>
            <p:nvPr/>
          </p:nvSpPr>
          <p:spPr>
            <a:xfrm>
              <a:off x="4767492" y="562802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191" name="pt191"/>
            <p:cNvSpPr/>
            <p:nvPr/>
          </p:nvSpPr>
          <p:spPr>
            <a:xfrm>
              <a:off x="5939414" y="562802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192" name="pt192"/>
            <p:cNvSpPr/>
            <p:nvPr/>
          </p:nvSpPr>
          <p:spPr>
            <a:xfrm>
              <a:off x="7111335" y="562802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193" name="tx193"/>
            <p:cNvSpPr/>
            <p:nvPr/>
          </p:nvSpPr>
          <p:spPr>
            <a:xfrm>
              <a:off x="1691155" y="858143"/>
              <a:ext cx="6740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Italy (24,000)</a:t>
              </a:r>
            </a:p>
          </p:txBody>
        </p:sp>
        <p:sp>
          <p:nvSpPr>
            <p:cNvPr id="194" name="tx194"/>
            <p:cNvSpPr/>
            <p:nvPr/>
          </p:nvSpPr>
          <p:spPr>
            <a:xfrm>
              <a:off x="1428173" y="1042268"/>
              <a:ext cx="9369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Germany (16,000)</a:t>
              </a:r>
            </a:p>
          </p:txBody>
        </p:sp>
        <p:sp>
          <p:nvSpPr>
            <p:cNvPr id="195" name="tx195"/>
            <p:cNvSpPr/>
            <p:nvPr/>
          </p:nvSpPr>
          <p:spPr>
            <a:xfrm>
              <a:off x="1607761" y="1226393"/>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Spain (14,000)</a:t>
              </a:r>
            </a:p>
          </p:txBody>
        </p:sp>
        <p:sp>
          <p:nvSpPr>
            <p:cNvPr id="196" name="tx196"/>
            <p:cNvSpPr/>
            <p:nvPr/>
          </p:nvSpPr>
          <p:spPr>
            <a:xfrm>
              <a:off x="1113620" y="1410518"/>
              <a:ext cx="125153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The Netherlands (9,000)</a:t>
              </a:r>
            </a:p>
          </p:txBody>
        </p:sp>
        <p:sp>
          <p:nvSpPr>
            <p:cNvPr id="197" name="tx197"/>
            <p:cNvSpPr/>
            <p:nvPr/>
          </p:nvSpPr>
          <p:spPr>
            <a:xfrm>
              <a:off x="1607853" y="1594643"/>
              <a:ext cx="75730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France (7,000)</a:t>
              </a:r>
            </a:p>
          </p:txBody>
        </p:sp>
        <p:sp>
          <p:nvSpPr>
            <p:cNvPr id="198" name="tx198"/>
            <p:cNvSpPr/>
            <p:nvPr/>
          </p:nvSpPr>
          <p:spPr>
            <a:xfrm>
              <a:off x="1505166" y="1778768"/>
              <a:ext cx="859993"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Romania (6,000)</a:t>
              </a:r>
            </a:p>
          </p:txBody>
        </p:sp>
        <p:sp>
          <p:nvSpPr>
            <p:cNvPr id="199" name="tx199"/>
            <p:cNvSpPr/>
            <p:nvPr/>
          </p:nvSpPr>
          <p:spPr>
            <a:xfrm>
              <a:off x="1543571" y="1962893"/>
              <a:ext cx="82158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Bulgaria (5,000)</a:t>
              </a:r>
            </a:p>
          </p:txBody>
        </p:sp>
        <p:sp>
          <p:nvSpPr>
            <p:cNvPr id="200" name="tx200"/>
            <p:cNvSpPr/>
            <p:nvPr/>
          </p:nvSpPr>
          <p:spPr>
            <a:xfrm>
              <a:off x="1607761" y="2147018"/>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Austria (4,000)</a:t>
              </a:r>
            </a:p>
          </p:txBody>
        </p:sp>
        <p:sp>
          <p:nvSpPr>
            <p:cNvPr id="201" name="tx201"/>
            <p:cNvSpPr/>
            <p:nvPr/>
          </p:nvSpPr>
          <p:spPr>
            <a:xfrm>
              <a:off x="1614162" y="2331143"/>
              <a:ext cx="7509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Ireland (4,000)</a:t>
              </a:r>
            </a:p>
          </p:txBody>
        </p:sp>
        <p:sp>
          <p:nvSpPr>
            <p:cNvPr id="202" name="tx202"/>
            <p:cNvSpPr/>
            <p:nvPr/>
          </p:nvSpPr>
          <p:spPr>
            <a:xfrm>
              <a:off x="1607761" y="2515268"/>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Poland (3,000)</a:t>
              </a:r>
            </a:p>
          </p:txBody>
        </p:sp>
        <p:sp>
          <p:nvSpPr>
            <p:cNvPr id="203" name="tx203"/>
            <p:cNvSpPr/>
            <p:nvPr/>
          </p:nvSpPr>
          <p:spPr>
            <a:xfrm>
              <a:off x="1550063" y="2699393"/>
              <a:ext cx="8150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Belgium (2,000)</a:t>
              </a:r>
            </a:p>
          </p:txBody>
        </p:sp>
        <p:sp>
          <p:nvSpPr>
            <p:cNvPr id="204" name="tx204"/>
            <p:cNvSpPr/>
            <p:nvPr/>
          </p:nvSpPr>
          <p:spPr>
            <a:xfrm>
              <a:off x="1550063" y="2883518"/>
              <a:ext cx="8150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Sweden (2,000)</a:t>
              </a:r>
            </a:p>
          </p:txBody>
        </p:sp>
        <p:sp>
          <p:nvSpPr>
            <p:cNvPr id="205" name="tx205"/>
            <p:cNvSpPr/>
            <p:nvPr/>
          </p:nvSpPr>
          <p:spPr>
            <a:xfrm>
              <a:off x="1594960" y="3067643"/>
              <a:ext cx="77019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Croatia (2,000)</a:t>
              </a:r>
            </a:p>
          </p:txBody>
        </p:sp>
        <p:sp>
          <p:nvSpPr>
            <p:cNvPr id="206" name="tx206"/>
            <p:cNvSpPr/>
            <p:nvPr/>
          </p:nvSpPr>
          <p:spPr>
            <a:xfrm>
              <a:off x="1530678" y="3251768"/>
              <a:ext cx="8344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Slovakia (2,000)</a:t>
              </a:r>
            </a:p>
          </p:txBody>
        </p:sp>
        <p:sp>
          <p:nvSpPr>
            <p:cNvPr id="207" name="tx207"/>
            <p:cNvSpPr/>
            <p:nvPr/>
          </p:nvSpPr>
          <p:spPr>
            <a:xfrm>
              <a:off x="1498582" y="3435893"/>
              <a:ext cx="86657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Lithuania (2,000)</a:t>
              </a:r>
            </a:p>
          </p:txBody>
        </p:sp>
        <p:sp>
          <p:nvSpPr>
            <p:cNvPr id="208" name="tx208"/>
            <p:cNvSpPr/>
            <p:nvPr/>
          </p:nvSpPr>
          <p:spPr>
            <a:xfrm>
              <a:off x="1524277" y="3620018"/>
              <a:ext cx="84088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Slovenia (2,000)</a:t>
              </a:r>
            </a:p>
          </p:txBody>
        </p:sp>
        <p:sp>
          <p:nvSpPr>
            <p:cNvPr id="209" name="tx209"/>
            <p:cNvSpPr/>
            <p:nvPr/>
          </p:nvSpPr>
          <p:spPr>
            <a:xfrm>
              <a:off x="1498765" y="3804143"/>
              <a:ext cx="8663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Denmark (1,000)</a:t>
              </a:r>
            </a:p>
          </p:txBody>
        </p:sp>
        <p:sp>
          <p:nvSpPr>
            <p:cNvPr id="210" name="tx210"/>
            <p:cNvSpPr/>
            <p:nvPr/>
          </p:nvSpPr>
          <p:spPr>
            <a:xfrm>
              <a:off x="1582067" y="3988268"/>
              <a:ext cx="7830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Estonia (1,000)</a:t>
              </a:r>
            </a:p>
          </p:txBody>
        </p:sp>
        <p:sp>
          <p:nvSpPr>
            <p:cNvPr id="211" name="tx211"/>
            <p:cNvSpPr/>
            <p:nvPr/>
          </p:nvSpPr>
          <p:spPr>
            <a:xfrm>
              <a:off x="1549971" y="4172393"/>
              <a:ext cx="81518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Czechia (1,000)</a:t>
              </a:r>
            </a:p>
          </p:txBody>
        </p:sp>
        <p:sp>
          <p:nvSpPr>
            <p:cNvPr id="212" name="tx212"/>
            <p:cNvSpPr/>
            <p:nvPr/>
          </p:nvSpPr>
          <p:spPr>
            <a:xfrm>
              <a:off x="1521076" y="4356518"/>
              <a:ext cx="84408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Finland (&lt;1,000)</a:t>
              </a:r>
            </a:p>
          </p:txBody>
        </p:sp>
        <p:sp>
          <p:nvSpPr>
            <p:cNvPr id="213" name="tx213"/>
            <p:cNvSpPr/>
            <p:nvPr/>
          </p:nvSpPr>
          <p:spPr>
            <a:xfrm>
              <a:off x="1463286" y="4540643"/>
              <a:ext cx="90187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Hungary (&lt;1,000)</a:t>
              </a:r>
            </a:p>
          </p:txBody>
        </p:sp>
        <p:sp>
          <p:nvSpPr>
            <p:cNvPr id="214" name="tx214"/>
            <p:cNvSpPr/>
            <p:nvPr/>
          </p:nvSpPr>
          <p:spPr>
            <a:xfrm>
              <a:off x="1521076" y="4724768"/>
              <a:ext cx="84408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Greece (&lt;1,000)</a:t>
              </a:r>
            </a:p>
          </p:txBody>
        </p:sp>
        <p:sp>
          <p:nvSpPr>
            <p:cNvPr id="215" name="tx215"/>
            <p:cNvSpPr/>
            <p:nvPr/>
          </p:nvSpPr>
          <p:spPr>
            <a:xfrm>
              <a:off x="1469687" y="4908893"/>
              <a:ext cx="89547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Portugal (&lt;1,000)</a:t>
              </a:r>
            </a:p>
          </p:txBody>
        </p:sp>
        <p:sp>
          <p:nvSpPr>
            <p:cNvPr id="216" name="tx216"/>
            <p:cNvSpPr/>
            <p:nvPr/>
          </p:nvSpPr>
          <p:spPr>
            <a:xfrm>
              <a:off x="1591577" y="5093019"/>
              <a:ext cx="77358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Latvia (&lt;1,000)</a:t>
              </a:r>
            </a:p>
          </p:txBody>
        </p:sp>
        <p:sp>
          <p:nvSpPr>
            <p:cNvPr id="217" name="tx217"/>
            <p:cNvSpPr/>
            <p:nvPr/>
          </p:nvSpPr>
          <p:spPr>
            <a:xfrm>
              <a:off x="1630164" y="5277144"/>
              <a:ext cx="7349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Cyprus (&lt;200)</a:t>
              </a:r>
            </a:p>
          </p:txBody>
        </p:sp>
        <p:sp>
          <p:nvSpPr>
            <p:cNvPr id="218" name="tx218"/>
            <p:cNvSpPr/>
            <p:nvPr/>
          </p:nvSpPr>
          <p:spPr>
            <a:xfrm>
              <a:off x="1354198" y="5461269"/>
              <a:ext cx="10109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Luxembourg (&lt;100)</a:t>
              </a:r>
            </a:p>
          </p:txBody>
        </p:sp>
        <p:sp>
          <p:nvSpPr>
            <p:cNvPr id="219" name="tx219"/>
            <p:cNvSpPr/>
            <p:nvPr/>
          </p:nvSpPr>
          <p:spPr>
            <a:xfrm>
              <a:off x="1713649" y="5645394"/>
              <a:ext cx="65151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Malta (&lt;100)</a:t>
              </a:r>
            </a:p>
          </p:txBody>
        </p:sp>
        <p:sp>
          <p:nvSpPr>
            <p:cNvPr id="220" name="tx220"/>
            <p:cNvSpPr/>
            <p:nvPr/>
          </p:nvSpPr>
          <p:spPr>
            <a:xfrm>
              <a:off x="7287230" y="858143"/>
              <a:ext cx="92418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Romania (27,000)</a:t>
              </a:r>
            </a:p>
          </p:txBody>
        </p:sp>
        <p:sp>
          <p:nvSpPr>
            <p:cNvPr id="221" name="tx221"/>
            <p:cNvSpPr/>
            <p:nvPr/>
          </p:nvSpPr>
          <p:spPr>
            <a:xfrm>
              <a:off x="7287230" y="1042268"/>
              <a:ext cx="93698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Germany (21,000)</a:t>
              </a:r>
            </a:p>
          </p:txBody>
        </p:sp>
        <p:sp>
          <p:nvSpPr>
            <p:cNvPr id="222" name="tx222"/>
            <p:cNvSpPr/>
            <p:nvPr/>
          </p:nvSpPr>
          <p:spPr>
            <a:xfrm>
              <a:off x="7287230" y="1226393"/>
              <a:ext cx="67400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Italy (19,000)</a:t>
              </a:r>
            </a:p>
          </p:txBody>
        </p:sp>
        <p:sp>
          <p:nvSpPr>
            <p:cNvPr id="223" name="tx223"/>
            <p:cNvSpPr/>
            <p:nvPr/>
          </p:nvSpPr>
          <p:spPr>
            <a:xfrm>
              <a:off x="7287230" y="1410518"/>
              <a:ext cx="131573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The Netherlands (17,000)</a:t>
              </a:r>
            </a:p>
          </p:txBody>
        </p:sp>
        <p:sp>
          <p:nvSpPr>
            <p:cNvPr id="224" name="tx224"/>
            <p:cNvSpPr/>
            <p:nvPr/>
          </p:nvSpPr>
          <p:spPr>
            <a:xfrm>
              <a:off x="7287230" y="1594643"/>
              <a:ext cx="69320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Spain (7,000)</a:t>
              </a:r>
            </a:p>
          </p:txBody>
        </p:sp>
        <p:sp>
          <p:nvSpPr>
            <p:cNvPr id="225" name="tx225"/>
            <p:cNvSpPr/>
            <p:nvPr/>
          </p:nvSpPr>
          <p:spPr>
            <a:xfrm>
              <a:off x="7287230" y="1778768"/>
              <a:ext cx="75730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France (6,000)</a:t>
              </a:r>
            </a:p>
          </p:txBody>
        </p:sp>
        <p:sp>
          <p:nvSpPr>
            <p:cNvPr id="226" name="tx226"/>
            <p:cNvSpPr/>
            <p:nvPr/>
          </p:nvSpPr>
          <p:spPr>
            <a:xfrm>
              <a:off x="7287230" y="1962893"/>
              <a:ext cx="7509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Ireland (5,000)</a:t>
              </a:r>
            </a:p>
          </p:txBody>
        </p:sp>
        <p:sp>
          <p:nvSpPr>
            <p:cNvPr id="227" name="tx227"/>
            <p:cNvSpPr/>
            <p:nvPr/>
          </p:nvSpPr>
          <p:spPr>
            <a:xfrm>
              <a:off x="7287230" y="2147018"/>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Austria (4,000)</a:t>
              </a:r>
            </a:p>
          </p:txBody>
        </p:sp>
        <p:sp>
          <p:nvSpPr>
            <p:cNvPr id="228" name="tx228"/>
            <p:cNvSpPr/>
            <p:nvPr/>
          </p:nvSpPr>
          <p:spPr>
            <a:xfrm>
              <a:off x="7287230" y="2331143"/>
              <a:ext cx="75739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Poland (3,000)</a:t>
              </a:r>
            </a:p>
          </p:txBody>
        </p:sp>
        <p:sp>
          <p:nvSpPr>
            <p:cNvPr id="229" name="tx229"/>
            <p:cNvSpPr/>
            <p:nvPr/>
          </p:nvSpPr>
          <p:spPr>
            <a:xfrm>
              <a:off x="7287230" y="2515268"/>
              <a:ext cx="8150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Sweden (3,000)</a:t>
              </a:r>
            </a:p>
          </p:txBody>
        </p:sp>
        <p:sp>
          <p:nvSpPr>
            <p:cNvPr id="230" name="tx230"/>
            <p:cNvSpPr/>
            <p:nvPr/>
          </p:nvSpPr>
          <p:spPr>
            <a:xfrm>
              <a:off x="7287230" y="2699393"/>
              <a:ext cx="815187"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Czechia (3,000)</a:t>
              </a:r>
            </a:p>
          </p:txBody>
        </p:sp>
        <p:sp>
          <p:nvSpPr>
            <p:cNvPr id="231" name="tx231"/>
            <p:cNvSpPr/>
            <p:nvPr/>
          </p:nvSpPr>
          <p:spPr>
            <a:xfrm>
              <a:off x="7287230" y="2883518"/>
              <a:ext cx="77019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Croatia (2,000)</a:t>
              </a:r>
            </a:p>
          </p:txBody>
        </p:sp>
        <p:sp>
          <p:nvSpPr>
            <p:cNvPr id="232" name="tx232"/>
            <p:cNvSpPr/>
            <p:nvPr/>
          </p:nvSpPr>
          <p:spPr>
            <a:xfrm>
              <a:off x="7287230" y="3067643"/>
              <a:ext cx="8150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Belgium (2,000)</a:t>
              </a:r>
            </a:p>
          </p:txBody>
        </p:sp>
        <p:sp>
          <p:nvSpPr>
            <p:cNvPr id="233" name="tx233"/>
            <p:cNvSpPr/>
            <p:nvPr/>
          </p:nvSpPr>
          <p:spPr>
            <a:xfrm>
              <a:off x="7287230" y="3251768"/>
              <a:ext cx="83448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Slovakia (2,000)</a:t>
              </a:r>
            </a:p>
          </p:txBody>
        </p:sp>
        <p:sp>
          <p:nvSpPr>
            <p:cNvPr id="234" name="tx234"/>
            <p:cNvSpPr/>
            <p:nvPr/>
          </p:nvSpPr>
          <p:spPr>
            <a:xfrm>
              <a:off x="7287230" y="3435893"/>
              <a:ext cx="82158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Bulgaria (2,000)</a:t>
              </a:r>
            </a:p>
          </p:txBody>
        </p:sp>
        <p:sp>
          <p:nvSpPr>
            <p:cNvPr id="235" name="tx235"/>
            <p:cNvSpPr/>
            <p:nvPr/>
          </p:nvSpPr>
          <p:spPr>
            <a:xfrm>
              <a:off x="7287230" y="3620018"/>
              <a:ext cx="8663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Denmark (2,000)</a:t>
              </a:r>
            </a:p>
          </p:txBody>
        </p:sp>
        <p:sp>
          <p:nvSpPr>
            <p:cNvPr id="236" name="tx236"/>
            <p:cNvSpPr/>
            <p:nvPr/>
          </p:nvSpPr>
          <p:spPr>
            <a:xfrm>
              <a:off x="7287230" y="3804143"/>
              <a:ext cx="86657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Lithuania (2,000)</a:t>
              </a:r>
            </a:p>
          </p:txBody>
        </p:sp>
        <p:sp>
          <p:nvSpPr>
            <p:cNvPr id="237" name="tx237"/>
            <p:cNvSpPr/>
            <p:nvPr/>
          </p:nvSpPr>
          <p:spPr>
            <a:xfrm>
              <a:off x="7287230" y="3988268"/>
              <a:ext cx="84088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Slovenia (2,000)</a:t>
              </a:r>
            </a:p>
          </p:txBody>
        </p:sp>
        <p:sp>
          <p:nvSpPr>
            <p:cNvPr id="238" name="tx238"/>
            <p:cNvSpPr/>
            <p:nvPr/>
          </p:nvSpPr>
          <p:spPr>
            <a:xfrm>
              <a:off x="7287230" y="4172393"/>
              <a:ext cx="78309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Estonia (1,000)</a:t>
              </a:r>
            </a:p>
          </p:txBody>
        </p:sp>
        <p:sp>
          <p:nvSpPr>
            <p:cNvPr id="239" name="tx239"/>
            <p:cNvSpPr/>
            <p:nvPr/>
          </p:nvSpPr>
          <p:spPr>
            <a:xfrm>
              <a:off x="7287230" y="4356518"/>
              <a:ext cx="776599"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Greece (1,000)</a:t>
              </a:r>
            </a:p>
          </p:txBody>
        </p:sp>
        <p:sp>
          <p:nvSpPr>
            <p:cNvPr id="240" name="tx240"/>
            <p:cNvSpPr/>
            <p:nvPr/>
          </p:nvSpPr>
          <p:spPr>
            <a:xfrm>
              <a:off x="7287230" y="4540643"/>
              <a:ext cx="84408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Finland (&lt;1,000)</a:t>
              </a:r>
            </a:p>
          </p:txBody>
        </p:sp>
        <p:sp>
          <p:nvSpPr>
            <p:cNvPr id="241" name="tx241"/>
            <p:cNvSpPr/>
            <p:nvPr/>
          </p:nvSpPr>
          <p:spPr>
            <a:xfrm>
              <a:off x="7287230" y="4724768"/>
              <a:ext cx="895471"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Portugal (&lt;1,000)</a:t>
              </a:r>
            </a:p>
          </p:txBody>
        </p:sp>
        <p:sp>
          <p:nvSpPr>
            <p:cNvPr id="242" name="tx242"/>
            <p:cNvSpPr/>
            <p:nvPr/>
          </p:nvSpPr>
          <p:spPr>
            <a:xfrm>
              <a:off x="7287230" y="4908893"/>
              <a:ext cx="901872"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Hungary (&lt;1,000)</a:t>
              </a:r>
            </a:p>
          </p:txBody>
        </p:sp>
        <p:sp>
          <p:nvSpPr>
            <p:cNvPr id="243" name="tx243"/>
            <p:cNvSpPr/>
            <p:nvPr/>
          </p:nvSpPr>
          <p:spPr>
            <a:xfrm>
              <a:off x="7287230" y="5093019"/>
              <a:ext cx="73499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Cyprus (&lt;200)</a:t>
              </a:r>
            </a:p>
          </p:txBody>
        </p:sp>
        <p:sp>
          <p:nvSpPr>
            <p:cNvPr id="244" name="tx244"/>
            <p:cNvSpPr/>
            <p:nvPr/>
          </p:nvSpPr>
          <p:spPr>
            <a:xfrm>
              <a:off x="7287230" y="5277144"/>
              <a:ext cx="677296"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Latvia (&lt;200)</a:t>
              </a:r>
            </a:p>
          </p:txBody>
        </p:sp>
        <p:sp>
          <p:nvSpPr>
            <p:cNvPr id="245" name="tx245"/>
            <p:cNvSpPr/>
            <p:nvPr/>
          </p:nvSpPr>
          <p:spPr>
            <a:xfrm>
              <a:off x="7287230" y="5461269"/>
              <a:ext cx="10109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Luxembourg (&lt;100)</a:t>
              </a:r>
            </a:p>
          </p:txBody>
        </p:sp>
        <p:sp>
          <p:nvSpPr>
            <p:cNvPr id="246" name="tx246"/>
            <p:cNvSpPr/>
            <p:nvPr/>
          </p:nvSpPr>
          <p:spPr>
            <a:xfrm>
              <a:off x="7287230" y="5645394"/>
              <a:ext cx="65151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Malta (&lt;100)</a:t>
              </a:r>
            </a:p>
          </p:txBody>
        </p:sp>
        <p:sp>
          <p:nvSpPr>
            <p:cNvPr id="247" name="tx247"/>
            <p:cNvSpPr/>
            <p:nvPr/>
          </p:nvSpPr>
          <p:spPr>
            <a:xfrm>
              <a:off x="5967987"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1</a:t>
              </a:r>
            </a:p>
          </p:txBody>
        </p:sp>
        <p:sp>
          <p:nvSpPr>
            <p:cNvPr id="248" name="tx248"/>
            <p:cNvSpPr/>
            <p:nvPr/>
          </p:nvSpPr>
          <p:spPr>
            <a:xfrm>
              <a:off x="7139908"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1</a:t>
              </a:r>
            </a:p>
          </p:txBody>
        </p:sp>
        <p:sp>
          <p:nvSpPr>
            <p:cNvPr id="249" name="tx249"/>
            <p:cNvSpPr/>
            <p:nvPr/>
          </p:nvSpPr>
          <p:spPr>
            <a:xfrm>
              <a:off x="2452222"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CF">
                      <a:alpha val="100000"/>
                    </a:srgbClr>
                  </a:solidFill>
                  <a:latin typeface="Arial"/>
                  <a:cs typeface="Arial"/>
                </a:rPr>
                <a:t>1</a:t>
              </a:r>
            </a:p>
          </p:txBody>
        </p:sp>
        <p:sp>
          <p:nvSpPr>
            <p:cNvPr id="250" name="tx250"/>
            <p:cNvSpPr/>
            <p:nvPr/>
          </p:nvSpPr>
          <p:spPr>
            <a:xfrm>
              <a:off x="4796065"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1</a:t>
              </a:r>
            </a:p>
          </p:txBody>
        </p:sp>
        <p:sp>
          <p:nvSpPr>
            <p:cNvPr id="251" name="tx251"/>
            <p:cNvSpPr/>
            <p:nvPr/>
          </p:nvSpPr>
          <p:spPr>
            <a:xfrm>
              <a:off x="5967987" y="1044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CF">
                      <a:alpha val="100000"/>
                    </a:srgbClr>
                  </a:solidFill>
                  <a:latin typeface="Arial"/>
                  <a:cs typeface="Arial"/>
                </a:rPr>
                <a:t>2</a:t>
              </a:r>
            </a:p>
          </p:txBody>
        </p:sp>
        <p:sp>
          <p:nvSpPr>
            <p:cNvPr id="252" name="tx252"/>
            <p:cNvSpPr/>
            <p:nvPr/>
          </p:nvSpPr>
          <p:spPr>
            <a:xfrm>
              <a:off x="3624143" y="860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63">
                      <a:alpha val="100000"/>
                    </a:srgbClr>
                  </a:solidFill>
                  <a:latin typeface="Arial"/>
                  <a:cs typeface="Arial"/>
                </a:rPr>
                <a:t>1</a:t>
              </a:r>
            </a:p>
          </p:txBody>
        </p:sp>
        <p:sp>
          <p:nvSpPr>
            <p:cNvPr id="253" name="tx253"/>
            <p:cNvSpPr/>
            <p:nvPr/>
          </p:nvSpPr>
          <p:spPr>
            <a:xfrm>
              <a:off x="4796065" y="1044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63">
                      <a:alpha val="100000"/>
                    </a:srgbClr>
                  </a:solidFill>
                  <a:latin typeface="Arial"/>
                  <a:cs typeface="Arial"/>
                </a:rPr>
                <a:t>2</a:t>
              </a:r>
            </a:p>
          </p:txBody>
        </p:sp>
        <p:sp>
          <p:nvSpPr>
            <p:cNvPr id="254" name="tx254"/>
            <p:cNvSpPr/>
            <p:nvPr/>
          </p:nvSpPr>
          <p:spPr>
            <a:xfrm>
              <a:off x="5967987"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63">
                      <a:alpha val="100000"/>
                    </a:srgbClr>
                  </a:solidFill>
                  <a:latin typeface="Arial"/>
                  <a:cs typeface="Arial"/>
                </a:rPr>
                <a:t>3</a:t>
              </a:r>
            </a:p>
          </p:txBody>
        </p:sp>
        <p:sp>
          <p:nvSpPr>
            <p:cNvPr id="255" name="tx255"/>
            <p:cNvSpPr/>
            <p:nvPr/>
          </p:nvSpPr>
          <p:spPr>
            <a:xfrm>
              <a:off x="7139908" y="1044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63">
                      <a:alpha val="100000"/>
                    </a:srgbClr>
                  </a:solidFill>
                  <a:latin typeface="Arial"/>
                  <a:cs typeface="Arial"/>
                </a:rPr>
                <a:t>2</a:t>
              </a:r>
            </a:p>
          </p:txBody>
        </p:sp>
        <p:sp>
          <p:nvSpPr>
            <p:cNvPr id="256" name="tx256"/>
            <p:cNvSpPr/>
            <p:nvPr/>
          </p:nvSpPr>
          <p:spPr>
            <a:xfrm>
              <a:off x="3624143" y="1044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2</a:t>
              </a:r>
            </a:p>
          </p:txBody>
        </p:sp>
        <p:sp>
          <p:nvSpPr>
            <p:cNvPr id="257" name="tx257"/>
            <p:cNvSpPr/>
            <p:nvPr/>
          </p:nvSpPr>
          <p:spPr>
            <a:xfrm>
              <a:off x="3624143"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CF">
                      <a:alpha val="100000"/>
                    </a:srgbClr>
                  </a:solidFill>
                  <a:latin typeface="Arial"/>
                  <a:cs typeface="Arial"/>
                </a:rPr>
                <a:t>3</a:t>
              </a:r>
            </a:p>
          </p:txBody>
        </p:sp>
        <p:sp>
          <p:nvSpPr>
            <p:cNvPr id="258" name="tx258"/>
            <p:cNvSpPr/>
            <p:nvPr/>
          </p:nvSpPr>
          <p:spPr>
            <a:xfrm>
              <a:off x="4796065"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CF">
                      <a:alpha val="100000"/>
                    </a:srgbClr>
                  </a:solidFill>
                  <a:latin typeface="Arial"/>
                  <a:cs typeface="Arial"/>
                </a:rPr>
                <a:t>3</a:t>
              </a:r>
            </a:p>
          </p:txBody>
        </p:sp>
        <p:sp>
          <p:nvSpPr>
            <p:cNvPr id="259" name="tx259"/>
            <p:cNvSpPr/>
            <p:nvPr/>
          </p:nvSpPr>
          <p:spPr>
            <a:xfrm>
              <a:off x="7139908"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ECF">
                      <a:alpha val="100000"/>
                    </a:srgbClr>
                  </a:solidFill>
                  <a:latin typeface="Arial"/>
                  <a:cs typeface="Arial"/>
                </a:rPr>
                <a:t>3</a:t>
              </a:r>
            </a:p>
          </p:txBody>
        </p:sp>
        <p:sp>
          <p:nvSpPr>
            <p:cNvPr id="260" name="tx260"/>
            <p:cNvSpPr/>
            <p:nvPr/>
          </p:nvSpPr>
          <p:spPr>
            <a:xfrm>
              <a:off x="7139908" y="14130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D">
                      <a:alpha val="100000"/>
                    </a:srgbClr>
                  </a:solidFill>
                  <a:latin typeface="Arial"/>
                  <a:cs typeface="Arial"/>
                </a:rPr>
                <a:t>4</a:t>
              </a:r>
            </a:p>
          </p:txBody>
        </p:sp>
        <p:sp>
          <p:nvSpPr>
            <p:cNvPr id="261" name="tx261"/>
            <p:cNvSpPr/>
            <p:nvPr/>
          </p:nvSpPr>
          <p:spPr>
            <a:xfrm>
              <a:off x="2452222" y="10447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D63">
                      <a:alpha val="100000"/>
                    </a:srgbClr>
                  </a:solidFill>
                  <a:latin typeface="Arial"/>
                  <a:cs typeface="Arial"/>
                </a:rPr>
                <a:t>2</a:t>
              </a:r>
            </a:p>
          </p:txBody>
        </p:sp>
        <p:sp>
          <p:nvSpPr>
            <p:cNvPr id="262" name="tx262"/>
            <p:cNvSpPr/>
            <p:nvPr/>
          </p:nvSpPr>
          <p:spPr>
            <a:xfrm>
              <a:off x="5967987" y="14130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D">
                      <a:alpha val="100000"/>
                    </a:srgbClr>
                  </a:solidFill>
                  <a:latin typeface="Arial"/>
                  <a:cs typeface="Arial"/>
                </a:rPr>
                <a:t>4</a:t>
              </a:r>
            </a:p>
          </p:txBody>
        </p:sp>
        <p:sp>
          <p:nvSpPr>
            <p:cNvPr id="263" name="tx263"/>
            <p:cNvSpPr/>
            <p:nvPr/>
          </p:nvSpPr>
          <p:spPr>
            <a:xfrm>
              <a:off x="2452222" y="12289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3</a:t>
              </a:r>
            </a:p>
          </p:txBody>
        </p:sp>
        <p:sp>
          <p:nvSpPr>
            <p:cNvPr id="264" name="tx264"/>
            <p:cNvSpPr/>
            <p:nvPr/>
          </p:nvSpPr>
          <p:spPr>
            <a:xfrm>
              <a:off x="4796065" y="14130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D">
                      <a:alpha val="100000"/>
                    </a:srgbClr>
                  </a:solidFill>
                  <a:latin typeface="Arial"/>
                  <a:cs typeface="Arial"/>
                </a:rPr>
                <a:t>4</a:t>
              </a:r>
            </a:p>
          </p:txBody>
        </p:sp>
        <p:sp>
          <p:nvSpPr>
            <p:cNvPr id="265" name="tx265"/>
            <p:cNvSpPr/>
            <p:nvPr/>
          </p:nvSpPr>
          <p:spPr>
            <a:xfrm>
              <a:off x="3624143" y="14130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D">
                      <a:alpha val="100000"/>
                    </a:srgbClr>
                  </a:solidFill>
                  <a:latin typeface="Arial"/>
                  <a:cs typeface="Arial"/>
                </a:rPr>
                <a:t>4</a:t>
              </a:r>
            </a:p>
          </p:txBody>
        </p:sp>
        <p:sp>
          <p:nvSpPr>
            <p:cNvPr id="266" name="tx266"/>
            <p:cNvSpPr/>
            <p:nvPr/>
          </p:nvSpPr>
          <p:spPr>
            <a:xfrm>
              <a:off x="4796065"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5</a:t>
              </a:r>
            </a:p>
          </p:txBody>
        </p:sp>
        <p:sp>
          <p:nvSpPr>
            <p:cNvPr id="267" name="tx267"/>
            <p:cNvSpPr/>
            <p:nvPr/>
          </p:nvSpPr>
          <p:spPr>
            <a:xfrm>
              <a:off x="2452222" y="14130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E6D8D">
                      <a:alpha val="100000"/>
                    </a:srgbClr>
                  </a:solidFill>
                  <a:latin typeface="Arial"/>
                  <a:cs typeface="Arial"/>
                </a:rPr>
                <a:t>4</a:t>
              </a:r>
            </a:p>
          </p:txBody>
        </p:sp>
        <p:sp>
          <p:nvSpPr>
            <p:cNvPr id="268" name="tx268"/>
            <p:cNvSpPr/>
            <p:nvPr/>
          </p:nvSpPr>
          <p:spPr>
            <a:xfrm>
              <a:off x="2452222"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5</a:t>
              </a:r>
            </a:p>
          </p:txBody>
        </p:sp>
        <p:sp>
          <p:nvSpPr>
            <p:cNvPr id="269" name="tx269"/>
            <p:cNvSpPr/>
            <p:nvPr/>
          </p:nvSpPr>
          <p:spPr>
            <a:xfrm>
              <a:off x="3624143"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5</a:t>
              </a:r>
            </a:p>
          </p:txBody>
        </p:sp>
        <p:sp>
          <p:nvSpPr>
            <p:cNvPr id="270" name="tx270"/>
            <p:cNvSpPr/>
            <p:nvPr/>
          </p:nvSpPr>
          <p:spPr>
            <a:xfrm>
              <a:off x="3624143" y="1781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6</a:t>
              </a:r>
            </a:p>
          </p:txBody>
        </p:sp>
        <p:sp>
          <p:nvSpPr>
            <p:cNvPr id="271" name="tx271"/>
            <p:cNvSpPr/>
            <p:nvPr/>
          </p:nvSpPr>
          <p:spPr>
            <a:xfrm>
              <a:off x="5967987"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5</a:t>
              </a:r>
            </a:p>
          </p:txBody>
        </p:sp>
        <p:sp>
          <p:nvSpPr>
            <p:cNvPr id="272" name="tx272"/>
            <p:cNvSpPr/>
            <p:nvPr/>
          </p:nvSpPr>
          <p:spPr>
            <a:xfrm>
              <a:off x="7139908" y="15971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1C3">
                      <a:alpha val="100000"/>
                    </a:srgbClr>
                  </a:solidFill>
                  <a:latin typeface="Arial"/>
                  <a:cs typeface="Arial"/>
                </a:rPr>
                <a:t>5</a:t>
              </a:r>
            </a:p>
          </p:txBody>
        </p:sp>
        <p:sp>
          <p:nvSpPr>
            <p:cNvPr id="273" name="tx273"/>
            <p:cNvSpPr/>
            <p:nvPr/>
          </p:nvSpPr>
          <p:spPr>
            <a:xfrm>
              <a:off x="4796065" y="1781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6</a:t>
              </a:r>
            </a:p>
          </p:txBody>
        </p:sp>
        <p:sp>
          <p:nvSpPr>
            <p:cNvPr id="274" name="tx274"/>
            <p:cNvSpPr/>
            <p:nvPr/>
          </p:nvSpPr>
          <p:spPr>
            <a:xfrm>
              <a:off x="5967987" y="1781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6</a:t>
              </a:r>
            </a:p>
          </p:txBody>
        </p:sp>
        <p:sp>
          <p:nvSpPr>
            <p:cNvPr id="275" name="tx275"/>
            <p:cNvSpPr/>
            <p:nvPr/>
          </p:nvSpPr>
          <p:spPr>
            <a:xfrm>
              <a:off x="7139908" y="1781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A38">
                      <a:alpha val="100000"/>
                    </a:srgbClr>
                  </a:solidFill>
                  <a:latin typeface="Arial"/>
                  <a:cs typeface="Arial"/>
                </a:rPr>
                <a:t>6</a:t>
              </a:r>
            </a:p>
          </p:txBody>
        </p:sp>
        <p:sp>
          <p:nvSpPr>
            <p:cNvPr id="276" name="tx276"/>
            <p:cNvSpPr/>
            <p:nvPr/>
          </p:nvSpPr>
          <p:spPr>
            <a:xfrm>
              <a:off x="2452222" y="17812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B72FB">
                      <a:alpha val="100000"/>
                    </a:srgbClr>
                  </a:solidFill>
                  <a:latin typeface="Arial"/>
                  <a:cs typeface="Arial"/>
                </a:rPr>
                <a:t>6</a:t>
              </a:r>
            </a:p>
          </p:txBody>
        </p:sp>
        <p:sp>
          <p:nvSpPr>
            <p:cNvPr id="277" name="tx277"/>
            <p:cNvSpPr/>
            <p:nvPr/>
          </p:nvSpPr>
          <p:spPr>
            <a:xfrm>
              <a:off x="7139908"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9">
                      <a:alpha val="100000"/>
                    </a:srgbClr>
                  </a:solidFill>
                  <a:latin typeface="Arial"/>
                  <a:cs typeface="Arial"/>
                </a:rPr>
                <a:t>7</a:t>
              </a:r>
            </a:p>
          </p:txBody>
        </p:sp>
        <p:sp>
          <p:nvSpPr>
            <p:cNvPr id="278" name="tx278"/>
            <p:cNvSpPr/>
            <p:nvPr/>
          </p:nvSpPr>
          <p:spPr>
            <a:xfrm>
              <a:off x="2452222"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8900">
                      <a:alpha val="100000"/>
                    </a:srgbClr>
                  </a:solidFill>
                  <a:latin typeface="Arial"/>
                  <a:cs typeface="Arial"/>
                </a:rPr>
                <a:t>7</a:t>
              </a:r>
            </a:p>
          </p:txBody>
        </p:sp>
        <p:sp>
          <p:nvSpPr>
            <p:cNvPr id="279" name="tx279"/>
            <p:cNvSpPr/>
            <p:nvPr/>
          </p:nvSpPr>
          <p:spPr>
            <a:xfrm>
              <a:off x="2452222" y="214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8</a:t>
              </a:r>
            </a:p>
          </p:txBody>
        </p:sp>
        <p:sp>
          <p:nvSpPr>
            <p:cNvPr id="280" name="tx280"/>
            <p:cNvSpPr/>
            <p:nvPr/>
          </p:nvSpPr>
          <p:spPr>
            <a:xfrm>
              <a:off x="5967987"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9">
                      <a:alpha val="100000"/>
                    </a:srgbClr>
                  </a:solidFill>
                  <a:latin typeface="Arial"/>
                  <a:cs typeface="Arial"/>
                </a:rPr>
                <a:t>7</a:t>
              </a:r>
            </a:p>
          </p:txBody>
        </p:sp>
        <p:sp>
          <p:nvSpPr>
            <p:cNvPr id="281" name="tx281"/>
            <p:cNvSpPr/>
            <p:nvPr/>
          </p:nvSpPr>
          <p:spPr>
            <a:xfrm>
              <a:off x="3624143"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7</a:t>
              </a:r>
            </a:p>
          </p:txBody>
        </p:sp>
        <p:sp>
          <p:nvSpPr>
            <p:cNvPr id="282" name="tx282"/>
            <p:cNvSpPr/>
            <p:nvPr/>
          </p:nvSpPr>
          <p:spPr>
            <a:xfrm>
              <a:off x="4796065" y="196540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A">
                      <a:alpha val="100000"/>
                    </a:srgbClr>
                  </a:solidFill>
                  <a:latin typeface="Arial"/>
                  <a:cs typeface="Arial"/>
                </a:rPr>
                <a:t>7</a:t>
              </a:r>
            </a:p>
          </p:txBody>
        </p:sp>
        <p:sp>
          <p:nvSpPr>
            <p:cNvPr id="283" name="tx283"/>
            <p:cNvSpPr/>
            <p:nvPr/>
          </p:nvSpPr>
          <p:spPr>
            <a:xfrm>
              <a:off x="4796065" y="214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8</a:t>
              </a:r>
            </a:p>
          </p:txBody>
        </p:sp>
        <p:sp>
          <p:nvSpPr>
            <p:cNvPr id="284" name="tx284"/>
            <p:cNvSpPr/>
            <p:nvPr/>
          </p:nvSpPr>
          <p:spPr>
            <a:xfrm>
              <a:off x="3624143" y="214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8900">
                      <a:alpha val="100000"/>
                    </a:srgbClr>
                  </a:solidFill>
                  <a:latin typeface="Arial"/>
                  <a:cs typeface="Arial"/>
                </a:rPr>
                <a:t>8</a:t>
              </a:r>
            </a:p>
          </p:txBody>
        </p:sp>
        <p:sp>
          <p:nvSpPr>
            <p:cNvPr id="285" name="tx285"/>
            <p:cNvSpPr/>
            <p:nvPr/>
          </p:nvSpPr>
          <p:spPr>
            <a:xfrm>
              <a:off x="5967987" y="214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8</a:t>
              </a:r>
            </a:p>
          </p:txBody>
        </p:sp>
        <p:sp>
          <p:nvSpPr>
            <p:cNvPr id="286" name="tx286"/>
            <p:cNvSpPr/>
            <p:nvPr/>
          </p:nvSpPr>
          <p:spPr>
            <a:xfrm>
              <a:off x="7139908" y="214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8766D">
                      <a:alpha val="100000"/>
                    </a:srgbClr>
                  </a:solidFill>
                  <a:latin typeface="Arial"/>
                  <a:cs typeface="Arial"/>
                </a:rPr>
                <a:t>8</a:t>
              </a:r>
            </a:p>
          </p:txBody>
        </p:sp>
        <p:sp>
          <p:nvSpPr>
            <p:cNvPr id="287" name="tx287"/>
            <p:cNvSpPr/>
            <p:nvPr/>
          </p:nvSpPr>
          <p:spPr>
            <a:xfrm>
              <a:off x="4796065"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9">
                      <a:alpha val="100000"/>
                    </a:srgbClr>
                  </a:solidFill>
                  <a:latin typeface="Arial"/>
                  <a:cs typeface="Arial"/>
                </a:rPr>
                <a:t>9</a:t>
              </a:r>
            </a:p>
          </p:txBody>
        </p:sp>
        <p:sp>
          <p:nvSpPr>
            <p:cNvPr id="288" name="tx288"/>
            <p:cNvSpPr/>
            <p:nvPr/>
          </p:nvSpPr>
          <p:spPr>
            <a:xfrm>
              <a:off x="3624143"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9">
                      <a:alpha val="100000"/>
                    </a:srgbClr>
                  </a:solidFill>
                  <a:latin typeface="Arial"/>
                  <a:cs typeface="Arial"/>
                </a:rPr>
                <a:t>9</a:t>
              </a:r>
            </a:p>
          </p:txBody>
        </p:sp>
        <p:sp>
          <p:nvSpPr>
            <p:cNvPr id="289" name="tx289"/>
            <p:cNvSpPr/>
            <p:nvPr/>
          </p:nvSpPr>
          <p:spPr>
            <a:xfrm>
              <a:off x="4765936" y="2517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A300">
                      <a:alpha val="100000"/>
                    </a:srgbClr>
                  </a:solidFill>
                  <a:latin typeface="Arial"/>
                  <a:cs typeface="Arial"/>
                </a:rPr>
                <a:t>10</a:t>
              </a:r>
            </a:p>
          </p:txBody>
        </p:sp>
        <p:sp>
          <p:nvSpPr>
            <p:cNvPr id="290" name="tx290"/>
            <p:cNvSpPr/>
            <p:nvPr/>
          </p:nvSpPr>
          <p:spPr>
            <a:xfrm>
              <a:off x="2452222"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B9">
                      <a:alpha val="100000"/>
                    </a:srgbClr>
                  </a:solidFill>
                  <a:latin typeface="Arial"/>
                  <a:cs typeface="Arial"/>
                </a:rPr>
                <a:t>9</a:t>
              </a:r>
            </a:p>
          </p:txBody>
        </p:sp>
        <p:sp>
          <p:nvSpPr>
            <p:cNvPr id="291" name="tx291"/>
            <p:cNvSpPr/>
            <p:nvPr/>
          </p:nvSpPr>
          <p:spPr>
            <a:xfrm>
              <a:off x="2422092" y="2517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8EFF">
                      <a:alpha val="100000"/>
                    </a:srgbClr>
                  </a:solidFill>
                  <a:latin typeface="Arial"/>
                  <a:cs typeface="Arial"/>
                </a:rPr>
                <a:t>10</a:t>
              </a:r>
            </a:p>
          </p:txBody>
        </p:sp>
        <p:sp>
          <p:nvSpPr>
            <p:cNvPr id="292" name="tx292"/>
            <p:cNvSpPr/>
            <p:nvPr/>
          </p:nvSpPr>
          <p:spPr>
            <a:xfrm>
              <a:off x="4769959" y="270190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8EFF">
                      <a:alpha val="100000"/>
                    </a:srgbClr>
                  </a:solidFill>
                  <a:latin typeface="Arial"/>
                  <a:cs typeface="Arial"/>
                </a:rPr>
                <a:t>11</a:t>
              </a:r>
            </a:p>
          </p:txBody>
        </p:sp>
        <p:sp>
          <p:nvSpPr>
            <p:cNvPr id="293" name="tx293"/>
            <p:cNvSpPr/>
            <p:nvPr/>
          </p:nvSpPr>
          <p:spPr>
            <a:xfrm>
              <a:off x="3594014" y="2517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A">
                      <a:alpha val="100000"/>
                    </a:srgbClr>
                  </a:solidFill>
                  <a:latin typeface="Arial"/>
                  <a:cs typeface="Arial"/>
                </a:rPr>
                <a:t>10</a:t>
              </a:r>
            </a:p>
          </p:txBody>
        </p:sp>
        <p:sp>
          <p:nvSpPr>
            <p:cNvPr id="294" name="tx294"/>
            <p:cNvSpPr/>
            <p:nvPr/>
          </p:nvSpPr>
          <p:spPr>
            <a:xfrm>
              <a:off x="4765936" y="2886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8900">
                      <a:alpha val="100000"/>
                    </a:srgbClr>
                  </a:solidFill>
                  <a:latin typeface="Arial"/>
                  <a:cs typeface="Arial"/>
                </a:rPr>
                <a:t>12</a:t>
              </a:r>
            </a:p>
          </p:txBody>
        </p:sp>
        <p:sp>
          <p:nvSpPr>
            <p:cNvPr id="295" name="tx295"/>
            <p:cNvSpPr/>
            <p:nvPr/>
          </p:nvSpPr>
          <p:spPr>
            <a:xfrm>
              <a:off x="3598037" y="270190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8EFF">
                      <a:alpha val="100000"/>
                    </a:srgbClr>
                  </a:solidFill>
                  <a:latin typeface="Arial"/>
                  <a:cs typeface="Arial"/>
                </a:rPr>
                <a:t>11</a:t>
              </a:r>
            </a:p>
          </p:txBody>
        </p:sp>
        <p:sp>
          <p:nvSpPr>
            <p:cNvPr id="296" name="tx296"/>
            <p:cNvSpPr/>
            <p:nvPr/>
          </p:nvSpPr>
          <p:spPr>
            <a:xfrm>
              <a:off x="5967987"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8EFF">
                      <a:alpha val="100000"/>
                    </a:srgbClr>
                  </a:solidFill>
                  <a:latin typeface="Arial"/>
                  <a:cs typeface="Arial"/>
                </a:rPr>
                <a:t>9</a:t>
              </a:r>
            </a:p>
          </p:txBody>
        </p:sp>
        <p:sp>
          <p:nvSpPr>
            <p:cNvPr id="297" name="tx297"/>
            <p:cNvSpPr/>
            <p:nvPr/>
          </p:nvSpPr>
          <p:spPr>
            <a:xfrm>
              <a:off x="7139908" y="23336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98EFF">
                      <a:alpha val="100000"/>
                    </a:srgbClr>
                  </a:solidFill>
                  <a:latin typeface="Arial"/>
                  <a:cs typeface="Arial"/>
                </a:rPr>
                <a:t>9</a:t>
              </a:r>
            </a:p>
          </p:txBody>
        </p:sp>
        <p:sp>
          <p:nvSpPr>
            <p:cNvPr id="298" name="tx298"/>
            <p:cNvSpPr/>
            <p:nvPr/>
          </p:nvSpPr>
          <p:spPr>
            <a:xfrm>
              <a:off x="5937857" y="2517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A">
                      <a:alpha val="100000"/>
                    </a:srgbClr>
                  </a:solidFill>
                  <a:latin typeface="Arial"/>
                  <a:cs typeface="Arial"/>
                </a:rPr>
                <a:t>10</a:t>
              </a:r>
            </a:p>
          </p:txBody>
        </p:sp>
        <p:sp>
          <p:nvSpPr>
            <p:cNvPr id="299" name="tx299"/>
            <p:cNvSpPr/>
            <p:nvPr/>
          </p:nvSpPr>
          <p:spPr>
            <a:xfrm>
              <a:off x="7109779" y="2517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A">
                      <a:alpha val="100000"/>
                    </a:srgbClr>
                  </a:solidFill>
                  <a:latin typeface="Arial"/>
                  <a:cs typeface="Arial"/>
                </a:rPr>
                <a:t>10</a:t>
              </a:r>
            </a:p>
          </p:txBody>
        </p:sp>
        <p:sp>
          <p:nvSpPr>
            <p:cNvPr id="300" name="tx300"/>
            <p:cNvSpPr/>
            <p:nvPr/>
          </p:nvSpPr>
          <p:spPr>
            <a:xfrm>
              <a:off x="5941881" y="270190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A300">
                      <a:alpha val="100000"/>
                    </a:srgbClr>
                  </a:solidFill>
                  <a:latin typeface="Arial"/>
                  <a:cs typeface="Arial"/>
                </a:rPr>
                <a:t>11</a:t>
              </a:r>
            </a:p>
          </p:txBody>
        </p:sp>
        <p:sp>
          <p:nvSpPr>
            <p:cNvPr id="301" name="tx301"/>
            <p:cNvSpPr/>
            <p:nvPr/>
          </p:nvSpPr>
          <p:spPr>
            <a:xfrm>
              <a:off x="7113802" y="270190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A300">
                      <a:alpha val="100000"/>
                    </a:srgbClr>
                  </a:solidFill>
                  <a:latin typeface="Arial"/>
                  <a:cs typeface="Arial"/>
                </a:rPr>
                <a:t>11</a:t>
              </a:r>
            </a:p>
          </p:txBody>
        </p:sp>
        <p:sp>
          <p:nvSpPr>
            <p:cNvPr id="302" name="tx302"/>
            <p:cNvSpPr/>
            <p:nvPr/>
          </p:nvSpPr>
          <p:spPr>
            <a:xfrm>
              <a:off x="5937857" y="2886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8900">
                      <a:alpha val="100000"/>
                    </a:srgbClr>
                  </a:solidFill>
                  <a:latin typeface="Arial"/>
                  <a:cs typeface="Arial"/>
                </a:rPr>
                <a:t>12</a:t>
              </a:r>
            </a:p>
          </p:txBody>
        </p:sp>
        <p:sp>
          <p:nvSpPr>
            <p:cNvPr id="303" name="tx303"/>
            <p:cNvSpPr/>
            <p:nvPr/>
          </p:nvSpPr>
          <p:spPr>
            <a:xfrm>
              <a:off x="2426116" y="270190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8045">
                      <a:alpha val="100000"/>
                    </a:srgbClr>
                  </a:solidFill>
                  <a:latin typeface="Arial"/>
                  <a:cs typeface="Arial"/>
                </a:rPr>
                <a:t>11</a:t>
              </a:r>
            </a:p>
          </p:txBody>
        </p:sp>
        <p:sp>
          <p:nvSpPr>
            <p:cNvPr id="304" name="tx304"/>
            <p:cNvSpPr/>
            <p:nvPr/>
          </p:nvSpPr>
          <p:spPr>
            <a:xfrm>
              <a:off x="3594014" y="2886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8045">
                      <a:alpha val="100000"/>
                    </a:srgbClr>
                  </a:solidFill>
                  <a:latin typeface="Arial"/>
                  <a:cs typeface="Arial"/>
                </a:rPr>
                <a:t>12</a:t>
              </a:r>
            </a:p>
          </p:txBody>
        </p:sp>
        <p:sp>
          <p:nvSpPr>
            <p:cNvPr id="305" name="tx305"/>
            <p:cNvSpPr/>
            <p:nvPr/>
          </p:nvSpPr>
          <p:spPr>
            <a:xfrm>
              <a:off x="2422092" y="2886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66AA">
                      <a:alpha val="100000"/>
                    </a:srgbClr>
                  </a:solidFill>
                  <a:latin typeface="Arial"/>
                  <a:cs typeface="Arial"/>
                </a:rPr>
                <a:t>12</a:t>
              </a:r>
            </a:p>
          </p:txBody>
        </p:sp>
        <p:sp>
          <p:nvSpPr>
            <p:cNvPr id="306" name="tx306"/>
            <p:cNvSpPr/>
            <p:nvPr/>
          </p:nvSpPr>
          <p:spPr>
            <a:xfrm>
              <a:off x="7109779" y="2886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12</a:t>
              </a:r>
            </a:p>
          </p:txBody>
        </p:sp>
        <p:sp>
          <p:nvSpPr>
            <p:cNvPr id="307" name="tx307"/>
            <p:cNvSpPr/>
            <p:nvPr/>
          </p:nvSpPr>
          <p:spPr>
            <a:xfrm>
              <a:off x="2422092" y="3070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13</a:t>
              </a:r>
            </a:p>
          </p:txBody>
        </p:sp>
        <p:sp>
          <p:nvSpPr>
            <p:cNvPr id="308" name="tx308"/>
            <p:cNvSpPr/>
            <p:nvPr/>
          </p:nvSpPr>
          <p:spPr>
            <a:xfrm>
              <a:off x="4765936" y="3070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67EC">
                      <a:alpha val="100000"/>
                    </a:srgbClr>
                  </a:solidFill>
                  <a:latin typeface="Arial"/>
                  <a:cs typeface="Arial"/>
                </a:rPr>
                <a:t>13</a:t>
              </a:r>
            </a:p>
          </p:txBody>
        </p:sp>
        <p:sp>
          <p:nvSpPr>
            <p:cNvPr id="309" name="tx309"/>
            <p:cNvSpPr/>
            <p:nvPr/>
          </p:nvSpPr>
          <p:spPr>
            <a:xfrm>
              <a:off x="5937857" y="3070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67EC">
                      <a:alpha val="100000"/>
                    </a:srgbClr>
                  </a:solidFill>
                  <a:latin typeface="Arial"/>
                  <a:cs typeface="Arial"/>
                </a:rPr>
                <a:t>13</a:t>
              </a:r>
            </a:p>
          </p:txBody>
        </p:sp>
        <p:sp>
          <p:nvSpPr>
            <p:cNvPr id="310" name="tx310"/>
            <p:cNvSpPr/>
            <p:nvPr/>
          </p:nvSpPr>
          <p:spPr>
            <a:xfrm>
              <a:off x="4765936"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8045">
                      <a:alpha val="100000"/>
                    </a:srgbClr>
                  </a:solidFill>
                  <a:latin typeface="Arial"/>
                  <a:cs typeface="Arial"/>
                </a:rPr>
                <a:t>14</a:t>
              </a:r>
            </a:p>
          </p:txBody>
        </p:sp>
        <p:sp>
          <p:nvSpPr>
            <p:cNvPr id="311" name="tx311"/>
            <p:cNvSpPr/>
            <p:nvPr/>
          </p:nvSpPr>
          <p:spPr>
            <a:xfrm>
              <a:off x="5937857"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8045">
                      <a:alpha val="100000"/>
                    </a:srgbClr>
                  </a:solidFill>
                  <a:latin typeface="Arial"/>
                  <a:cs typeface="Arial"/>
                </a:rPr>
                <a:t>14</a:t>
              </a:r>
            </a:p>
          </p:txBody>
        </p:sp>
        <p:sp>
          <p:nvSpPr>
            <p:cNvPr id="312" name="tx312"/>
            <p:cNvSpPr/>
            <p:nvPr/>
          </p:nvSpPr>
          <p:spPr>
            <a:xfrm>
              <a:off x="7109779" y="3070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8045">
                      <a:alpha val="100000"/>
                    </a:srgbClr>
                  </a:solidFill>
                  <a:latin typeface="Arial"/>
                  <a:cs typeface="Arial"/>
                </a:rPr>
                <a:t>13</a:t>
              </a:r>
            </a:p>
          </p:txBody>
        </p:sp>
        <p:sp>
          <p:nvSpPr>
            <p:cNvPr id="313" name="tx313"/>
            <p:cNvSpPr/>
            <p:nvPr/>
          </p:nvSpPr>
          <p:spPr>
            <a:xfrm>
              <a:off x="3594014" y="3070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A">
                      <a:alpha val="100000"/>
                    </a:srgbClr>
                  </a:solidFill>
                  <a:latin typeface="Arial"/>
                  <a:cs typeface="Arial"/>
                </a:rPr>
                <a:t>13</a:t>
              </a:r>
            </a:p>
          </p:txBody>
        </p:sp>
        <p:sp>
          <p:nvSpPr>
            <p:cNvPr id="314" name="tx314"/>
            <p:cNvSpPr/>
            <p:nvPr/>
          </p:nvSpPr>
          <p:spPr>
            <a:xfrm>
              <a:off x="7109779"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67EC">
                      <a:alpha val="100000"/>
                    </a:srgbClr>
                  </a:solidFill>
                  <a:latin typeface="Arial"/>
                  <a:cs typeface="Arial"/>
                </a:rPr>
                <a:t>14</a:t>
              </a:r>
            </a:p>
          </p:txBody>
        </p:sp>
        <p:sp>
          <p:nvSpPr>
            <p:cNvPr id="315" name="tx315"/>
            <p:cNvSpPr/>
            <p:nvPr/>
          </p:nvSpPr>
          <p:spPr>
            <a:xfrm>
              <a:off x="3594014"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14</a:t>
              </a:r>
            </a:p>
          </p:txBody>
        </p:sp>
        <p:sp>
          <p:nvSpPr>
            <p:cNvPr id="316" name="tx316"/>
            <p:cNvSpPr/>
            <p:nvPr/>
          </p:nvSpPr>
          <p:spPr>
            <a:xfrm>
              <a:off x="4765936" y="3438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A">
                      <a:alpha val="100000"/>
                    </a:srgbClr>
                  </a:solidFill>
                  <a:latin typeface="Arial"/>
                  <a:cs typeface="Arial"/>
                </a:rPr>
                <a:t>15</a:t>
              </a:r>
            </a:p>
          </p:txBody>
        </p:sp>
        <p:sp>
          <p:nvSpPr>
            <p:cNvPr id="317" name="tx317"/>
            <p:cNvSpPr/>
            <p:nvPr/>
          </p:nvSpPr>
          <p:spPr>
            <a:xfrm>
              <a:off x="5937857" y="3438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3B000">
                      <a:alpha val="100000"/>
                    </a:srgbClr>
                  </a:solidFill>
                  <a:latin typeface="Arial"/>
                  <a:cs typeface="Arial"/>
                </a:rPr>
                <a:t>15</a:t>
              </a:r>
            </a:p>
          </p:txBody>
        </p:sp>
        <p:sp>
          <p:nvSpPr>
            <p:cNvPr id="318" name="tx318"/>
            <p:cNvSpPr/>
            <p:nvPr/>
          </p:nvSpPr>
          <p:spPr>
            <a:xfrm>
              <a:off x="5937857" y="3622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16</a:t>
              </a:r>
            </a:p>
          </p:txBody>
        </p:sp>
        <p:sp>
          <p:nvSpPr>
            <p:cNvPr id="319" name="tx319"/>
            <p:cNvSpPr/>
            <p:nvPr/>
          </p:nvSpPr>
          <p:spPr>
            <a:xfrm>
              <a:off x="7109779" y="3438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28900">
                      <a:alpha val="100000"/>
                    </a:srgbClr>
                  </a:solidFill>
                  <a:latin typeface="Arial"/>
                  <a:cs typeface="Arial"/>
                </a:rPr>
                <a:t>15</a:t>
              </a:r>
            </a:p>
          </p:txBody>
        </p:sp>
        <p:sp>
          <p:nvSpPr>
            <p:cNvPr id="320" name="tx320"/>
            <p:cNvSpPr/>
            <p:nvPr/>
          </p:nvSpPr>
          <p:spPr>
            <a:xfrm>
              <a:off x="7109779" y="3622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16</a:t>
              </a:r>
            </a:p>
          </p:txBody>
        </p:sp>
        <p:sp>
          <p:nvSpPr>
            <p:cNvPr id="321" name="tx321"/>
            <p:cNvSpPr/>
            <p:nvPr/>
          </p:nvSpPr>
          <p:spPr>
            <a:xfrm>
              <a:off x="5937857" y="3806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2F4">
                      <a:alpha val="100000"/>
                    </a:srgbClr>
                  </a:solidFill>
                  <a:latin typeface="Arial"/>
                  <a:cs typeface="Arial"/>
                </a:rPr>
                <a:t>17</a:t>
              </a:r>
            </a:p>
          </p:txBody>
        </p:sp>
        <p:sp>
          <p:nvSpPr>
            <p:cNvPr id="322" name="tx322"/>
            <p:cNvSpPr/>
            <p:nvPr/>
          </p:nvSpPr>
          <p:spPr>
            <a:xfrm>
              <a:off x="7109779" y="3806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2F4">
                      <a:alpha val="100000"/>
                    </a:srgbClr>
                  </a:solidFill>
                  <a:latin typeface="Arial"/>
                  <a:cs typeface="Arial"/>
                </a:rPr>
                <a:t>17</a:t>
              </a:r>
            </a:p>
          </p:txBody>
        </p:sp>
        <p:sp>
          <p:nvSpPr>
            <p:cNvPr id="323" name="tx323"/>
            <p:cNvSpPr/>
            <p:nvPr/>
          </p:nvSpPr>
          <p:spPr>
            <a:xfrm>
              <a:off x="5937857" y="399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18</a:t>
              </a:r>
            </a:p>
          </p:txBody>
        </p:sp>
        <p:sp>
          <p:nvSpPr>
            <p:cNvPr id="324" name="tx324"/>
            <p:cNvSpPr/>
            <p:nvPr/>
          </p:nvSpPr>
          <p:spPr>
            <a:xfrm>
              <a:off x="5937857"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A">
                      <a:alpha val="100000"/>
                    </a:srgbClr>
                  </a:solidFill>
                  <a:latin typeface="Arial"/>
                  <a:cs typeface="Arial"/>
                </a:rPr>
                <a:t>19</a:t>
              </a:r>
            </a:p>
          </p:txBody>
        </p:sp>
        <p:sp>
          <p:nvSpPr>
            <p:cNvPr id="325" name="tx325"/>
            <p:cNvSpPr/>
            <p:nvPr/>
          </p:nvSpPr>
          <p:spPr>
            <a:xfrm>
              <a:off x="7109779" y="399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A">
                      <a:alpha val="100000"/>
                    </a:srgbClr>
                  </a:solidFill>
                  <a:latin typeface="Arial"/>
                  <a:cs typeface="Arial"/>
                </a:rPr>
                <a:t>18</a:t>
              </a:r>
            </a:p>
          </p:txBody>
        </p:sp>
        <p:sp>
          <p:nvSpPr>
            <p:cNvPr id="326" name="tx326"/>
            <p:cNvSpPr/>
            <p:nvPr/>
          </p:nvSpPr>
          <p:spPr>
            <a:xfrm>
              <a:off x="2422092" y="3254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67EC">
                      <a:alpha val="100000"/>
                    </a:srgbClr>
                  </a:solidFill>
                  <a:latin typeface="Arial"/>
                  <a:cs typeface="Arial"/>
                </a:rPr>
                <a:t>14</a:t>
              </a:r>
            </a:p>
          </p:txBody>
        </p:sp>
        <p:sp>
          <p:nvSpPr>
            <p:cNvPr id="327" name="tx327"/>
            <p:cNvSpPr/>
            <p:nvPr/>
          </p:nvSpPr>
          <p:spPr>
            <a:xfrm>
              <a:off x="4765936" y="3622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3B000">
                      <a:alpha val="100000"/>
                    </a:srgbClr>
                  </a:solidFill>
                  <a:latin typeface="Arial"/>
                  <a:cs typeface="Arial"/>
                </a:rPr>
                <a:t>16</a:t>
              </a:r>
            </a:p>
          </p:txBody>
        </p:sp>
        <p:sp>
          <p:nvSpPr>
            <p:cNvPr id="328" name="tx328"/>
            <p:cNvSpPr/>
            <p:nvPr/>
          </p:nvSpPr>
          <p:spPr>
            <a:xfrm>
              <a:off x="2422092" y="3438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2F4">
                      <a:alpha val="100000"/>
                    </a:srgbClr>
                  </a:solidFill>
                  <a:latin typeface="Arial"/>
                  <a:cs typeface="Arial"/>
                </a:rPr>
                <a:t>15</a:t>
              </a:r>
            </a:p>
          </p:txBody>
        </p:sp>
        <p:sp>
          <p:nvSpPr>
            <p:cNvPr id="329" name="tx329"/>
            <p:cNvSpPr/>
            <p:nvPr/>
          </p:nvSpPr>
          <p:spPr>
            <a:xfrm>
              <a:off x="3594014" y="3438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67EC">
                      <a:alpha val="100000"/>
                    </a:srgbClr>
                  </a:solidFill>
                  <a:latin typeface="Arial"/>
                  <a:cs typeface="Arial"/>
                </a:rPr>
                <a:t>15</a:t>
              </a:r>
            </a:p>
          </p:txBody>
        </p:sp>
        <p:sp>
          <p:nvSpPr>
            <p:cNvPr id="330" name="tx330"/>
            <p:cNvSpPr/>
            <p:nvPr/>
          </p:nvSpPr>
          <p:spPr>
            <a:xfrm>
              <a:off x="4765936" y="3806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D39200">
                      <a:alpha val="100000"/>
                    </a:srgbClr>
                  </a:solidFill>
                  <a:latin typeface="Arial"/>
                  <a:cs typeface="Arial"/>
                </a:rPr>
                <a:t>17</a:t>
              </a:r>
            </a:p>
          </p:txBody>
        </p:sp>
        <p:sp>
          <p:nvSpPr>
            <p:cNvPr id="331" name="tx331"/>
            <p:cNvSpPr/>
            <p:nvPr/>
          </p:nvSpPr>
          <p:spPr>
            <a:xfrm>
              <a:off x="2422092" y="3622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A62DA">
                      <a:alpha val="100000"/>
                    </a:srgbClr>
                  </a:solidFill>
                  <a:latin typeface="Arial"/>
                  <a:cs typeface="Arial"/>
                </a:rPr>
                <a:t>16</a:t>
              </a:r>
            </a:p>
          </p:txBody>
        </p:sp>
        <p:sp>
          <p:nvSpPr>
            <p:cNvPr id="332" name="tx332"/>
            <p:cNvSpPr/>
            <p:nvPr/>
          </p:nvSpPr>
          <p:spPr>
            <a:xfrm>
              <a:off x="3594014" y="3622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2F4">
                      <a:alpha val="100000"/>
                    </a:srgbClr>
                  </a:solidFill>
                  <a:latin typeface="Arial"/>
                  <a:cs typeface="Arial"/>
                </a:rPr>
                <a:t>16</a:t>
              </a:r>
            </a:p>
          </p:txBody>
        </p:sp>
        <p:sp>
          <p:nvSpPr>
            <p:cNvPr id="333" name="tx333"/>
            <p:cNvSpPr/>
            <p:nvPr/>
          </p:nvSpPr>
          <p:spPr>
            <a:xfrm>
              <a:off x="4765936" y="399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2F4">
                      <a:alpha val="100000"/>
                    </a:srgbClr>
                  </a:solidFill>
                  <a:latin typeface="Arial"/>
                  <a:cs typeface="Arial"/>
                </a:rPr>
                <a:t>18</a:t>
              </a:r>
            </a:p>
          </p:txBody>
        </p:sp>
        <p:sp>
          <p:nvSpPr>
            <p:cNvPr id="334" name="tx334"/>
            <p:cNvSpPr/>
            <p:nvPr/>
          </p:nvSpPr>
          <p:spPr>
            <a:xfrm>
              <a:off x="7109779"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3B000">
                      <a:alpha val="100000"/>
                    </a:srgbClr>
                  </a:solidFill>
                  <a:latin typeface="Arial"/>
                  <a:cs typeface="Arial"/>
                </a:rPr>
                <a:t>19</a:t>
              </a:r>
            </a:p>
          </p:txBody>
        </p:sp>
        <p:sp>
          <p:nvSpPr>
            <p:cNvPr id="335" name="tx335"/>
            <p:cNvSpPr/>
            <p:nvPr/>
          </p:nvSpPr>
          <p:spPr>
            <a:xfrm>
              <a:off x="5937857" y="4359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3">
                      <a:alpha val="100000"/>
                    </a:srgbClr>
                  </a:solidFill>
                  <a:latin typeface="Arial"/>
                  <a:cs typeface="Arial"/>
                </a:rPr>
                <a:t>20</a:t>
              </a:r>
            </a:p>
          </p:txBody>
        </p:sp>
        <p:sp>
          <p:nvSpPr>
            <p:cNvPr id="336" name="tx336"/>
            <p:cNvSpPr/>
            <p:nvPr/>
          </p:nvSpPr>
          <p:spPr>
            <a:xfrm>
              <a:off x="3594014" y="3806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3B000">
                      <a:alpha val="100000"/>
                    </a:srgbClr>
                  </a:solidFill>
                  <a:latin typeface="Arial"/>
                  <a:cs typeface="Arial"/>
                </a:rPr>
                <a:t>17</a:t>
              </a:r>
            </a:p>
          </p:txBody>
        </p:sp>
        <p:sp>
          <p:nvSpPr>
            <p:cNvPr id="337" name="tx337"/>
            <p:cNvSpPr/>
            <p:nvPr/>
          </p:nvSpPr>
          <p:spPr>
            <a:xfrm>
              <a:off x="7109779" y="4359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3">
                      <a:alpha val="100000"/>
                    </a:srgbClr>
                  </a:solidFill>
                  <a:latin typeface="Arial"/>
                  <a:cs typeface="Arial"/>
                </a:rPr>
                <a:t>20</a:t>
              </a:r>
            </a:p>
          </p:txBody>
        </p:sp>
        <p:sp>
          <p:nvSpPr>
            <p:cNvPr id="338" name="tx338"/>
            <p:cNvSpPr/>
            <p:nvPr/>
          </p:nvSpPr>
          <p:spPr>
            <a:xfrm>
              <a:off x="3594014" y="399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1B500">
                      <a:alpha val="100000"/>
                    </a:srgbClr>
                  </a:solidFill>
                  <a:latin typeface="Arial"/>
                  <a:cs typeface="Arial"/>
                </a:rPr>
                <a:t>18</a:t>
              </a:r>
            </a:p>
          </p:txBody>
        </p:sp>
        <p:sp>
          <p:nvSpPr>
            <p:cNvPr id="339" name="tx339"/>
            <p:cNvSpPr/>
            <p:nvPr/>
          </p:nvSpPr>
          <p:spPr>
            <a:xfrm>
              <a:off x="4765936"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1B500">
                      <a:alpha val="100000"/>
                    </a:srgbClr>
                  </a:solidFill>
                  <a:latin typeface="Arial"/>
                  <a:cs typeface="Arial"/>
                </a:rPr>
                <a:t>19</a:t>
              </a:r>
            </a:p>
          </p:txBody>
        </p:sp>
        <p:sp>
          <p:nvSpPr>
            <p:cNvPr id="340" name="tx340"/>
            <p:cNvSpPr/>
            <p:nvPr/>
          </p:nvSpPr>
          <p:spPr>
            <a:xfrm>
              <a:off x="2422092" y="3806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17</a:t>
              </a:r>
            </a:p>
          </p:txBody>
        </p:sp>
        <p:sp>
          <p:nvSpPr>
            <p:cNvPr id="341" name="tx341"/>
            <p:cNvSpPr/>
            <p:nvPr/>
          </p:nvSpPr>
          <p:spPr>
            <a:xfrm>
              <a:off x="2422092" y="3990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73B000">
                      <a:alpha val="100000"/>
                    </a:srgbClr>
                  </a:solidFill>
                  <a:latin typeface="Arial"/>
                  <a:cs typeface="Arial"/>
                </a:rPr>
                <a:t>18</a:t>
              </a:r>
            </a:p>
          </p:txBody>
        </p:sp>
        <p:sp>
          <p:nvSpPr>
            <p:cNvPr id="342" name="tx342"/>
            <p:cNvSpPr/>
            <p:nvPr/>
          </p:nvSpPr>
          <p:spPr>
            <a:xfrm>
              <a:off x="3594014"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19</a:t>
              </a:r>
            </a:p>
          </p:txBody>
        </p:sp>
        <p:sp>
          <p:nvSpPr>
            <p:cNvPr id="343" name="tx343"/>
            <p:cNvSpPr/>
            <p:nvPr/>
          </p:nvSpPr>
          <p:spPr>
            <a:xfrm>
              <a:off x="4765936" y="4359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3AA00">
                      <a:alpha val="100000"/>
                    </a:srgbClr>
                  </a:solidFill>
                  <a:latin typeface="Arial"/>
                  <a:cs typeface="Arial"/>
                </a:rPr>
                <a:t>20</a:t>
              </a:r>
            </a:p>
          </p:txBody>
        </p:sp>
        <p:sp>
          <p:nvSpPr>
            <p:cNvPr id="344" name="tx344"/>
            <p:cNvSpPr/>
            <p:nvPr/>
          </p:nvSpPr>
          <p:spPr>
            <a:xfrm>
              <a:off x="2422092" y="4174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A300">
                      <a:alpha val="100000"/>
                    </a:srgbClr>
                  </a:solidFill>
                  <a:latin typeface="Arial"/>
                  <a:cs typeface="Arial"/>
                </a:rPr>
                <a:t>19</a:t>
              </a:r>
            </a:p>
          </p:txBody>
        </p:sp>
        <p:sp>
          <p:nvSpPr>
            <p:cNvPr id="345" name="tx345"/>
            <p:cNvSpPr/>
            <p:nvPr/>
          </p:nvSpPr>
          <p:spPr>
            <a:xfrm>
              <a:off x="2422092" y="4359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1B500">
                      <a:alpha val="100000"/>
                    </a:srgbClr>
                  </a:solidFill>
                  <a:latin typeface="Arial"/>
                  <a:cs typeface="Arial"/>
                </a:rPr>
                <a:t>20</a:t>
              </a:r>
            </a:p>
          </p:txBody>
        </p:sp>
        <p:sp>
          <p:nvSpPr>
            <p:cNvPr id="346" name="tx346"/>
            <p:cNvSpPr/>
            <p:nvPr/>
          </p:nvSpPr>
          <p:spPr>
            <a:xfrm>
              <a:off x="3594014" y="43590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ACA300">
                      <a:alpha val="100000"/>
                    </a:srgbClr>
                  </a:solidFill>
                  <a:latin typeface="Arial"/>
                  <a:cs typeface="Arial"/>
                </a:rPr>
                <a:t>20</a:t>
              </a:r>
            </a:p>
          </p:txBody>
        </p:sp>
        <p:sp>
          <p:nvSpPr>
            <p:cNvPr id="347" name="tx347"/>
            <p:cNvSpPr/>
            <p:nvPr/>
          </p:nvSpPr>
          <p:spPr>
            <a:xfrm>
              <a:off x="2422092" y="4543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21</a:t>
              </a:r>
            </a:p>
          </p:txBody>
        </p:sp>
        <p:sp>
          <p:nvSpPr>
            <p:cNvPr id="348" name="tx348"/>
            <p:cNvSpPr/>
            <p:nvPr/>
          </p:nvSpPr>
          <p:spPr>
            <a:xfrm>
              <a:off x="3594014" y="4543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21</a:t>
              </a:r>
            </a:p>
          </p:txBody>
        </p:sp>
        <p:sp>
          <p:nvSpPr>
            <p:cNvPr id="349" name="tx349"/>
            <p:cNvSpPr/>
            <p:nvPr/>
          </p:nvSpPr>
          <p:spPr>
            <a:xfrm>
              <a:off x="7109779" y="4543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1B500">
                      <a:alpha val="100000"/>
                    </a:srgbClr>
                  </a:solidFill>
                  <a:latin typeface="Arial"/>
                  <a:cs typeface="Arial"/>
                </a:rPr>
                <a:t>21</a:t>
              </a:r>
            </a:p>
          </p:txBody>
        </p:sp>
        <p:sp>
          <p:nvSpPr>
            <p:cNvPr id="350" name="tx350"/>
            <p:cNvSpPr/>
            <p:nvPr/>
          </p:nvSpPr>
          <p:spPr>
            <a:xfrm>
              <a:off x="5937857" y="4543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41B500">
                      <a:alpha val="100000"/>
                    </a:srgbClr>
                  </a:solidFill>
                  <a:latin typeface="Arial"/>
                  <a:cs typeface="Arial"/>
                </a:rPr>
                <a:t>21</a:t>
              </a:r>
            </a:p>
          </p:txBody>
        </p:sp>
        <p:sp>
          <p:nvSpPr>
            <p:cNvPr id="351" name="tx351"/>
            <p:cNvSpPr/>
            <p:nvPr/>
          </p:nvSpPr>
          <p:spPr>
            <a:xfrm>
              <a:off x="4765936" y="45431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F80FF">
                      <a:alpha val="100000"/>
                    </a:srgbClr>
                  </a:solidFill>
                  <a:latin typeface="Arial"/>
                  <a:cs typeface="Arial"/>
                </a:rPr>
                <a:t>21</a:t>
              </a:r>
            </a:p>
          </p:txBody>
        </p:sp>
        <p:sp>
          <p:nvSpPr>
            <p:cNvPr id="352" name="tx352"/>
            <p:cNvSpPr/>
            <p:nvPr/>
          </p:nvSpPr>
          <p:spPr>
            <a:xfrm>
              <a:off x="5937857" y="4727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F80FF">
                      <a:alpha val="100000"/>
                    </a:srgbClr>
                  </a:solidFill>
                  <a:latin typeface="Arial"/>
                  <a:cs typeface="Arial"/>
                </a:rPr>
                <a:t>22</a:t>
              </a:r>
            </a:p>
          </p:txBody>
        </p:sp>
        <p:sp>
          <p:nvSpPr>
            <p:cNvPr id="353" name="tx353"/>
            <p:cNvSpPr/>
            <p:nvPr/>
          </p:nvSpPr>
          <p:spPr>
            <a:xfrm>
              <a:off x="2422092" y="4727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3">
                      <a:alpha val="100000"/>
                    </a:srgbClr>
                  </a:solidFill>
                  <a:latin typeface="Arial"/>
                  <a:cs typeface="Arial"/>
                </a:rPr>
                <a:t>22</a:t>
              </a:r>
            </a:p>
          </p:txBody>
        </p:sp>
        <p:sp>
          <p:nvSpPr>
            <p:cNvPr id="354" name="tx354"/>
            <p:cNvSpPr/>
            <p:nvPr/>
          </p:nvSpPr>
          <p:spPr>
            <a:xfrm>
              <a:off x="7109779" y="4727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F80FF">
                      <a:alpha val="100000"/>
                    </a:srgbClr>
                  </a:solidFill>
                  <a:latin typeface="Arial"/>
                  <a:cs typeface="Arial"/>
                </a:rPr>
                <a:t>22</a:t>
              </a:r>
            </a:p>
          </p:txBody>
        </p:sp>
        <p:sp>
          <p:nvSpPr>
            <p:cNvPr id="355" name="tx355"/>
            <p:cNvSpPr/>
            <p:nvPr/>
          </p:nvSpPr>
          <p:spPr>
            <a:xfrm>
              <a:off x="4765936" y="4727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22</a:t>
              </a:r>
            </a:p>
          </p:txBody>
        </p:sp>
        <p:sp>
          <p:nvSpPr>
            <p:cNvPr id="356" name="tx356"/>
            <p:cNvSpPr/>
            <p:nvPr/>
          </p:nvSpPr>
          <p:spPr>
            <a:xfrm>
              <a:off x="5937857"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23</a:t>
              </a:r>
            </a:p>
          </p:txBody>
        </p:sp>
        <p:sp>
          <p:nvSpPr>
            <p:cNvPr id="357" name="tx357"/>
            <p:cNvSpPr/>
            <p:nvPr/>
          </p:nvSpPr>
          <p:spPr>
            <a:xfrm>
              <a:off x="7109779"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19F">
                      <a:alpha val="100000"/>
                    </a:srgbClr>
                  </a:solidFill>
                  <a:latin typeface="Arial"/>
                  <a:cs typeface="Arial"/>
                </a:rPr>
                <a:t>23</a:t>
              </a:r>
            </a:p>
          </p:txBody>
        </p:sp>
        <p:sp>
          <p:nvSpPr>
            <p:cNvPr id="358" name="tx358"/>
            <p:cNvSpPr/>
            <p:nvPr/>
          </p:nvSpPr>
          <p:spPr>
            <a:xfrm>
              <a:off x="3594014" y="4727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F80FF">
                      <a:alpha val="100000"/>
                    </a:srgbClr>
                  </a:solidFill>
                  <a:latin typeface="Arial"/>
                  <a:cs typeface="Arial"/>
                </a:rPr>
                <a:t>22</a:t>
              </a:r>
            </a:p>
          </p:txBody>
        </p:sp>
        <p:sp>
          <p:nvSpPr>
            <p:cNvPr id="359" name="tx359"/>
            <p:cNvSpPr/>
            <p:nvPr/>
          </p:nvSpPr>
          <p:spPr>
            <a:xfrm>
              <a:off x="2422092"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BF80FF">
                      <a:alpha val="100000"/>
                    </a:srgbClr>
                  </a:solidFill>
                  <a:latin typeface="Arial"/>
                  <a:cs typeface="Arial"/>
                </a:rPr>
                <a:t>23</a:t>
              </a:r>
            </a:p>
          </p:txBody>
        </p:sp>
        <p:sp>
          <p:nvSpPr>
            <p:cNvPr id="360" name="tx360"/>
            <p:cNvSpPr/>
            <p:nvPr/>
          </p:nvSpPr>
          <p:spPr>
            <a:xfrm>
              <a:off x="3594014"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3">
                      <a:alpha val="100000"/>
                    </a:srgbClr>
                  </a:solidFill>
                  <a:latin typeface="Arial"/>
                  <a:cs typeface="Arial"/>
                </a:rPr>
                <a:t>23</a:t>
              </a:r>
            </a:p>
          </p:txBody>
        </p:sp>
        <p:sp>
          <p:nvSpPr>
            <p:cNvPr id="361" name="tx361"/>
            <p:cNvSpPr/>
            <p:nvPr/>
          </p:nvSpPr>
          <p:spPr>
            <a:xfrm>
              <a:off x="4765936" y="49114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C083">
                      <a:alpha val="100000"/>
                    </a:srgbClr>
                  </a:solidFill>
                  <a:latin typeface="Arial"/>
                  <a:cs typeface="Arial"/>
                </a:rPr>
                <a:t>23</a:t>
              </a:r>
            </a:p>
          </p:txBody>
        </p:sp>
        <p:sp>
          <p:nvSpPr>
            <p:cNvPr id="362" name="tx362"/>
            <p:cNvSpPr/>
            <p:nvPr/>
          </p:nvSpPr>
          <p:spPr>
            <a:xfrm>
              <a:off x="2422092" y="509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24</a:t>
              </a:r>
            </a:p>
          </p:txBody>
        </p:sp>
        <p:sp>
          <p:nvSpPr>
            <p:cNvPr id="363" name="tx363"/>
            <p:cNvSpPr/>
            <p:nvPr/>
          </p:nvSpPr>
          <p:spPr>
            <a:xfrm>
              <a:off x="4765936" y="509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24</a:t>
              </a:r>
            </a:p>
          </p:txBody>
        </p:sp>
        <p:sp>
          <p:nvSpPr>
            <p:cNvPr id="364" name="tx364"/>
            <p:cNvSpPr/>
            <p:nvPr/>
          </p:nvSpPr>
          <p:spPr>
            <a:xfrm>
              <a:off x="3594014" y="509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24</a:t>
              </a:r>
            </a:p>
          </p:txBody>
        </p:sp>
        <p:sp>
          <p:nvSpPr>
            <p:cNvPr id="365" name="tx365"/>
            <p:cNvSpPr/>
            <p:nvPr/>
          </p:nvSpPr>
          <p:spPr>
            <a:xfrm>
              <a:off x="2422092"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19B00">
                      <a:alpha val="100000"/>
                    </a:srgbClr>
                  </a:solidFill>
                  <a:latin typeface="Arial"/>
                  <a:cs typeface="Arial"/>
                </a:rPr>
                <a:t>25</a:t>
              </a:r>
            </a:p>
          </p:txBody>
        </p:sp>
        <p:sp>
          <p:nvSpPr>
            <p:cNvPr id="366" name="tx366"/>
            <p:cNvSpPr/>
            <p:nvPr/>
          </p:nvSpPr>
          <p:spPr>
            <a:xfrm>
              <a:off x="3594014"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19B00">
                      <a:alpha val="100000"/>
                    </a:srgbClr>
                  </a:solidFill>
                  <a:latin typeface="Arial"/>
                  <a:cs typeface="Arial"/>
                </a:rPr>
                <a:t>25</a:t>
              </a:r>
            </a:p>
          </p:txBody>
        </p:sp>
        <p:sp>
          <p:nvSpPr>
            <p:cNvPr id="367" name="tx367"/>
            <p:cNvSpPr/>
            <p:nvPr/>
          </p:nvSpPr>
          <p:spPr>
            <a:xfrm>
              <a:off x="4765936"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19B00">
                      <a:alpha val="100000"/>
                    </a:srgbClr>
                  </a:solidFill>
                  <a:latin typeface="Arial"/>
                  <a:cs typeface="Arial"/>
                </a:rPr>
                <a:t>25</a:t>
              </a:r>
            </a:p>
          </p:txBody>
        </p:sp>
        <p:sp>
          <p:nvSpPr>
            <p:cNvPr id="368" name="tx368"/>
            <p:cNvSpPr/>
            <p:nvPr/>
          </p:nvSpPr>
          <p:spPr>
            <a:xfrm>
              <a:off x="5937857" y="509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19B00">
                      <a:alpha val="100000"/>
                    </a:srgbClr>
                  </a:solidFill>
                  <a:latin typeface="Arial"/>
                  <a:cs typeface="Arial"/>
                </a:rPr>
                <a:t>24</a:t>
              </a:r>
            </a:p>
          </p:txBody>
        </p:sp>
        <p:sp>
          <p:nvSpPr>
            <p:cNvPr id="369" name="tx369"/>
            <p:cNvSpPr/>
            <p:nvPr/>
          </p:nvSpPr>
          <p:spPr>
            <a:xfrm>
              <a:off x="5937857"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25</a:t>
              </a:r>
            </a:p>
          </p:txBody>
        </p:sp>
        <p:sp>
          <p:nvSpPr>
            <p:cNvPr id="370" name="tx370"/>
            <p:cNvSpPr/>
            <p:nvPr/>
          </p:nvSpPr>
          <p:spPr>
            <a:xfrm>
              <a:off x="7109779" y="50955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19B00">
                      <a:alpha val="100000"/>
                    </a:srgbClr>
                  </a:solidFill>
                  <a:latin typeface="Arial"/>
                  <a:cs typeface="Arial"/>
                </a:rPr>
                <a:t>24</a:t>
              </a:r>
            </a:p>
          </p:txBody>
        </p:sp>
        <p:sp>
          <p:nvSpPr>
            <p:cNvPr id="371" name="tx371"/>
            <p:cNvSpPr/>
            <p:nvPr/>
          </p:nvSpPr>
          <p:spPr>
            <a:xfrm>
              <a:off x="7109779" y="52796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B9E3">
                      <a:alpha val="100000"/>
                    </a:srgbClr>
                  </a:solidFill>
                  <a:latin typeface="Arial"/>
                  <a:cs typeface="Arial"/>
                </a:rPr>
                <a:t>25</a:t>
              </a:r>
            </a:p>
          </p:txBody>
        </p:sp>
        <p:sp>
          <p:nvSpPr>
            <p:cNvPr id="372" name="tx372"/>
            <p:cNvSpPr/>
            <p:nvPr/>
          </p:nvSpPr>
          <p:spPr>
            <a:xfrm>
              <a:off x="4765936" y="5463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8FF">
                      <a:alpha val="100000"/>
                    </a:srgbClr>
                  </a:solidFill>
                  <a:latin typeface="Arial"/>
                  <a:cs typeface="Arial"/>
                </a:rPr>
                <a:t>26</a:t>
              </a:r>
            </a:p>
          </p:txBody>
        </p:sp>
        <p:sp>
          <p:nvSpPr>
            <p:cNvPr id="373" name="tx373"/>
            <p:cNvSpPr/>
            <p:nvPr/>
          </p:nvSpPr>
          <p:spPr>
            <a:xfrm>
              <a:off x="5937857" y="5463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8FF">
                      <a:alpha val="100000"/>
                    </a:srgbClr>
                  </a:solidFill>
                  <a:latin typeface="Arial"/>
                  <a:cs typeface="Arial"/>
                </a:rPr>
                <a:t>26</a:t>
              </a:r>
            </a:p>
          </p:txBody>
        </p:sp>
        <p:sp>
          <p:nvSpPr>
            <p:cNvPr id="374" name="tx374"/>
            <p:cNvSpPr/>
            <p:nvPr/>
          </p:nvSpPr>
          <p:spPr>
            <a:xfrm>
              <a:off x="7109779" y="5463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8FF">
                      <a:alpha val="100000"/>
                    </a:srgbClr>
                  </a:solidFill>
                  <a:latin typeface="Arial"/>
                  <a:cs typeface="Arial"/>
                </a:rPr>
                <a:t>26</a:t>
              </a:r>
            </a:p>
          </p:txBody>
        </p:sp>
        <p:sp>
          <p:nvSpPr>
            <p:cNvPr id="375" name="tx375"/>
            <p:cNvSpPr/>
            <p:nvPr/>
          </p:nvSpPr>
          <p:spPr>
            <a:xfrm>
              <a:off x="3594014" y="5463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8FF">
                      <a:alpha val="100000"/>
                    </a:srgbClr>
                  </a:solidFill>
                  <a:latin typeface="Arial"/>
                  <a:cs typeface="Arial"/>
                </a:rPr>
                <a:t>26</a:t>
              </a:r>
            </a:p>
          </p:txBody>
        </p:sp>
        <p:sp>
          <p:nvSpPr>
            <p:cNvPr id="376" name="tx376"/>
            <p:cNvSpPr/>
            <p:nvPr/>
          </p:nvSpPr>
          <p:spPr>
            <a:xfrm>
              <a:off x="2422092" y="54637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A8FF">
                      <a:alpha val="100000"/>
                    </a:srgbClr>
                  </a:solidFill>
                  <a:latin typeface="Arial"/>
                  <a:cs typeface="Arial"/>
                </a:rPr>
                <a:t>26</a:t>
              </a:r>
            </a:p>
          </p:txBody>
        </p:sp>
        <p:sp>
          <p:nvSpPr>
            <p:cNvPr id="377" name="tx377"/>
            <p:cNvSpPr/>
            <p:nvPr/>
          </p:nvSpPr>
          <p:spPr>
            <a:xfrm>
              <a:off x="2422092"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27</a:t>
              </a:r>
            </a:p>
          </p:txBody>
        </p:sp>
        <p:sp>
          <p:nvSpPr>
            <p:cNvPr id="378" name="tx378"/>
            <p:cNvSpPr/>
            <p:nvPr/>
          </p:nvSpPr>
          <p:spPr>
            <a:xfrm>
              <a:off x="3594014"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27</a:t>
              </a:r>
            </a:p>
          </p:txBody>
        </p:sp>
        <p:sp>
          <p:nvSpPr>
            <p:cNvPr id="379" name="tx379"/>
            <p:cNvSpPr/>
            <p:nvPr/>
          </p:nvSpPr>
          <p:spPr>
            <a:xfrm>
              <a:off x="4765936"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27</a:t>
              </a:r>
            </a:p>
          </p:txBody>
        </p:sp>
        <p:sp>
          <p:nvSpPr>
            <p:cNvPr id="380" name="tx380"/>
            <p:cNvSpPr/>
            <p:nvPr/>
          </p:nvSpPr>
          <p:spPr>
            <a:xfrm>
              <a:off x="5937857"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27</a:t>
              </a:r>
            </a:p>
          </p:txBody>
        </p:sp>
        <p:sp>
          <p:nvSpPr>
            <p:cNvPr id="381" name="tx381"/>
            <p:cNvSpPr/>
            <p:nvPr/>
          </p:nvSpPr>
          <p:spPr>
            <a:xfrm>
              <a:off x="7109779" y="564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19CFF">
                      <a:alpha val="100000"/>
                    </a:srgbClr>
                  </a:solidFill>
                  <a:latin typeface="Arial"/>
                  <a:cs typeface="Arial"/>
                </a:rPr>
                <a:t>27</a:t>
              </a:r>
            </a:p>
          </p:txBody>
        </p:sp>
        <p:sp>
          <p:nvSpPr>
            <p:cNvPr id="382" name="tx382"/>
            <p:cNvSpPr/>
            <p:nvPr/>
          </p:nvSpPr>
          <p:spPr>
            <a:xfrm>
              <a:off x="570361" y="859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a:t>
              </a:r>
            </a:p>
          </p:txBody>
        </p:sp>
        <p:sp>
          <p:nvSpPr>
            <p:cNvPr id="383" name="tx383"/>
            <p:cNvSpPr/>
            <p:nvPr/>
          </p:nvSpPr>
          <p:spPr>
            <a:xfrm>
              <a:off x="570361" y="10435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a:t>
              </a:r>
            </a:p>
          </p:txBody>
        </p:sp>
        <p:sp>
          <p:nvSpPr>
            <p:cNvPr id="384" name="tx384"/>
            <p:cNvSpPr/>
            <p:nvPr/>
          </p:nvSpPr>
          <p:spPr>
            <a:xfrm>
              <a:off x="570361" y="12277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a:t>
              </a:r>
            </a:p>
          </p:txBody>
        </p:sp>
        <p:sp>
          <p:nvSpPr>
            <p:cNvPr id="385" name="tx385"/>
            <p:cNvSpPr/>
            <p:nvPr/>
          </p:nvSpPr>
          <p:spPr>
            <a:xfrm>
              <a:off x="570361" y="14118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a:t>
              </a:r>
            </a:p>
          </p:txBody>
        </p:sp>
        <p:sp>
          <p:nvSpPr>
            <p:cNvPr id="386" name="tx386"/>
            <p:cNvSpPr/>
            <p:nvPr/>
          </p:nvSpPr>
          <p:spPr>
            <a:xfrm>
              <a:off x="570361" y="15959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387" name="tx387"/>
            <p:cNvSpPr/>
            <p:nvPr/>
          </p:nvSpPr>
          <p:spPr>
            <a:xfrm>
              <a:off x="570361" y="17800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a:t>
              </a:r>
            </a:p>
          </p:txBody>
        </p:sp>
        <p:sp>
          <p:nvSpPr>
            <p:cNvPr id="388" name="tx388"/>
            <p:cNvSpPr/>
            <p:nvPr/>
          </p:nvSpPr>
          <p:spPr>
            <a:xfrm>
              <a:off x="570361" y="196421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a:t>
              </a:r>
            </a:p>
          </p:txBody>
        </p:sp>
        <p:sp>
          <p:nvSpPr>
            <p:cNvPr id="389" name="tx389"/>
            <p:cNvSpPr/>
            <p:nvPr/>
          </p:nvSpPr>
          <p:spPr>
            <a:xfrm>
              <a:off x="570361" y="214834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a:t>
              </a:r>
            </a:p>
          </p:txBody>
        </p:sp>
        <p:sp>
          <p:nvSpPr>
            <p:cNvPr id="390" name="tx390"/>
            <p:cNvSpPr/>
            <p:nvPr/>
          </p:nvSpPr>
          <p:spPr>
            <a:xfrm>
              <a:off x="570361" y="233246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a:t>
              </a:r>
            </a:p>
          </p:txBody>
        </p:sp>
        <p:sp>
          <p:nvSpPr>
            <p:cNvPr id="391" name="tx391"/>
            <p:cNvSpPr/>
            <p:nvPr/>
          </p:nvSpPr>
          <p:spPr>
            <a:xfrm>
              <a:off x="508182" y="25165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92" name="tx392"/>
            <p:cNvSpPr/>
            <p:nvPr/>
          </p:nvSpPr>
          <p:spPr>
            <a:xfrm>
              <a:off x="516503" y="2700719"/>
              <a:ext cx="1160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11</a:t>
              </a:r>
            </a:p>
          </p:txBody>
        </p:sp>
        <p:sp>
          <p:nvSpPr>
            <p:cNvPr id="393" name="tx393"/>
            <p:cNvSpPr/>
            <p:nvPr/>
          </p:nvSpPr>
          <p:spPr>
            <a:xfrm>
              <a:off x="508182" y="288484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12</a:t>
              </a:r>
            </a:p>
          </p:txBody>
        </p:sp>
        <p:sp>
          <p:nvSpPr>
            <p:cNvPr id="394" name="tx394"/>
            <p:cNvSpPr/>
            <p:nvPr/>
          </p:nvSpPr>
          <p:spPr>
            <a:xfrm>
              <a:off x="508182" y="30689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13</a:t>
              </a:r>
            </a:p>
          </p:txBody>
        </p:sp>
        <p:sp>
          <p:nvSpPr>
            <p:cNvPr id="395" name="tx395"/>
            <p:cNvSpPr/>
            <p:nvPr/>
          </p:nvSpPr>
          <p:spPr>
            <a:xfrm>
              <a:off x="508182" y="32530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14</a:t>
              </a:r>
            </a:p>
          </p:txBody>
        </p:sp>
        <p:sp>
          <p:nvSpPr>
            <p:cNvPr id="396" name="tx396"/>
            <p:cNvSpPr/>
            <p:nvPr/>
          </p:nvSpPr>
          <p:spPr>
            <a:xfrm>
              <a:off x="508182" y="3437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397" name="tx397"/>
            <p:cNvSpPr/>
            <p:nvPr/>
          </p:nvSpPr>
          <p:spPr>
            <a:xfrm>
              <a:off x="508182" y="362134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16</a:t>
              </a:r>
            </a:p>
          </p:txBody>
        </p:sp>
        <p:sp>
          <p:nvSpPr>
            <p:cNvPr id="398" name="tx398"/>
            <p:cNvSpPr/>
            <p:nvPr/>
          </p:nvSpPr>
          <p:spPr>
            <a:xfrm>
              <a:off x="508182" y="38054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17</a:t>
              </a:r>
            </a:p>
          </p:txBody>
        </p:sp>
        <p:sp>
          <p:nvSpPr>
            <p:cNvPr id="399" name="tx399"/>
            <p:cNvSpPr/>
            <p:nvPr/>
          </p:nvSpPr>
          <p:spPr>
            <a:xfrm>
              <a:off x="508182" y="39895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18</a:t>
              </a:r>
            </a:p>
          </p:txBody>
        </p:sp>
        <p:sp>
          <p:nvSpPr>
            <p:cNvPr id="400" name="tx400"/>
            <p:cNvSpPr/>
            <p:nvPr/>
          </p:nvSpPr>
          <p:spPr>
            <a:xfrm>
              <a:off x="508182" y="4173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19</a:t>
              </a:r>
            </a:p>
          </p:txBody>
        </p:sp>
        <p:sp>
          <p:nvSpPr>
            <p:cNvPr id="401" name="tx401"/>
            <p:cNvSpPr/>
            <p:nvPr/>
          </p:nvSpPr>
          <p:spPr>
            <a:xfrm>
              <a:off x="508182" y="435784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02" name="tx402"/>
            <p:cNvSpPr/>
            <p:nvPr/>
          </p:nvSpPr>
          <p:spPr>
            <a:xfrm>
              <a:off x="508182" y="45419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21</a:t>
              </a:r>
            </a:p>
          </p:txBody>
        </p:sp>
        <p:sp>
          <p:nvSpPr>
            <p:cNvPr id="403" name="tx403"/>
            <p:cNvSpPr/>
            <p:nvPr/>
          </p:nvSpPr>
          <p:spPr>
            <a:xfrm>
              <a:off x="508182" y="47260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22</a:t>
              </a:r>
            </a:p>
          </p:txBody>
        </p:sp>
        <p:sp>
          <p:nvSpPr>
            <p:cNvPr id="404" name="tx404"/>
            <p:cNvSpPr/>
            <p:nvPr/>
          </p:nvSpPr>
          <p:spPr>
            <a:xfrm>
              <a:off x="508182" y="49102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23</a:t>
              </a:r>
            </a:p>
          </p:txBody>
        </p:sp>
        <p:sp>
          <p:nvSpPr>
            <p:cNvPr id="405" name="tx405"/>
            <p:cNvSpPr/>
            <p:nvPr/>
          </p:nvSpPr>
          <p:spPr>
            <a:xfrm>
              <a:off x="508182" y="509434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24</a:t>
              </a:r>
            </a:p>
          </p:txBody>
        </p:sp>
        <p:sp>
          <p:nvSpPr>
            <p:cNvPr id="406" name="tx406"/>
            <p:cNvSpPr/>
            <p:nvPr/>
          </p:nvSpPr>
          <p:spPr>
            <a:xfrm>
              <a:off x="508182" y="52784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07" name="tx407"/>
            <p:cNvSpPr/>
            <p:nvPr/>
          </p:nvSpPr>
          <p:spPr>
            <a:xfrm>
              <a:off x="508182" y="54625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26</a:t>
              </a:r>
            </a:p>
          </p:txBody>
        </p:sp>
        <p:sp>
          <p:nvSpPr>
            <p:cNvPr id="408" name="tx408"/>
            <p:cNvSpPr/>
            <p:nvPr/>
          </p:nvSpPr>
          <p:spPr>
            <a:xfrm>
              <a:off x="508182" y="564671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27</a:t>
              </a:r>
            </a:p>
          </p:txBody>
        </p:sp>
        <p:sp>
          <p:nvSpPr>
            <p:cNvPr id="409" name="tx409"/>
            <p:cNvSpPr/>
            <p:nvPr/>
          </p:nvSpPr>
          <p:spPr>
            <a:xfrm>
              <a:off x="2326903"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410" name="tx410"/>
            <p:cNvSpPr/>
            <p:nvPr/>
          </p:nvSpPr>
          <p:spPr>
            <a:xfrm>
              <a:off x="3498825"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411" name="tx411"/>
            <p:cNvSpPr/>
            <p:nvPr/>
          </p:nvSpPr>
          <p:spPr>
            <a:xfrm>
              <a:off x="4670746"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412" name="tx412"/>
            <p:cNvSpPr/>
            <p:nvPr/>
          </p:nvSpPr>
          <p:spPr>
            <a:xfrm>
              <a:off x="5842668"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413" name="tx413"/>
            <p:cNvSpPr/>
            <p:nvPr/>
          </p:nvSpPr>
          <p:spPr>
            <a:xfrm>
              <a:off x="7014590" y="598871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414" name="tx414"/>
            <p:cNvSpPr/>
            <p:nvPr/>
          </p:nvSpPr>
          <p:spPr>
            <a:xfrm>
              <a:off x="695171" y="435349"/>
              <a:ext cx="592302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ranked by number of zero-dose children, European Union, 2021-2025</a:t>
              </a:r>
            </a:p>
          </p:txBody>
        </p:sp>
        <p:sp>
          <p:nvSpPr>
            <p:cNvPr id="415" name="tx41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416" name="tx416"/>
            <p:cNvSpPr/>
            <p:nvPr/>
          </p:nvSpPr>
          <p:spPr>
            <a:xfrm>
              <a:off x="5799761" y="6472760"/>
              <a:ext cx="327464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parentheses is the number of zero-dose children.</a:t>
              </a:r>
            </a:p>
          </p:txBody>
        </p:sp>
        <p:sp>
          <p:nvSpPr>
            <p:cNvPr id="417" name="tx417"/>
            <p:cNvSpPr/>
            <p:nvPr/>
          </p:nvSpPr>
          <p:spPr>
            <a:xfrm>
              <a:off x="6303321" y="6593460"/>
              <a:ext cx="2771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Zero-dose children are those who did not receive DTP1.</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compares the ranking of countries in European Union based on the absolute number of zero-dose children, with rank 1 representing the country in the region with the most zero-dose children.
In 2021, Italy had the highest number of zero-dose children (24,000), followed by Germany (16,000).
In 2025, Romania had the highest number of zero-dose children (27,000), followed by Germany (21,000).
There was some change in the top 3 countries between 2021 and 2025.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127" y="4147272"/>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5" name="pl5"/>
            <p:cNvSpPr/>
            <p:nvPr/>
          </p:nvSpPr>
          <p:spPr>
            <a:xfrm>
              <a:off x="1079127" y="3190755"/>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6" name="pl6"/>
            <p:cNvSpPr/>
            <p:nvPr/>
          </p:nvSpPr>
          <p:spPr>
            <a:xfrm>
              <a:off x="1079127" y="2234238"/>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7" name="pl7"/>
            <p:cNvSpPr/>
            <p:nvPr/>
          </p:nvSpPr>
          <p:spPr>
            <a:xfrm>
              <a:off x="1079127" y="1277722"/>
              <a:ext cx="7577727" cy="0"/>
            </a:xfrm>
            <a:custGeom>
              <a:avLst/>
              <a:pathLst>
                <a:path w="7577727" h="0">
                  <a:moveTo>
                    <a:pt x="0" y="0"/>
                  </a:moveTo>
                  <a:lnTo>
                    <a:pt x="7577727" y="0"/>
                  </a:lnTo>
                  <a:lnTo>
                    <a:pt x="7577727" y="0"/>
                  </a:lnTo>
                </a:path>
              </a:pathLst>
            </a:custGeom>
            <a:ln w="6775" cap="flat">
              <a:solidFill>
                <a:srgbClr val="EBEBEB">
                  <a:alpha val="100000"/>
                </a:srgbClr>
              </a:solidFill>
              <a:prstDash val="solid"/>
              <a:round/>
            </a:ln>
          </p:spPr>
          <p:txBody>
            <a:bodyPr/>
            <a:lstStyle/>
            <a:p/>
          </p:txBody>
        </p:sp>
        <p:sp>
          <p:nvSpPr>
            <p:cNvPr id="8" name="pl8"/>
            <p:cNvSpPr/>
            <p:nvPr/>
          </p:nvSpPr>
          <p:spPr>
            <a:xfrm>
              <a:off x="1079127" y="4625531"/>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9" name="pl9"/>
            <p:cNvSpPr/>
            <p:nvPr/>
          </p:nvSpPr>
          <p:spPr>
            <a:xfrm>
              <a:off x="1079127" y="3669014"/>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0" name="pl10"/>
            <p:cNvSpPr/>
            <p:nvPr/>
          </p:nvSpPr>
          <p:spPr>
            <a:xfrm>
              <a:off x="1079127" y="2712497"/>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1" name="pl11"/>
            <p:cNvSpPr/>
            <p:nvPr/>
          </p:nvSpPr>
          <p:spPr>
            <a:xfrm>
              <a:off x="1079127" y="1755980"/>
              <a:ext cx="7577727" cy="0"/>
            </a:xfrm>
            <a:custGeom>
              <a:avLst/>
              <a:pathLst>
                <a:path w="7577727" h="0">
                  <a:moveTo>
                    <a:pt x="0" y="0"/>
                  </a:moveTo>
                  <a:lnTo>
                    <a:pt x="7577727" y="0"/>
                  </a:lnTo>
                  <a:lnTo>
                    <a:pt x="7577727" y="0"/>
                  </a:lnTo>
                </a:path>
              </a:pathLst>
            </a:custGeom>
            <a:ln w="13550" cap="flat">
              <a:solidFill>
                <a:srgbClr val="EBEBEB">
                  <a:alpha val="100000"/>
                </a:srgbClr>
              </a:solidFill>
              <a:prstDash val="solid"/>
              <a:round/>
            </a:ln>
          </p:spPr>
          <p:txBody>
            <a:bodyPr/>
            <a:lstStyle/>
            <a:p/>
          </p:txBody>
        </p:sp>
        <p:sp>
          <p:nvSpPr>
            <p:cNvPr id="12" name="pl12"/>
            <p:cNvSpPr/>
            <p:nvPr/>
          </p:nvSpPr>
          <p:spPr>
            <a:xfrm>
              <a:off x="1523892"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592"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291"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7991"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69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39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08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75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69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3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57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1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5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97390"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569" y="3034806"/>
              <a:ext cx="200645" cy="1590724"/>
            </a:xfrm>
            <a:prstGeom prst="rect">
              <a:avLst/>
            </a:prstGeom>
            <a:solidFill>
              <a:srgbClr val="80BD41">
                <a:alpha val="100000"/>
              </a:srgbClr>
            </a:solidFill>
          </p:spPr>
          <p:txBody>
            <a:bodyPr/>
            <a:lstStyle/>
            <a:p/>
          </p:txBody>
        </p:sp>
        <p:sp>
          <p:nvSpPr>
            <p:cNvPr id="27" name="rc27"/>
            <p:cNvSpPr/>
            <p:nvPr/>
          </p:nvSpPr>
          <p:spPr>
            <a:xfrm>
              <a:off x="1423569" y="2931260"/>
              <a:ext cx="200645" cy="42960"/>
            </a:xfrm>
            <a:prstGeom prst="rect">
              <a:avLst/>
            </a:prstGeom>
            <a:solidFill>
              <a:srgbClr val="0058AB">
                <a:alpha val="100000"/>
              </a:srgbClr>
            </a:solidFill>
          </p:spPr>
          <p:txBody>
            <a:bodyPr/>
            <a:lstStyle/>
            <a:p/>
          </p:txBody>
        </p:sp>
        <p:sp>
          <p:nvSpPr>
            <p:cNvPr id="28" name="rc28"/>
            <p:cNvSpPr/>
            <p:nvPr/>
          </p:nvSpPr>
          <p:spPr>
            <a:xfrm>
              <a:off x="1423569" y="2974220"/>
              <a:ext cx="200645" cy="60585"/>
            </a:xfrm>
            <a:prstGeom prst="rect">
              <a:avLst/>
            </a:prstGeom>
            <a:solidFill>
              <a:srgbClr val="1CABE2">
                <a:alpha val="100000"/>
              </a:srgbClr>
            </a:solidFill>
          </p:spPr>
          <p:txBody>
            <a:bodyPr/>
            <a:lstStyle/>
            <a:p/>
          </p:txBody>
        </p:sp>
        <p:sp>
          <p:nvSpPr>
            <p:cNvPr id="29" name="rc29"/>
            <p:cNvSpPr/>
            <p:nvPr/>
          </p:nvSpPr>
          <p:spPr>
            <a:xfrm>
              <a:off x="1646509" y="3036930"/>
              <a:ext cx="200645" cy="1588600"/>
            </a:xfrm>
            <a:prstGeom prst="rect">
              <a:avLst/>
            </a:prstGeom>
            <a:solidFill>
              <a:srgbClr val="80BD41">
                <a:alpha val="100000"/>
              </a:srgbClr>
            </a:solidFill>
          </p:spPr>
          <p:txBody>
            <a:bodyPr/>
            <a:lstStyle/>
            <a:p/>
          </p:txBody>
        </p:sp>
        <p:sp>
          <p:nvSpPr>
            <p:cNvPr id="30" name="rc30"/>
            <p:cNvSpPr/>
            <p:nvPr/>
          </p:nvSpPr>
          <p:spPr>
            <a:xfrm>
              <a:off x="1646509" y="2959696"/>
              <a:ext cx="200645" cy="41321"/>
            </a:xfrm>
            <a:prstGeom prst="rect">
              <a:avLst/>
            </a:prstGeom>
            <a:solidFill>
              <a:srgbClr val="0058AB">
                <a:alpha val="100000"/>
              </a:srgbClr>
            </a:solidFill>
          </p:spPr>
          <p:txBody>
            <a:bodyPr/>
            <a:lstStyle/>
            <a:p/>
          </p:txBody>
        </p:sp>
        <p:sp>
          <p:nvSpPr>
            <p:cNvPr id="31" name="rc31"/>
            <p:cNvSpPr/>
            <p:nvPr/>
          </p:nvSpPr>
          <p:spPr>
            <a:xfrm>
              <a:off x="1646509" y="3001018"/>
              <a:ext cx="200645" cy="35911"/>
            </a:xfrm>
            <a:prstGeom prst="rect">
              <a:avLst/>
            </a:prstGeom>
            <a:solidFill>
              <a:srgbClr val="1CABE2">
                <a:alpha val="100000"/>
              </a:srgbClr>
            </a:solidFill>
          </p:spPr>
          <p:txBody>
            <a:bodyPr/>
            <a:lstStyle/>
            <a:p/>
          </p:txBody>
        </p:sp>
        <p:sp>
          <p:nvSpPr>
            <p:cNvPr id="32" name="rc32"/>
            <p:cNvSpPr/>
            <p:nvPr/>
          </p:nvSpPr>
          <p:spPr>
            <a:xfrm>
              <a:off x="1869449" y="3042805"/>
              <a:ext cx="200645" cy="1582725"/>
            </a:xfrm>
            <a:prstGeom prst="rect">
              <a:avLst/>
            </a:prstGeom>
            <a:solidFill>
              <a:srgbClr val="80BD41">
                <a:alpha val="100000"/>
              </a:srgbClr>
            </a:solidFill>
          </p:spPr>
          <p:txBody>
            <a:bodyPr/>
            <a:lstStyle/>
            <a:p/>
          </p:txBody>
        </p:sp>
        <p:sp>
          <p:nvSpPr>
            <p:cNvPr id="33" name="rc33"/>
            <p:cNvSpPr/>
            <p:nvPr/>
          </p:nvSpPr>
          <p:spPr>
            <a:xfrm>
              <a:off x="1869449" y="2970028"/>
              <a:ext cx="200645" cy="40816"/>
            </a:xfrm>
            <a:prstGeom prst="rect">
              <a:avLst/>
            </a:prstGeom>
            <a:solidFill>
              <a:srgbClr val="0058AB">
                <a:alpha val="100000"/>
              </a:srgbClr>
            </a:solidFill>
          </p:spPr>
          <p:txBody>
            <a:bodyPr/>
            <a:lstStyle/>
            <a:p/>
          </p:txBody>
        </p:sp>
        <p:sp>
          <p:nvSpPr>
            <p:cNvPr id="34" name="rc34"/>
            <p:cNvSpPr/>
            <p:nvPr/>
          </p:nvSpPr>
          <p:spPr>
            <a:xfrm>
              <a:off x="1869449" y="3010845"/>
              <a:ext cx="200645" cy="31960"/>
            </a:xfrm>
            <a:prstGeom prst="rect">
              <a:avLst/>
            </a:prstGeom>
            <a:solidFill>
              <a:srgbClr val="1CABE2">
                <a:alpha val="100000"/>
              </a:srgbClr>
            </a:solidFill>
          </p:spPr>
          <p:txBody>
            <a:bodyPr/>
            <a:lstStyle/>
            <a:p/>
          </p:txBody>
        </p:sp>
        <p:sp>
          <p:nvSpPr>
            <p:cNvPr id="35" name="rc35"/>
            <p:cNvSpPr/>
            <p:nvPr/>
          </p:nvSpPr>
          <p:spPr>
            <a:xfrm>
              <a:off x="2092389" y="3016900"/>
              <a:ext cx="200645" cy="1608630"/>
            </a:xfrm>
            <a:prstGeom prst="rect">
              <a:avLst/>
            </a:prstGeom>
            <a:solidFill>
              <a:srgbClr val="80BD41">
                <a:alpha val="100000"/>
              </a:srgbClr>
            </a:solidFill>
          </p:spPr>
          <p:txBody>
            <a:bodyPr/>
            <a:lstStyle/>
            <a:p/>
          </p:txBody>
        </p:sp>
        <p:sp>
          <p:nvSpPr>
            <p:cNvPr id="36" name="rc36"/>
            <p:cNvSpPr/>
            <p:nvPr/>
          </p:nvSpPr>
          <p:spPr>
            <a:xfrm>
              <a:off x="2092389" y="2963099"/>
              <a:ext cx="200645" cy="39755"/>
            </a:xfrm>
            <a:prstGeom prst="rect">
              <a:avLst/>
            </a:prstGeom>
            <a:solidFill>
              <a:srgbClr val="0058AB">
                <a:alpha val="100000"/>
              </a:srgbClr>
            </a:solidFill>
          </p:spPr>
          <p:txBody>
            <a:bodyPr/>
            <a:lstStyle/>
            <a:p/>
          </p:txBody>
        </p:sp>
        <p:sp>
          <p:nvSpPr>
            <p:cNvPr id="37" name="rc37"/>
            <p:cNvSpPr/>
            <p:nvPr/>
          </p:nvSpPr>
          <p:spPr>
            <a:xfrm>
              <a:off x="2092389" y="3002854"/>
              <a:ext cx="200645" cy="14045"/>
            </a:xfrm>
            <a:prstGeom prst="rect">
              <a:avLst/>
            </a:prstGeom>
            <a:solidFill>
              <a:srgbClr val="1CABE2">
                <a:alpha val="100000"/>
              </a:srgbClr>
            </a:solidFill>
          </p:spPr>
          <p:txBody>
            <a:bodyPr/>
            <a:lstStyle/>
            <a:p/>
          </p:txBody>
        </p:sp>
        <p:sp>
          <p:nvSpPr>
            <p:cNvPr id="38" name="rc38"/>
            <p:cNvSpPr/>
            <p:nvPr/>
          </p:nvSpPr>
          <p:spPr>
            <a:xfrm>
              <a:off x="2315329" y="3002007"/>
              <a:ext cx="200645" cy="1623523"/>
            </a:xfrm>
            <a:prstGeom prst="rect">
              <a:avLst/>
            </a:prstGeom>
            <a:solidFill>
              <a:srgbClr val="80BD41">
                <a:alpha val="100000"/>
              </a:srgbClr>
            </a:solidFill>
          </p:spPr>
          <p:txBody>
            <a:bodyPr/>
            <a:lstStyle/>
            <a:p/>
          </p:txBody>
        </p:sp>
        <p:sp>
          <p:nvSpPr>
            <p:cNvPr id="39" name="rc39"/>
            <p:cNvSpPr/>
            <p:nvPr/>
          </p:nvSpPr>
          <p:spPr>
            <a:xfrm>
              <a:off x="2315329" y="2940912"/>
              <a:ext cx="200645" cy="40300"/>
            </a:xfrm>
            <a:prstGeom prst="rect">
              <a:avLst/>
            </a:prstGeom>
            <a:solidFill>
              <a:srgbClr val="0058AB">
                <a:alpha val="100000"/>
              </a:srgbClr>
            </a:solidFill>
          </p:spPr>
          <p:txBody>
            <a:bodyPr/>
            <a:lstStyle/>
            <a:p/>
          </p:txBody>
        </p:sp>
        <p:sp>
          <p:nvSpPr>
            <p:cNvPr id="40" name="rc40"/>
            <p:cNvSpPr/>
            <p:nvPr/>
          </p:nvSpPr>
          <p:spPr>
            <a:xfrm>
              <a:off x="2315329" y="2981213"/>
              <a:ext cx="200645" cy="20794"/>
            </a:xfrm>
            <a:prstGeom prst="rect">
              <a:avLst/>
            </a:prstGeom>
            <a:solidFill>
              <a:srgbClr val="1CABE2">
                <a:alpha val="100000"/>
              </a:srgbClr>
            </a:solidFill>
          </p:spPr>
          <p:txBody>
            <a:bodyPr/>
            <a:lstStyle/>
            <a:p/>
          </p:txBody>
        </p:sp>
        <p:sp>
          <p:nvSpPr>
            <p:cNvPr id="41" name="rc41"/>
            <p:cNvSpPr/>
            <p:nvPr/>
          </p:nvSpPr>
          <p:spPr>
            <a:xfrm>
              <a:off x="2538269" y="2995976"/>
              <a:ext cx="200645" cy="1629554"/>
            </a:xfrm>
            <a:prstGeom prst="rect">
              <a:avLst/>
            </a:prstGeom>
            <a:solidFill>
              <a:srgbClr val="80BD41">
                <a:alpha val="100000"/>
              </a:srgbClr>
            </a:solidFill>
          </p:spPr>
          <p:txBody>
            <a:bodyPr/>
            <a:lstStyle/>
            <a:p/>
          </p:txBody>
        </p:sp>
        <p:sp>
          <p:nvSpPr>
            <p:cNvPr id="42" name="rc42"/>
            <p:cNvSpPr/>
            <p:nvPr/>
          </p:nvSpPr>
          <p:spPr>
            <a:xfrm>
              <a:off x="2538269" y="2934478"/>
              <a:ext cx="200645" cy="40632"/>
            </a:xfrm>
            <a:prstGeom prst="rect">
              <a:avLst/>
            </a:prstGeom>
            <a:solidFill>
              <a:srgbClr val="0058AB">
                <a:alpha val="100000"/>
              </a:srgbClr>
            </a:solidFill>
          </p:spPr>
          <p:txBody>
            <a:bodyPr/>
            <a:lstStyle/>
            <a:p/>
          </p:txBody>
        </p:sp>
        <p:sp>
          <p:nvSpPr>
            <p:cNvPr id="43" name="rc43"/>
            <p:cNvSpPr/>
            <p:nvPr/>
          </p:nvSpPr>
          <p:spPr>
            <a:xfrm>
              <a:off x="2538269" y="2975110"/>
              <a:ext cx="200645" cy="20866"/>
            </a:xfrm>
            <a:prstGeom prst="rect">
              <a:avLst/>
            </a:prstGeom>
            <a:solidFill>
              <a:srgbClr val="1CABE2">
                <a:alpha val="100000"/>
              </a:srgbClr>
            </a:solidFill>
          </p:spPr>
          <p:txBody>
            <a:bodyPr/>
            <a:lstStyle/>
            <a:p/>
          </p:txBody>
        </p:sp>
        <p:sp>
          <p:nvSpPr>
            <p:cNvPr id="44" name="rc44"/>
            <p:cNvSpPr/>
            <p:nvPr/>
          </p:nvSpPr>
          <p:spPr>
            <a:xfrm>
              <a:off x="2761209" y="2961192"/>
              <a:ext cx="200645" cy="1664338"/>
            </a:xfrm>
            <a:prstGeom prst="rect">
              <a:avLst/>
            </a:prstGeom>
            <a:solidFill>
              <a:srgbClr val="80BD41">
                <a:alpha val="100000"/>
              </a:srgbClr>
            </a:solidFill>
          </p:spPr>
          <p:txBody>
            <a:bodyPr/>
            <a:lstStyle/>
            <a:p/>
          </p:txBody>
        </p:sp>
        <p:sp>
          <p:nvSpPr>
            <p:cNvPr id="45" name="rc45"/>
            <p:cNvSpPr/>
            <p:nvPr/>
          </p:nvSpPr>
          <p:spPr>
            <a:xfrm>
              <a:off x="2761209" y="2909895"/>
              <a:ext cx="200645" cy="36760"/>
            </a:xfrm>
            <a:prstGeom prst="rect">
              <a:avLst/>
            </a:prstGeom>
            <a:solidFill>
              <a:srgbClr val="0058AB">
                <a:alpha val="100000"/>
              </a:srgbClr>
            </a:solidFill>
          </p:spPr>
          <p:txBody>
            <a:bodyPr/>
            <a:lstStyle/>
            <a:p/>
          </p:txBody>
        </p:sp>
        <p:sp>
          <p:nvSpPr>
            <p:cNvPr id="46" name="rc46"/>
            <p:cNvSpPr/>
            <p:nvPr/>
          </p:nvSpPr>
          <p:spPr>
            <a:xfrm>
              <a:off x="2761209" y="2946656"/>
              <a:ext cx="200645" cy="14536"/>
            </a:xfrm>
            <a:prstGeom prst="rect">
              <a:avLst/>
            </a:prstGeom>
            <a:solidFill>
              <a:srgbClr val="1CABE2">
                <a:alpha val="100000"/>
              </a:srgbClr>
            </a:solidFill>
          </p:spPr>
          <p:txBody>
            <a:bodyPr/>
            <a:lstStyle/>
            <a:p/>
          </p:txBody>
        </p:sp>
        <p:sp>
          <p:nvSpPr>
            <p:cNvPr id="47" name="rc47"/>
            <p:cNvSpPr/>
            <p:nvPr/>
          </p:nvSpPr>
          <p:spPr>
            <a:xfrm>
              <a:off x="2984149" y="2955224"/>
              <a:ext cx="200645" cy="1670306"/>
            </a:xfrm>
            <a:prstGeom prst="rect">
              <a:avLst/>
            </a:prstGeom>
            <a:solidFill>
              <a:srgbClr val="80BD41">
                <a:alpha val="100000"/>
              </a:srgbClr>
            </a:solidFill>
          </p:spPr>
          <p:txBody>
            <a:bodyPr/>
            <a:lstStyle/>
            <a:p/>
          </p:txBody>
        </p:sp>
        <p:sp>
          <p:nvSpPr>
            <p:cNvPr id="48" name="rc48"/>
            <p:cNvSpPr/>
            <p:nvPr/>
          </p:nvSpPr>
          <p:spPr>
            <a:xfrm>
              <a:off x="2984149" y="2902515"/>
              <a:ext cx="200645" cy="37036"/>
            </a:xfrm>
            <a:prstGeom prst="rect">
              <a:avLst/>
            </a:prstGeom>
            <a:solidFill>
              <a:srgbClr val="0058AB">
                <a:alpha val="100000"/>
              </a:srgbClr>
            </a:solidFill>
          </p:spPr>
          <p:txBody>
            <a:bodyPr/>
            <a:lstStyle/>
            <a:p/>
          </p:txBody>
        </p:sp>
        <p:sp>
          <p:nvSpPr>
            <p:cNvPr id="49" name="rc49"/>
            <p:cNvSpPr/>
            <p:nvPr/>
          </p:nvSpPr>
          <p:spPr>
            <a:xfrm>
              <a:off x="2984149" y="2939552"/>
              <a:ext cx="200645" cy="15671"/>
            </a:xfrm>
            <a:prstGeom prst="rect">
              <a:avLst/>
            </a:prstGeom>
            <a:solidFill>
              <a:srgbClr val="1CABE2">
                <a:alpha val="100000"/>
              </a:srgbClr>
            </a:solidFill>
          </p:spPr>
          <p:txBody>
            <a:bodyPr/>
            <a:lstStyle/>
            <a:p/>
          </p:txBody>
        </p:sp>
        <p:sp>
          <p:nvSpPr>
            <p:cNvPr id="50" name="rc50"/>
            <p:cNvSpPr/>
            <p:nvPr/>
          </p:nvSpPr>
          <p:spPr>
            <a:xfrm>
              <a:off x="3207089" y="2909264"/>
              <a:ext cx="200645" cy="1716266"/>
            </a:xfrm>
            <a:prstGeom prst="rect">
              <a:avLst/>
            </a:prstGeom>
            <a:solidFill>
              <a:srgbClr val="80BD41">
                <a:alpha val="100000"/>
              </a:srgbClr>
            </a:solidFill>
          </p:spPr>
          <p:txBody>
            <a:bodyPr/>
            <a:lstStyle/>
            <a:p/>
          </p:txBody>
        </p:sp>
        <p:sp>
          <p:nvSpPr>
            <p:cNvPr id="51" name="rc51"/>
            <p:cNvSpPr/>
            <p:nvPr/>
          </p:nvSpPr>
          <p:spPr>
            <a:xfrm>
              <a:off x="3207089" y="2855418"/>
              <a:ext cx="200645" cy="41310"/>
            </a:xfrm>
            <a:prstGeom prst="rect">
              <a:avLst/>
            </a:prstGeom>
            <a:solidFill>
              <a:srgbClr val="0058AB">
                <a:alpha val="100000"/>
              </a:srgbClr>
            </a:solidFill>
          </p:spPr>
          <p:txBody>
            <a:bodyPr/>
            <a:lstStyle/>
            <a:p/>
          </p:txBody>
        </p:sp>
        <p:sp>
          <p:nvSpPr>
            <p:cNvPr id="52" name="rc52"/>
            <p:cNvSpPr/>
            <p:nvPr/>
          </p:nvSpPr>
          <p:spPr>
            <a:xfrm>
              <a:off x="3207089" y="2896729"/>
              <a:ext cx="200645" cy="12534"/>
            </a:xfrm>
            <a:prstGeom prst="rect">
              <a:avLst/>
            </a:prstGeom>
            <a:solidFill>
              <a:srgbClr val="1CABE2">
                <a:alpha val="100000"/>
              </a:srgbClr>
            </a:solidFill>
          </p:spPr>
          <p:txBody>
            <a:bodyPr/>
            <a:lstStyle/>
            <a:p/>
          </p:txBody>
        </p:sp>
        <p:sp>
          <p:nvSpPr>
            <p:cNvPr id="53" name="rc53"/>
            <p:cNvSpPr/>
            <p:nvPr/>
          </p:nvSpPr>
          <p:spPr>
            <a:xfrm>
              <a:off x="3430028" y="2928326"/>
              <a:ext cx="200645" cy="1697204"/>
            </a:xfrm>
            <a:prstGeom prst="rect">
              <a:avLst/>
            </a:prstGeom>
            <a:solidFill>
              <a:srgbClr val="80BD41">
                <a:alpha val="100000"/>
              </a:srgbClr>
            </a:solidFill>
          </p:spPr>
          <p:txBody>
            <a:bodyPr/>
            <a:lstStyle/>
            <a:p/>
          </p:txBody>
        </p:sp>
        <p:sp>
          <p:nvSpPr>
            <p:cNvPr id="54" name="rc54"/>
            <p:cNvSpPr/>
            <p:nvPr/>
          </p:nvSpPr>
          <p:spPr>
            <a:xfrm>
              <a:off x="3430028" y="2868914"/>
              <a:ext cx="200645" cy="40925"/>
            </a:xfrm>
            <a:prstGeom prst="rect">
              <a:avLst/>
            </a:prstGeom>
            <a:solidFill>
              <a:srgbClr val="0058AB">
                <a:alpha val="100000"/>
              </a:srgbClr>
            </a:solidFill>
          </p:spPr>
          <p:txBody>
            <a:bodyPr/>
            <a:lstStyle/>
            <a:p/>
          </p:txBody>
        </p:sp>
        <p:sp>
          <p:nvSpPr>
            <p:cNvPr id="55" name="rc55"/>
            <p:cNvSpPr/>
            <p:nvPr/>
          </p:nvSpPr>
          <p:spPr>
            <a:xfrm>
              <a:off x="3430028" y="2909839"/>
              <a:ext cx="200645" cy="18486"/>
            </a:xfrm>
            <a:prstGeom prst="rect">
              <a:avLst/>
            </a:prstGeom>
            <a:solidFill>
              <a:srgbClr val="1CABE2">
                <a:alpha val="100000"/>
              </a:srgbClr>
            </a:solidFill>
          </p:spPr>
          <p:txBody>
            <a:bodyPr/>
            <a:lstStyle/>
            <a:p/>
          </p:txBody>
        </p:sp>
        <p:sp>
          <p:nvSpPr>
            <p:cNvPr id="56" name="rc56"/>
            <p:cNvSpPr/>
            <p:nvPr/>
          </p:nvSpPr>
          <p:spPr>
            <a:xfrm>
              <a:off x="3652968" y="2927547"/>
              <a:ext cx="200645" cy="1697983"/>
            </a:xfrm>
            <a:prstGeom prst="rect">
              <a:avLst/>
            </a:prstGeom>
            <a:solidFill>
              <a:srgbClr val="80BD41">
                <a:alpha val="100000"/>
              </a:srgbClr>
            </a:solidFill>
          </p:spPr>
          <p:txBody>
            <a:bodyPr/>
            <a:lstStyle/>
            <a:p/>
          </p:txBody>
        </p:sp>
        <p:sp>
          <p:nvSpPr>
            <p:cNvPr id="57" name="rc57"/>
            <p:cNvSpPr/>
            <p:nvPr/>
          </p:nvSpPr>
          <p:spPr>
            <a:xfrm>
              <a:off x="3652968" y="2873685"/>
              <a:ext cx="200645" cy="38147"/>
            </a:xfrm>
            <a:prstGeom prst="rect">
              <a:avLst/>
            </a:prstGeom>
            <a:solidFill>
              <a:srgbClr val="0058AB">
                <a:alpha val="100000"/>
              </a:srgbClr>
            </a:solidFill>
          </p:spPr>
          <p:txBody>
            <a:bodyPr/>
            <a:lstStyle/>
            <a:p/>
          </p:txBody>
        </p:sp>
        <p:sp>
          <p:nvSpPr>
            <p:cNvPr id="58" name="rc58"/>
            <p:cNvSpPr/>
            <p:nvPr/>
          </p:nvSpPr>
          <p:spPr>
            <a:xfrm>
              <a:off x="3652968" y="2911832"/>
              <a:ext cx="200645" cy="15715"/>
            </a:xfrm>
            <a:prstGeom prst="rect">
              <a:avLst/>
            </a:prstGeom>
            <a:solidFill>
              <a:srgbClr val="1CABE2">
                <a:alpha val="100000"/>
              </a:srgbClr>
            </a:solidFill>
          </p:spPr>
          <p:txBody>
            <a:bodyPr/>
            <a:lstStyle/>
            <a:p/>
          </p:txBody>
        </p:sp>
        <p:sp>
          <p:nvSpPr>
            <p:cNvPr id="59" name="rc59"/>
            <p:cNvSpPr/>
            <p:nvPr/>
          </p:nvSpPr>
          <p:spPr>
            <a:xfrm>
              <a:off x="3875908" y="2985000"/>
              <a:ext cx="200645" cy="1640530"/>
            </a:xfrm>
            <a:prstGeom prst="rect">
              <a:avLst/>
            </a:prstGeom>
            <a:solidFill>
              <a:srgbClr val="80BD41">
                <a:alpha val="100000"/>
              </a:srgbClr>
            </a:solidFill>
          </p:spPr>
          <p:txBody>
            <a:bodyPr/>
            <a:lstStyle/>
            <a:p/>
          </p:txBody>
        </p:sp>
        <p:sp>
          <p:nvSpPr>
            <p:cNvPr id="60" name="rc60"/>
            <p:cNvSpPr/>
            <p:nvPr/>
          </p:nvSpPr>
          <p:spPr>
            <a:xfrm>
              <a:off x="3875908" y="2927486"/>
              <a:ext cx="200645" cy="36841"/>
            </a:xfrm>
            <a:prstGeom prst="rect">
              <a:avLst/>
            </a:prstGeom>
            <a:solidFill>
              <a:srgbClr val="0058AB">
                <a:alpha val="100000"/>
              </a:srgbClr>
            </a:solidFill>
          </p:spPr>
          <p:txBody>
            <a:bodyPr/>
            <a:lstStyle/>
            <a:p/>
          </p:txBody>
        </p:sp>
        <p:sp>
          <p:nvSpPr>
            <p:cNvPr id="61" name="rc61"/>
            <p:cNvSpPr/>
            <p:nvPr/>
          </p:nvSpPr>
          <p:spPr>
            <a:xfrm>
              <a:off x="3875908" y="2964327"/>
              <a:ext cx="200645" cy="20673"/>
            </a:xfrm>
            <a:prstGeom prst="rect">
              <a:avLst/>
            </a:prstGeom>
            <a:solidFill>
              <a:srgbClr val="1CABE2">
                <a:alpha val="100000"/>
              </a:srgbClr>
            </a:solidFill>
          </p:spPr>
          <p:txBody>
            <a:bodyPr/>
            <a:lstStyle/>
            <a:p/>
          </p:txBody>
        </p:sp>
        <p:sp>
          <p:nvSpPr>
            <p:cNvPr id="62" name="rc62"/>
            <p:cNvSpPr/>
            <p:nvPr/>
          </p:nvSpPr>
          <p:spPr>
            <a:xfrm>
              <a:off x="4098848" y="2999864"/>
              <a:ext cx="200645" cy="1625666"/>
            </a:xfrm>
            <a:prstGeom prst="rect">
              <a:avLst/>
            </a:prstGeom>
            <a:solidFill>
              <a:srgbClr val="80BD41">
                <a:alpha val="100000"/>
              </a:srgbClr>
            </a:solidFill>
          </p:spPr>
          <p:txBody>
            <a:bodyPr/>
            <a:lstStyle/>
            <a:p/>
          </p:txBody>
        </p:sp>
        <p:sp>
          <p:nvSpPr>
            <p:cNvPr id="63" name="rc63"/>
            <p:cNvSpPr/>
            <p:nvPr/>
          </p:nvSpPr>
          <p:spPr>
            <a:xfrm>
              <a:off x="4098848" y="2946907"/>
              <a:ext cx="200645" cy="28539"/>
            </a:xfrm>
            <a:prstGeom prst="rect">
              <a:avLst/>
            </a:prstGeom>
            <a:solidFill>
              <a:srgbClr val="0058AB">
                <a:alpha val="100000"/>
              </a:srgbClr>
            </a:solidFill>
          </p:spPr>
          <p:txBody>
            <a:bodyPr/>
            <a:lstStyle/>
            <a:p/>
          </p:txBody>
        </p:sp>
        <p:sp>
          <p:nvSpPr>
            <p:cNvPr id="64" name="rc64"/>
            <p:cNvSpPr/>
            <p:nvPr/>
          </p:nvSpPr>
          <p:spPr>
            <a:xfrm>
              <a:off x="4098848" y="2975446"/>
              <a:ext cx="200645" cy="24418"/>
            </a:xfrm>
            <a:prstGeom prst="rect">
              <a:avLst/>
            </a:prstGeom>
            <a:solidFill>
              <a:srgbClr val="1CABE2">
                <a:alpha val="100000"/>
              </a:srgbClr>
            </a:solidFill>
          </p:spPr>
          <p:txBody>
            <a:bodyPr/>
            <a:lstStyle/>
            <a:p/>
          </p:txBody>
        </p:sp>
        <p:sp>
          <p:nvSpPr>
            <p:cNvPr id="65" name="rc65"/>
            <p:cNvSpPr/>
            <p:nvPr/>
          </p:nvSpPr>
          <p:spPr>
            <a:xfrm>
              <a:off x="4321788" y="3080601"/>
              <a:ext cx="200645" cy="1544929"/>
            </a:xfrm>
            <a:prstGeom prst="rect">
              <a:avLst/>
            </a:prstGeom>
            <a:solidFill>
              <a:srgbClr val="80BD41">
                <a:alpha val="100000"/>
              </a:srgbClr>
            </a:solidFill>
          </p:spPr>
          <p:txBody>
            <a:bodyPr/>
            <a:lstStyle/>
            <a:p/>
          </p:txBody>
        </p:sp>
        <p:sp>
          <p:nvSpPr>
            <p:cNvPr id="66" name="rc66"/>
            <p:cNvSpPr/>
            <p:nvPr/>
          </p:nvSpPr>
          <p:spPr>
            <a:xfrm>
              <a:off x="4321788" y="2990351"/>
              <a:ext cx="200645" cy="34713"/>
            </a:xfrm>
            <a:prstGeom prst="rect">
              <a:avLst/>
            </a:prstGeom>
            <a:solidFill>
              <a:srgbClr val="0058AB">
                <a:alpha val="100000"/>
              </a:srgbClr>
            </a:solidFill>
          </p:spPr>
          <p:txBody>
            <a:bodyPr/>
            <a:lstStyle/>
            <a:p/>
          </p:txBody>
        </p:sp>
        <p:sp>
          <p:nvSpPr>
            <p:cNvPr id="67" name="rc67"/>
            <p:cNvSpPr/>
            <p:nvPr/>
          </p:nvSpPr>
          <p:spPr>
            <a:xfrm>
              <a:off x="4321788" y="3025064"/>
              <a:ext cx="200645" cy="55536"/>
            </a:xfrm>
            <a:prstGeom prst="rect">
              <a:avLst/>
            </a:prstGeom>
            <a:solidFill>
              <a:srgbClr val="1CABE2">
                <a:alpha val="100000"/>
              </a:srgbClr>
            </a:solidFill>
          </p:spPr>
          <p:txBody>
            <a:bodyPr/>
            <a:lstStyle/>
            <a:p/>
          </p:txBody>
        </p:sp>
        <p:sp>
          <p:nvSpPr>
            <p:cNvPr id="68" name="rc68"/>
            <p:cNvSpPr/>
            <p:nvPr/>
          </p:nvSpPr>
          <p:spPr>
            <a:xfrm>
              <a:off x="4544728" y="3059361"/>
              <a:ext cx="200645" cy="1566169"/>
            </a:xfrm>
            <a:prstGeom prst="rect">
              <a:avLst/>
            </a:prstGeom>
            <a:solidFill>
              <a:srgbClr val="80BD41">
                <a:alpha val="100000"/>
              </a:srgbClr>
            </a:solidFill>
          </p:spPr>
          <p:txBody>
            <a:bodyPr/>
            <a:lstStyle/>
            <a:p/>
          </p:txBody>
        </p:sp>
        <p:sp>
          <p:nvSpPr>
            <p:cNvPr id="69" name="rc69"/>
            <p:cNvSpPr/>
            <p:nvPr/>
          </p:nvSpPr>
          <p:spPr>
            <a:xfrm>
              <a:off x="4544728" y="2976997"/>
              <a:ext cx="200645" cy="36928"/>
            </a:xfrm>
            <a:prstGeom prst="rect">
              <a:avLst/>
            </a:prstGeom>
            <a:solidFill>
              <a:srgbClr val="0058AB">
                <a:alpha val="100000"/>
              </a:srgbClr>
            </a:solidFill>
          </p:spPr>
          <p:txBody>
            <a:bodyPr/>
            <a:lstStyle/>
            <a:p/>
          </p:txBody>
        </p:sp>
        <p:sp>
          <p:nvSpPr>
            <p:cNvPr id="70" name="rc70"/>
            <p:cNvSpPr/>
            <p:nvPr/>
          </p:nvSpPr>
          <p:spPr>
            <a:xfrm>
              <a:off x="4544728" y="3013926"/>
              <a:ext cx="200645" cy="45435"/>
            </a:xfrm>
            <a:prstGeom prst="rect">
              <a:avLst/>
            </a:prstGeom>
            <a:solidFill>
              <a:srgbClr val="1CABE2">
                <a:alpha val="100000"/>
              </a:srgbClr>
            </a:solidFill>
          </p:spPr>
          <p:txBody>
            <a:bodyPr/>
            <a:lstStyle/>
            <a:p/>
          </p:txBody>
        </p:sp>
        <p:sp>
          <p:nvSpPr>
            <p:cNvPr id="71" name="rc71"/>
            <p:cNvSpPr/>
            <p:nvPr/>
          </p:nvSpPr>
          <p:spPr>
            <a:xfrm>
              <a:off x="4767668" y="3066436"/>
              <a:ext cx="200645" cy="1559094"/>
            </a:xfrm>
            <a:prstGeom prst="rect">
              <a:avLst/>
            </a:prstGeom>
            <a:solidFill>
              <a:srgbClr val="80BD41">
                <a:alpha val="100000"/>
              </a:srgbClr>
            </a:solidFill>
          </p:spPr>
          <p:txBody>
            <a:bodyPr/>
            <a:lstStyle/>
            <a:p/>
          </p:txBody>
        </p:sp>
        <p:sp>
          <p:nvSpPr>
            <p:cNvPr id="72" name="rc72"/>
            <p:cNvSpPr/>
            <p:nvPr/>
          </p:nvSpPr>
          <p:spPr>
            <a:xfrm>
              <a:off x="4767668" y="2987678"/>
              <a:ext cx="200645" cy="38826"/>
            </a:xfrm>
            <a:prstGeom prst="rect">
              <a:avLst/>
            </a:prstGeom>
            <a:solidFill>
              <a:srgbClr val="0058AB">
                <a:alpha val="100000"/>
              </a:srgbClr>
            </a:solidFill>
          </p:spPr>
          <p:txBody>
            <a:bodyPr/>
            <a:lstStyle/>
            <a:p/>
          </p:txBody>
        </p:sp>
        <p:sp>
          <p:nvSpPr>
            <p:cNvPr id="73" name="rc73"/>
            <p:cNvSpPr/>
            <p:nvPr/>
          </p:nvSpPr>
          <p:spPr>
            <a:xfrm>
              <a:off x="4767668" y="3026505"/>
              <a:ext cx="200645" cy="39930"/>
            </a:xfrm>
            <a:prstGeom prst="rect">
              <a:avLst/>
            </a:prstGeom>
            <a:solidFill>
              <a:srgbClr val="1CABE2">
                <a:alpha val="100000"/>
              </a:srgbClr>
            </a:solidFill>
          </p:spPr>
          <p:txBody>
            <a:bodyPr/>
            <a:lstStyle/>
            <a:p/>
          </p:txBody>
        </p:sp>
        <p:sp>
          <p:nvSpPr>
            <p:cNvPr id="74" name="rc74"/>
            <p:cNvSpPr/>
            <p:nvPr/>
          </p:nvSpPr>
          <p:spPr>
            <a:xfrm>
              <a:off x="4990608" y="3057993"/>
              <a:ext cx="200645" cy="1567537"/>
            </a:xfrm>
            <a:prstGeom prst="rect">
              <a:avLst/>
            </a:prstGeom>
            <a:solidFill>
              <a:srgbClr val="80BD41">
                <a:alpha val="100000"/>
              </a:srgbClr>
            </a:solidFill>
          </p:spPr>
          <p:txBody>
            <a:bodyPr/>
            <a:lstStyle/>
            <a:p/>
          </p:txBody>
        </p:sp>
        <p:sp>
          <p:nvSpPr>
            <p:cNvPr id="75" name="rc75"/>
            <p:cNvSpPr/>
            <p:nvPr/>
          </p:nvSpPr>
          <p:spPr>
            <a:xfrm>
              <a:off x="4990608" y="2969760"/>
              <a:ext cx="200645" cy="40000"/>
            </a:xfrm>
            <a:prstGeom prst="rect">
              <a:avLst/>
            </a:prstGeom>
            <a:solidFill>
              <a:srgbClr val="0058AB">
                <a:alpha val="100000"/>
              </a:srgbClr>
            </a:solidFill>
          </p:spPr>
          <p:txBody>
            <a:bodyPr/>
            <a:lstStyle/>
            <a:p/>
          </p:txBody>
        </p:sp>
        <p:sp>
          <p:nvSpPr>
            <p:cNvPr id="76" name="rc76"/>
            <p:cNvSpPr/>
            <p:nvPr/>
          </p:nvSpPr>
          <p:spPr>
            <a:xfrm>
              <a:off x="4990608" y="3009761"/>
              <a:ext cx="200645" cy="48232"/>
            </a:xfrm>
            <a:prstGeom prst="rect">
              <a:avLst/>
            </a:prstGeom>
            <a:solidFill>
              <a:srgbClr val="1CABE2">
                <a:alpha val="100000"/>
              </a:srgbClr>
            </a:solidFill>
          </p:spPr>
          <p:txBody>
            <a:bodyPr/>
            <a:lstStyle/>
            <a:p/>
          </p:txBody>
        </p:sp>
        <p:sp>
          <p:nvSpPr>
            <p:cNvPr id="77" name="rc77"/>
            <p:cNvSpPr/>
            <p:nvPr/>
          </p:nvSpPr>
          <p:spPr>
            <a:xfrm>
              <a:off x="5213548" y="3091103"/>
              <a:ext cx="200645" cy="1534427"/>
            </a:xfrm>
            <a:prstGeom prst="rect">
              <a:avLst/>
            </a:prstGeom>
            <a:solidFill>
              <a:srgbClr val="80BD41">
                <a:alpha val="100000"/>
              </a:srgbClr>
            </a:solidFill>
          </p:spPr>
          <p:txBody>
            <a:bodyPr/>
            <a:lstStyle/>
            <a:p/>
          </p:txBody>
        </p:sp>
        <p:sp>
          <p:nvSpPr>
            <p:cNvPr id="78" name="rc78"/>
            <p:cNvSpPr/>
            <p:nvPr/>
          </p:nvSpPr>
          <p:spPr>
            <a:xfrm>
              <a:off x="5213548" y="2990294"/>
              <a:ext cx="200645" cy="39422"/>
            </a:xfrm>
            <a:prstGeom prst="rect">
              <a:avLst/>
            </a:prstGeom>
            <a:solidFill>
              <a:srgbClr val="0058AB">
                <a:alpha val="100000"/>
              </a:srgbClr>
            </a:solidFill>
          </p:spPr>
          <p:txBody>
            <a:bodyPr/>
            <a:lstStyle/>
            <a:p/>
          </p:txBody>
        </p:sp>
        <p:sp>
          <p:nvSpPr>
            <p:cNvPr id="79" name="rc79"/>
            <p:cNvSpPr/>
            <p:nvPr/>
          </p:nvSpPr>
          <p:spPr>
            <a:xfrm>
              <a:off x="5213548" y="3029717"/>
              <a:ext cx="200645" cy="61386"/>
            </a:xfrm>
            <a:prstGeom prst="rect">
              <a:avLst/>
            </a:prstGeom>
            <a:solidFill>
              <a:srgbClr val="1CABE2">
                <a:alpha val="100000"/>
              </a:srgbClr>
            </a:solidFill>
          </p:spPr>
          <p:txBody>
            <a:bodyPr/>
            <a:lstStyle/>
            <a:p/>
          </p:txBody>
        </p:sp>
        <p:sp>
          <p:nvSpPr>
            <p:cNvPr id="80" name="rc80"/>
            <p:cNvSpPr/>
            <p:nvPr/>
          </p:nvSpPr>
          <p:spPr>
            <a:xfrm>
              <a:off x="5436488" y="3118694"/>
              <a:ext cx="200645" cy="1506836"/>
            </a:xfrm>
            <a:prstGeom prst="rect">
              <a:avLst/>
            </a:prstGeom>
            <a:solidFill>
              <a:srgbClr val="80BD41">
                <a:alpha val="100000"/>
              </a:srgbClr>
            </a:solidFill>
          </p:spPr>
          <p:txBody>
            <a:bodyPr/>
            <a:lstStyle/>
            <a:p/>
          </p:txBody>
        </p:sp>
        <p:sp>
          <p:nvSpPr>
            <p:cNvPr id="81" name="rc81"/>
            <p:cNvSpPr/>
            <p:nvPr/>
          </p:nvSpPr>
          <p:spPr>
            <a:xfrm>
              <a:off x="5436488" y="3021104"/>
              <a:ext cx="200645" cy="40740"/>
            </a:xfrm>
            <a:prstGeom prst="rect">
              <a:avLst/>
            </a:prstGeom>
            <a:solidFill>
              <a:srgbClr val="0058AB">
                <a:alpha val="100000"/>
              </a:srgbClr>
            </a:solidFill>
          </p:spPr>
          <p:txBody>
            <a:bodyPr/>
            <a:lstStyle/>
            <a:p/>
          </p:txBody>
        </p:sp>
        <p:sp>
          <p:nvSpPr>
            <p:cNvPr id="82" name="rc82"/>
            <p:cNvSpPr/>
            <p:nvPr/>
          </p:nvSpPr>
          <p:spPr>
            <a:xfrm>
              <a:off x="5436488" y="3061845"/>
              <a:ext cx="200645" cy="56848"/>
            </a:xfrm>
            <a:prstGeom prst="rect">
              <a:avLst/>
            </a:prstGeom>
            <a:solidFill>
              <a:srgbClr val="1CABE2">
                <a:alpha val="100000"/>
              </a:srgbClr>
            </a:solidFill>
          </p:spPr>
          <p:txBody>
            <a:bodyPr/>
            <a:lstStyle/>
            <a:p/>
          </p:txBody>
        </p:sp>
        <p:sp>
          <p:nvSpPr>
            <p:cNvPr id="83" name="rc83"/>
            <p:cNvSpPr/>
            <p:nvPr/>
          </p:nvSpPr>
          <p:spPr>
            <a:xfrm>
              <a:off x="5659427" y="3142699"/>
              <a:ext cx="200645" cy="1482831"/>
            </a:xfrm>
            <a:prstGeom prst="rect">
              <a:avLst/>
            </a:prstGeom>
            <a:solidFill>
              <a:srgbClr val="80BD41">
                <a:alpha val="100000"/>
              </a:srgbClr>
            </a:solidFill>
          </p:spPr>
          <p:txBody>
            <a:bodyPr/>
            <a:lstStyle/>
            <a:p/>
          </p:txBody>
        </p:sp>
        <p:sp>
          <p:nvSpPr>
            <p:cNvPr id="84" name="rc84"/>
            <p:cNvSpPr/>
            <p:nvPr/>
          </p:nvSpPr>
          <p:spPr>
            <a:xfrm>
              <a:off x="5659427" y="3050574"/>
              <a:ext cx="200645" cy="43001"/>
            </a:xfrm>
            <a:prstGeom prst="rect">
              <a:avLst/>
            </a:prstGeom>
            <a:solidFill>
              <a:srgbClr val="0058AB">
                <a:alpha val="100000"/>
              </a:srgbClr>
            </a:solidFill>
          </p:spPr>
          <p:txBody>
            <a:bodyPr/>
            <a:lstStyle/>
            <a:p/>
          </p:txBody>
        </p:sp>
        <p:sp>
          <p:nvSpPr>
            <p:cNvPr id="85" name="rc85"/>
            <p:cNvSpPr/>
            <p:nvPr/>
          </p:nvSpPr>
          <p:spPr>
            <a:xfrm>
              <a:off x="5659427" y="3093576"/>
              <a:ext cx="200645" cy="49123"/>
            </a:xfrm>
            <a:prstGeom prst="rect">
              <a:avLst/>
            </a:prstGeom>
            <a:solidFill>
              <a:srgbClr val="1CABE2">
                <a:alpha val="100000"/>
              </a:srgbClr>
            </a:solidFill>
          </p:spPr>
          <p:txBody>
            <a:bodyPr/>
            <a:lstStyle/>
            <a:p/>
          </p:txBody>
        </p:sp>
        <p:sp>
          <p:nvSpPr>
            <p:cNvPr id="86" name="rc86"/>
            <p:cNvSpPr/>
            <p:nvPr/>
          </p:nvSpPr>
          <p:spPr>
            <a:xfrm>
              <a:off x="5882367" y="3177905"/>
              <a:ext cx="200645" cy="1447625"/>
            </a:xfrm>
            <a:prstGeom prst="rect">
              <a:avLst/>
            </a:prstGeom>
            <a:solidFill>
              <a:srgbClr val="80BD41">
                <a:alpha val="100000"/>
              </a:srgbClr>
            </a:solidFill>
          </p:spPr>
          <p:txBody>
            <a:bodyPr/>
            <a:lstStyle/>
            <a:p/>
          </p:txBody>
        </p:sp>
        <p:sp>
          <p:nvSpPr>
            <p:cNvPr id="87" name="rc87"/>
            <p:cNvSpPr/>
            <p:nvPr/>
          </p:nvSpPr>
          <p:spPr>
            <a:xfrm>
              <a:off x="5882367" y="3083136"/>
              <a:ext cx="200645" cy="46181"/>
            </a:xfrm>
            <a:prstGeom prst="rect">
              <a:avLst/>
            </a:prstGeom>
            <a:solidFill>
              <a:srgbClr val="0058AB">
                <a:alpha val="100000"/>
              </a:srgbClr>
            </a:solidFill>
          </p:spPr>
          <p:txBody>
            <a:bodyPr/>
            <a:lstStyle/>
            <a:p/>
          </p:txBody>
        </p:sp>
        <p:sp>
          <p:nvSpPr>
            <p:cNvPr id="88" name="rc88"/>
            <p:cNvSpPr/>
            <p:nvPr/>
          </p:nvSpPr>
          <p:spPr>
            <a:xfrm>
              <a:off x="5882367" y="3129317"/>
              <a:ext cx="200645" cy="48588"/>
            </a:xfrm>
            <a:prstGeom prst="rect">
              <a:avLst/>
            </a:prstGeom>
            <a:solidFill>
              <a:srgbClr val="1CABE2">
                <a:alpha val="100000"/>
              </a:srgbClr>
            </a:solidFill>
          </p:spPr>
          <p:txBody>
            <a:bodyPr/>
            <a:lstStyle/>
            <a:p/>
          </p:txBody>
        </p:sp>
        <p:sp>
          <p:nvSpPr>
            <p:cNvPr id="89" name="rc89"/>
            <p:cNvSpPr/>
            <p:nvPr/>
          </p:nvSpPr>
          <p:spPr>
            <a:xfrm>
              <a:off x="6105307" y="3173273"/>
              <a:ext cx="200645" cy="1452257"/>
            </a:xfrm>
            <a:prstGeom prst="rect">
              <a:avLst/>
            </a:prstGeom>
            <a:solidFill>
              <a:srgbClr val="80BD41">
                <a:alpha val="100000"/>
              </a:srgbClr>
            </a:solidFill>
          </p:spPr>
          <p:txBody>
            <a:bodyPr/>
            <a:lstStyle/>
            <a:p/>
          </p:txBody>
        </p:sp>
        <p:sp>
          <p:nvSpPr>
            <p:cNvPr id="90" name="rc90"/>
            <p:cNvSpPr/>
            <p:nvPr/>
          </p:nvSpPr>
          <p:spPr>
            <a:xfrm>
              <a:off x="6105307" y="3077066"/>
              <a:ext cx="200645" cy="42488"/>
            </a:xfrm>
            <a:prstGeom prst="rect">
              <a:avLst/>
            </a:prstGeom>
            <a:solidFill>
              <a:srgbClr val="0058AB">
                <a:alpha val="100000"/>
              </a:srgbClr>
            </a:solidFill>
          </p:spPr>
          <p:txBody>
            <a:bodyPr/>
            <a:lstStyle/>
            <a:p/>
          </p:txBody>
        </p:sp>
        <p:sp>
          <p:nvSpPr>
            <p:cNvPr id="91" name="rc91"/>
            <p:cNvSpPr/>
            <p:nvPr/>
          </p:nvSpPr>
          <p:spPr>
            <a:xfrm>
              <a:off x="6105307" y="3119555"/>
              <a:ext cx="200645" cy="53717"/>
            </a:xfrm>
            <a:prstGeom prst="rect">
              <a:avLst/>
            </a:prstGeom>
            <a:solidFill>
              <a:srgbClr val="1CABE2">
                <a:alpha val="100000"/>
              </a:srgbClr>
            </a:solidFill>
          </p:spPr>
          <p:txBody>
            <a:bodyPr/>
            <a:lstStyle/>
            <a:p/>
          </p:txBody>
        </p:sp>
        <p:sp>
          <p:nvSpPr>
            <p:cNvPr id="92" name="rc92"/>
            <p:cNvSpPr/>
            <p:nvPr/>
          </p:nvSpPr>
          <p:spPr>
            <a:xfrm>
              <a:off x="6328247" y="3248861"/>
              <a:ext cx="200645" cy="1376669"/>
            </a:xfrm>
            <a:prstGeom prst="rect">
              <a:avLst/>
            </a:prstGeom>
            <a:solidFill>
              <a:srgbClr val="80BD41">
                <a:alpha val="100000"/>
              </a:srgbClr>
            </a:solidFill>
          </p:spPr>
          <p:txBody>
            <a:bodyPr/>
            <a:lstStyle/>
            <a:p/>
          </p:txBody>
        </p:sp>
        <p:sp>
          <p:nvSpPr>
            <p:cNvPr id="93" name="rc93"/>
            <p:cNvSpPr/>
            <p:nvPr/>
          </p:nvSpPr>
          <p:spPr>
            <a:xfrm>
              <a:off x="6328247" y="3149477"/>
              <a:ext cx="200645" cy="46877"/>
            </a:xfrm>
            <a:prstGeom prst="rect">
              <a:avLst/>
            </a:prstGeom>
            <a:solidFill>
              <a:srgbClr val="0058AB">
                <a:alpha val="100000"/>
              </a:srgbClr>
            </a:solidFill>
          </p:spPr>
          <p:txBody>
            <a:bodyPr/>
            <a:lstStyle/>
            <a:p/>
          </p:txBody>
        </p:sp>
        <p:sp>
          <p:nvSpPr>
            <p:cNvPr id="94" name="rc94"/>
            <p:cNvSpPr/>
            <p:nvPr/>
          </p:nvSpPr>
          <p:spPr>
            <a:xfrm>
              <a:off x="6328247" y="3196354"/>
              <a:ext cx="200645" cy="52507"/>
            </a:xfrm>
            <a:prstGeom prst="rect">
              <a:avLst/>
            </a:prstGeom>
            <a:solidFill>
              <a:srgbClr val="1CABE2">
                <a:alpha val="100000"/>
              </a:srgbClr>
            </a:solidFill>
          </p:spPr>
          <p:txBody>
            <a:bodyPr/>
            <a:lstStyle/>
            <a:p/>
          </p:txBody>
        </p:sp>
        <p:sp>
          <p:nvSpPr>
            <p:cNvPr id="95" name="rc95"/>
            <p:cNvSpPr/>
            <p:nvPr/>
          </p:nvSpPr>
          <p:spPr>
            <a:xfrm>
              <a:off x="6551187" y="3295467"/>
              <a:ext cx="200645" cy="1330063"/>
            </a:xfrm>
            <a:prstGeom prst="rect">
              <a:avLst/>
            </a:prstGeom>
            <a:solidFill>
              <a:srgbClr val="80BD41">
                <a:alpha val="100000"/>
              </a:srgbClr>
            </a:solidFill>
          </p:spPr>
          <p:txBody>
            <a:bodyPr/>
            <a:lstStyle/>
            <a:p/>
          </p:txBody>
        </p:sp>
        <p:sp>
          <p:nvSpPr>
            <p:cNvPr id="96" name="rc96"/>
            <p:cNvSpPr/>
            <p:nvPr/>
          </p:nvSpPr>
          <p:spPr>
            <a:xfrm>
              <a:off x="6551187" y="3192821"/>
              <a:ext cx="200645" cy="50505"/>
            </a:xfrm>
            <a:prstGeom prst="rect">
              <a:avLst/>
            </a:prstGeom>
            <a:solidFill>
              <a:srgbClr val="0058AB">
                <a:alpha val="100000"/>
              </a:srgbClr>
            </a:solidFill>
          </p:spPr>
          <p:txBody>
            <a:bodyPr/>
            <a:lstStyle/>
            <a:p/>
          </p:txBody>
        </p:sp>
        <p:sp>
          <p:nvSpPr>
            <p:cNvPr id="97" name="rc97"/>
            <p:cNvSpPr/>
            <p:nvPr/>
          </p:nvSpPr>
          <p:spPr>
            <a:xfrm>
              <a:off x="6551187" y="3243327"/>
              <a:ext cx="200645" cy="52139"/>
            </a:xfrm>
            <a:prstGeom prst="rect">
              <a:avLst/>
            </a:prstGeom>
            <a:solidFill>
              <a:srgbClr val="1CABE2">
                <a:alpha val="100000"/>
              </a:srgbClr>
            </a:solidFill>
          </p:spPr>
          <p:txBody>
            <a:bodyPr/>
            <a:lstStyle/>
            <a:p/>
          </p:txBody>
        </p:sp>
        <p:sp>
          <p:nvSpPr>
            <p:cNvPr id="98" name="rc98"/>
            <p:cNvSpPr/>
            <p:nvPr/>
          </p:nvSpPr>
          <p:spPr>
            <a:xfrm>
              <a:off x="6774127" y="3315005"/>
              <a:ext cx="200645" cy="1310525"/>
            </a:xfrm>
            <a:prstGeom prst="rect">
              <a:avLst/>
            </a:prstGeom>
            <a:solidFill>
              <a:srgbClr val="80BD41">
                <a:alpha val="100000"/>
              </a:srgbClr>
            </a:solidFill>
          </p:spPr>
          <p:txBody>
            <a:bodyPr/>
            <a:lstStyle/>
            <a:p/>
          </p:txBody>
        </p:sp>
        <p:sp>
          <p:nvSpPr>
            <p:cNvPr id="99" name="rc99"/>
            <p:cNvSpPr/>
            <p:nvPr/>
          </p:nvSpPr>
          <p:spPr>
            <a:xfrm>
              <a:off x="6774127" y="3201797"/>
              <a:ext cx="200645" cy="52290"/>
            </a:xfrm>
            <a:prstGeom prst="rect">
              <a:avLst/>
            </a:prstGeom>
            <a:solidFill>
              <a:srgbClr val="0058AB">
                <a:alpha val="100000"/>
              </a:srgbClr>
            </a:solidFill>
          </p:spPr>
          <p:txBody>
            <a:bodyPr/>
            <a:lstStyle/>
            <a:p/>
          </p:txBody>
        </p:sp>
        <p:sp>
          <p:nvSpPr>
            <p:cNvPr id="100" name="rc100"/>
            <p:cNvSpPr/>
            <p:nvPr/>
          </p:nvSpPr>
          <p:spPr>
            <a:xfrm>
              <a:off x="6774127" y="3254088"/>
              <a:ext cx="200645" cy="60916"/>
            </a:xfrm>
            <a:prstGeom prst="rect">
              <a:avLst/>
            </a:prstGeom>
            <a:solidFill>
              <a:srgbClr val="1CABE2">
                <a:alpha val="100000"/>
              </a:srgbClr>
            </a:solidFill>
          </p:spPr>
          <p:txBody>
            <a:bodyPr/>
            <a:lstStyle/>
            <a:p/>
          </p:txBody>
        </p:sp>
        <p:sp>
          <p:nvSpPr>
            <p:cNvPr id="101" name="rc101"/>
            <p:cNvSpPr/>
            <p:nvPr/>
          </p:nvSpPr>
          <p:spPr>
            <a:xfrm>
              <a:off x="6997067" y="3329101"/>
              <a:ext cx="200645" cy="1296429"/>
            </a:xfrm>
            <a:prstGeom prst="rect">
              <a:avLst/>
            </a:prstGeom>
            <a:solidFill>
              <a:srgbClr val="80BD41">
                <a:alpha val="100000"/>
              </a:srgbClr>
            </a:solidFill>
          </p:spPr>
          <p:txBody>
            <a:bodyPr/>
            <a:lstStyle/>
            <a:p/>
          </p:txBody>
        </p:sp>
        <p:sp>
          <p:nvSpPr>
            <p:cNvPr id="102" name="rc102"/>
            <p:cNvSpPr/>
            <p:nvPr/>
          </p:nvSpPr>
          <p:spPr>
            <a:xfrm>
              <a:off x="6997067" y="3217390"/>
              <a:ext cx="200645" cy="51169"/>
            </a:xfrm>
            <a:prstGeom prst="rect">
              <a:avLst/>
            </a:prstGeom>
            <a:solidFill>
              <a:srgbClr val="0058AB">
                <a:alpha val="100000"/>
              </a:srgbClr>
            </a:solidFill>
          </p:spPr>
          <p:txBody>
            <a:bodyPr/>
            <a:lstStyle/>
            <a:p/>
          </p:txBody>
        </p:sp>
        <p:sp>
          <p:nvSpPr>
            <p:cNvPr id="103" name="rc103"/>
            <p:cNvSpPr/>
            <p:nvPr/>
          </p:nvSpPr>
          <p:spPr>
            <a:xfrm>
              <a:off x="6997067" y="3268560"/>
              <a:ext cx="200645" cy="60541"/>
            </a:xfrm>
            <a:prstGeom prst="rect">
              <a:avLst/>
            </a:prstGeom>
            <a:solidFill>
              <a:srgbClr val="1CABE2">
                <a:alpha val="100000"/>
              </a:srgbClr>
            </a:solidFill>
          </p:spPr>
          <p:txBody>
            <a:bodyPr/>
            <a:lstStyle/>
            <a:p/>
          </p:txBody>
        </p:sp>
        <p:sp>
          <p:nvSpPr>
            <p:cNvPr id="104" name="rc104"/>
            <p:cNvSpPr/>
            <p:nvPr/>
          </p:nvSpPr>
          <p:spPr>
            <a:xfrm>
              <a:off x="7220007" y="3236908"/>
              <a:ext cx="200645" cy="43023"/>
            </a:xfrm>
            <a:prstGeom prst="rect">
              <a:avLst/>
            </a:prstGeom>
            <a:solidFill>
              <a:srgbClr val="F26A21">
                <a:alpha val="100000"/>
              </a:srgbClr>
            </a:solidFill>
          </p:spPr>
          <p:txBody>
            <a:bodyPr/>
            <a:lstStyle/>
            <a:p/>
          </p:txBody>
        </p:sp>
        <p:sp>
          <p:nvSpPr>
            <p:cNvPr id="105" name="rc105"/>
            <p:cNvSpPr/>
            <p:nvPr/>
          </p:nvSpPr>
          <p:spPr>
            <a:xfrm>
              <a:off x="7220007" y="3279931"/>
              <a:ext cx="200645" cy="1345599"/>
            </a:xfrm>
            <a:prstGeom prst="rect">
              <a:avLst/>
            </a:prstGeom>
            <a:solidFill>
              <a:srgbClr val="FFC20E">
                <a:alpha val="100000"/>
              </a:srgbClr>
            </a:solidFill>
          </p:spPr>
          <p:txBody>
            <a:bodyPr/>
            <a:lstStyle/>
            <a:p/>
          </p:txBody>
        </p:sp>
        <p:sp>
          <p:nvSpPr>
            <p:cNvPr id="106" name="rc106"/>
            <p:cNvSpPr/>
            <p:nvPr/>
          </p:nvSpPr>
          <p:spPr>
            <a:xfrm>
              <a:off x="7442947" y="3248172"/>
              <a:ext cx="200645" cy="36173"/>
            </a:xfrm>
            <a:prstGeom prst="rect">
              <a:avLst/>
            </a:prstGeom>
            <a:solidFill>
              <a:srgbClr val="F26A21">
                <a:alpha val="100000"/>
              </a:srgbClr>
            </a:solidFill>
          </p:spPr>
          <p:txBody>
            <a:bodyPr/>
            <a:lstStyle/>
            <a:p/>
          </p:txBody>
        </p:sp>
        <p:sp>
          <p:nvSpPr>
            <p:cNvPr id="107" name="rc107"/>
            <p:cNvSpPr/>
            <p:nvPr/>
          </p:nvSpPr>
          <p:spPr>
            <a:xfrm>
              <a:off x="7442947" y="3284345"/>
              <a:ext cx="200645" cy="1341185"/>
            </a:xfrm>
            <a:prstGeom prst="rect">
              <a:avLst/>
            </a:prstGeom>
            <a:solidFill>
              <a:srgbClr val="FFC20E">
                <a:alpha val="100000"/>
              </a:srgbClr>
            </a:solidFill>
          </p:spPr>
          <p:txBody>
            <a:bodyPr/>
            <a:lstStyle/>
            <a:p/>
          </p:txBody>
        </p:sp>
        <p:sp>
          <p:nvSpPr>
            <p:cNvPr id="108" name="rc108"/>
            <p:cNvSpPr/>
            <p:nvPr/>
          </p:nvSpPr>
          <p:spPr>
            <a:xfrm>
              <a:off x="7665887" y="3257123"/>
              <a:ext cx="200645" cy="30414"/>
            </a:xfrm>
            <a:prstGeom prst="rect">
              <a:avLst/>
            </a:prstGeom>
            <a:solidFill>
              <a:srgbClr val="F26A21">
                <a:alpha val="100000"/>
              </a:srgbClr>
            </a:solidFill>
          </p:spPr>
          <p:txBody>
            <a:bodyPr/>
            <a:lstStyle/>
            <a:p/>
          </p:txBody>
        </p:sp>
        <p:sp>
          <p:nvSpPr>
            <p:cNvPr id="109" name="rc109"/>
            <p:cNvSpPr/>
            <p:nvPr/>
          </p:nvSpPr>
          <p:spPr>
            <a:xfrm>
              <a:off x="7665887" y="3287537"/>
              <a:ext cx="200645" cy="1337993"/>
            </a:xfrm>
            <a:prstGeom prst="rect">
              <a:avLst/>
            </a:prstGeom>
            <a:solidFill>
              <a:srgbClr val="FFC20E">
                <a:alpha val="100000"/>
              </a:srgbClr>
            </a:solidFill>
          </p:spPr>
          <p:txBody>
            <a:bodyPr/>
            <a:lstStyle/>
            <a:p/>
          </p:txBody>
        </p:sp>
        <p:sp>
          <p:nvSpPr>
            <p:cNvPr id="110" name="rc110"/>
            <p:cNvSpPr/>
            <p:nvPr/>
          </p:nvSpPr>
          <p:spPr>
            <a:xfrm>
              <a:off x="7888826" y="3264901"/>
              <a:ext cx="200645" cy="25572"/>
            </a:xfrm>
            <a:prstGeom prst="rect">
              <a:avLst/>
            </a:prstGeom>
            <a:solidFill>
              <a:srgbClr val="F26A21">
                <a:alpha val="100000"/>
              </a:srgbClr>
            </a:solidFill>
          </p:spPr>
          <p:txBody>
            <a:bodyPr/>
            <a:lstStyle/>
            <a:p/>
          </p:txBody>
        </p:sp>
        <p:sp>
          <p:nvSpPr>
            <p:cNvPr id="111" name="rc111"/>
            <p:cNvSpPr/>
            <p:nvPr/>
          </p:nvSpPr>
          <p:spPr>
            <a:xfrm>
              <a:off x="7888826" y="3290473"/>
              <a:ext cx="200645" cy="1335057"/>
            </a:xfrm>
            <a:prstGeom prst="rect">
              <a:avLst/>
            </a:prstGeom>
            <a:solidFill>
              <a:srgbClr val="FFC20E">
                <a:alpha val="100000"/>
              </a:srgbClr>
            </a:solidFill>
          </p:spPr>
          <p:txBody>
            <a:bodyPr/>
            <a:lstStyle/>
            <a:p/>
          </p:txBody>
        </p:sp>
        <p:sp>
          <p:nvSpPr>
            <p:cNvPr id="112" name="rc112"/>
            <p:cNvSpPr/>
            <p:nvPr/>
          </p:nvSpPr>
          <p:spPr>
            <a:xfrm>
              <a:off x="8111766" y="3270637"/>
              <a:ext cx="200645" cy="21500"/>
            </a:xfrm>
            <a:prstGeom prst="rect">
              <a:avLst/>
            </a:prstGeom>
            <a:solidFill>
              <a:srgbClr val="F26A21">
                <a:alpha val="100000"/>
              </a:srgbClr>
            </a:solidFill>
          </p:spPr>
          <p:txBody>
            <a:bodyPr/>
            <a:lstStyle/>
            <a:p/>
          </p:txBody>
        </p:sp>
        <p:sp>
          <p:nvSpPr>
            <p:cNvPr id="113" name="rc113"/>
            <p:cNvSpPr/>
            <p:nvPr/>
          </p:nvSpPr>
          <p:spPr>
            <a:xfrm>
              <a:off x="8111766" y="3292138"/>
              <a:ext cx="200645" cy="1333392"/>
            </a:xfrm>
            <a:prstGeom prst="rect">
              <a:avLst/>
            </a:prstGeom>
            <a:solidFill>
              <a:srgbClr val="FFC20E">
                <a:alpha val="100000"/>
              </a:srgbClr>
            </a:solidFill>
          </p:spPr>
          <p:txBody>
            <a:bodyPr/>
            <a:lstStyle/>
            <a:p/>
          </p:txBody>
        </p:sp>
        <p:sp>
          <p:nvSpPr>
            <p:cNvPr id="114" name="pl114"/>
            <p:cNvSpPr/>
            <p:nvPr/>
          </p:nvSpPr>
          <p:spPr>
            <a:xfrm>
              <a:off x="1523892" y="1261648"/>
              <a:ext cx="5573497" cy="68650"/>
            </a:xfrm>
            <a:custGeom>
              <a:avLst/>
              <a:pathLst>
                <a:path w="5573497" h="68650">
                  <a:moveTo>
                    <a:pt x="0" y="34325"/>
                  </a:moveTo>
                  <a:lnTo>
                    <a:pt x="222939" y="0"/>
                  </a:lnTo>
                  <a:lnTo>
                    <a:pt x="445879" y="0"/>
                  </a:lnTo>
                  <a:lnTo>
                    <a:pt x="668819" y="0"/>
                  </a:lnTo>
                  <a:lnTo>
                    <a:pt x="891759" y="0"/>
                  </a:lnTo>
                  <a:lnTo>
                    <a:pt x="1114699" y="0"/>
                  </a:lnTo>
                  <a:lnTo>
                    <a:pt x="1337639" y="0"/>
                  </a:lnTo>
                  <a:lnTo>
                    <a:pt x="1560579" y="0"/>
                  </a:lnTo>
                  <a:lnTo>
                    <a:pt x="1783519" y="0"/>
                  </a:lnTo>
                  <a:lnTo>
                    <a:pt x="2006459" y="0"/>
                  </a:lnTo>
                  <a:lnTo>
                    <a:pt x="2229398" y="0"/>
                  </a:lnTo>
                  <a:lnTo>
                    <a:pt x="2452338" y="0"/>
                  </a:lnTo>
                  <a:lnTo>
                    <a:pt x="2675278" y="0"/>
                  </a:lnTo>
                  <a:lnTo>
                    <a:pt x="2898218" y="0"/>
                  </a:lnTo>
                  <a:lnTo>
                    <a:pt x="3121158" y="0"/>
                  </a:lnTo>
                  <a:lnTo>
                    <a:pt x="3344098" y="0"/>
                  </a:lnTo>
                  <a:lnTo>
                    <a:pt x="3567038" y="0"/>
                  </a:lnTo>
                  <a:lnTo>
                    <a:pt x="3789978" y="0"/>
                  </a:lnTo>
                  <a:lnTo>
                    <a:pt x="4012918" y="34325"/>
                  </a:lnTo>
                  <a:lnTo>
                    <a:pt x="4235858" y="34325"/>
                  </a:lnTo>
                  <a:lnTo>
                    <a:pt x="4458797" y="34325"/>
                  </a:lnTo>
                  <a:lnTo>
                    <a:pt x="4681737" y="34325"/>
                  </a:lnTo>
                  <a:lnTo>
                    <a:pt x="4904677" y="34325"/>
                  </a:lnTo>
                  <a:lnTo>
                    <a:pt x="5127617" y="68650"/>
                  </a:lnTo>
                  <a:lnTo>
                    <a:pt x="5350557" y="68650"/>
                  </a:lnTo>
                  <a:lnTo>
                    <a:pt x="5573497" y="68650"/>
                  </a:lnTo>
                </a:path>
              </a:pathLst>
            </a:custGeom>
            <a:ln w="27101" cap="flat">
              <a:solidFill>
                <a:srgbClr val="0058AB">
                  <a:alpha val="100000"/>
                </a:srgbClr>
              </a:solidFill>
              <a:prstDash val="solid"/>
              <a:round/>
            </a:ln>
          </p:spPr>
          <p:txBody>
            <a:bodyPr/>
            <a:lstStyle/>
            <a:p/>
          </p:txBody>
        </p:sp>
        <p:sp>
          <p:nvSpPr>
            <p:cNvPr id="115" name="pl115"/>
            <p:cNvSpPr/>
            <p:nvPr/>
          </p:nvSpPr>
          <p:spPr>
            <a:xfrm>
              <a:off x="1523892" y="1295973"/>
              <a:ext cx="5573497" cy="171626"/>
            </a:xfrm>
            <a:custGeom>
              <a:avLst/>
              <a:pathLst>
                <a:path w="5573497" h="171626">
                  <a:moveTo>
                    <a:pt x="0" y="102976"/>
                  </a:moveTo>
                  <a:lnTo>
                    <a:pt x="222939" y="68650"/>
                  </a:lnTo>
                  <a:lnTo>
                    <a:pt x="445879" y="34325"/>
                  </a:lnTo>
                  <a:lnTo>
                    <a:pt x="668819" y="0"/>
                  </a:lnTo>
                  <a:lnTo>
                    <a:pt x="891759" y="34325"/>
                  </a:lnTo>
                  <a:lnTo>
                    <a:pt x="1114699" y="34325"/>
                  </a:lnTo>
                  <a:lnTo>
                    <a:pt x="1337639" y="0"/>
                  </a:lnTo>
                  <a:lnTo>
                    <a:pt x="1560579" y="0"/>
                  </a:lnTo>
                  <a:lnTo>
                    <a:pt x="1783519" y="0"/>
                  </a:lnTo>
                  <a:lnTo>
                    <a:pt x="2006459" y="0"/>
                  </a:lnTo>
                  <a:lnTo>
                    <a:pt x="2229398" y="0"/>
                  </a:lnTo>
                  <a:lnTo>
                    <a:pt x="2452338" y="0"/>
                  </a:lnTo>
                  <a:lnTo>
                    <a:pt x="2675278" y="0"/>
                  </a:lnTo>
                  <a:lnTo>
                    <a:pt x="2898218" y="102976"/>
                  </a:lnTo>
                  <a:lnTo>
                    <a:pt x="3121158" y="68650"/>
                  </a:lnTo>
                  <a:lnTo>
                    <a:pt x="3344098" y="68650"/>
                  </a:lnTo>
                  <a:lnTo>
                    <a:pt x="3567038" y="68650"/>
                  </a:lnTo>
                  <a:lnTo>
                    <a:pt x="3789978" y="102976"/>
                  </a:lnTo>
                  <a:lnTo>
                    <a:pt x="4012918" y="102976"/>
                  </a:lnTo>
                  <a:lnTo>
                    <a:pt x="4235858" y="102976"/>
                  </a:lnTo>
                  <a:lnTo>
                    <a:pt x="4458797" y="102976"/>
                  </a:lnTo>
                  <a:lnTo>
                    <a:pt x="4681737" y="102976"/>
                  </a:lnTo>
                  <a:lnTo>
                    <a:pt x="4904677" y="137301"/>
                  </a:lnTo>
                  <a:lnTo>
                    <a:pt x="5127617" y="137301"/>
                  </a:lnTo>
                  <a:lnTo>
                    <a:pt x="5350557" y="171626"/>
                  </a:lnTo>
                  <a:lnTo>
                    <a:pt x="5573497" y="171626"/>
                  </a:lnTo>
                </a:path>
              </a:pathLst>
            </a:custGeom>
            <a:ln w="27101" cap="flat">
              <a:solidFill>
                <a:srgbClr val="80BD41">
                  <a:alpha val="100000"/>
                </a:srgbClr>
              </a:solidFill>
              <a:prstDash val="solid"/>
              <a:round/>
            </a:ln>
          </p:spPr>
          <p:txBody>
            <a:bodyPr/>
            <a:lstStyle/>
            <a:p/>
          </p:txBody>
        </p:sp>
        <p:sp>
          <p:nvSpPr>
            <p:cNvPr id="116" name="tx116"/>
            <p:cNvSpPr/>
            <p:nvPr/>
          </p:nvSpPr>
          <p:spPr>
            <a:xfrm>
              <a:off x="1455587" y="10936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17" name="tx117"/>
            <p:cNvSpPr/>
            <p:nvPr/>
          </p:nvSpPr>
          <p:spPr>
            <a:xfrm>
              <a:off x="2570286" y="10593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18" name="tx118"/>
            <p:cNvSpPr/>
            <p:nvPr/>
          </p:nvSpPr>
          <p:spPr>
            <a:xfrm>
              <a:off x="3684986" y="10593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19" name="tx119"/>
            <p:cNvSpPr/>
            <p:nvPr/>
          </p:nvSpPr>
          <p:spPr>
            <a:xfrm>
              <a:off x="4799685" y="10593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98</a:t>
              </a:r>
            </a:p>
          </p:txBody>
        </p:sp>
        <p:sp>
          <p:nvSpPr>
            <p:cNvPr id="120" name="tx120"/>
            <p:cNvSpPr/>
            <p:nvPr/>
          </p:nvSpPr>
          <p:spPr>
            <a:xfrm>
              <a:off x="5691445" y="10936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21" name="tx121"/>
            <p:cNvSpPr/>
            <p:nvPr/>
          </p:nvSpPr>
          <p:spPr>
            <a:xfrm>
              <a:off x="5914385" y="10936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22" name="tx122"/>
            <p:cNvSpPr/>
            <p:nvPr/>
          </p:nvSpPr>
          <p:spPr>
            <a:xfrm>
              <a:off x="6137324" y="10936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23" name="tx123"/>
            <p:cNvSpPr/>
            <p:nvPr/>
          </p:nvSpPr>
          <p:spPr>
            <a:xfrm>
              <a:off x="6360264" y="109365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97</a:t>
              </a:r>
            </a:p>
          </p:txBody>
        </p:sp>
        <p:sp>
          <p:nvSpPr>
            <p:cNvPr id="124" name="tx124"/>
            <p:cNvSpPr/>
            <p:nvPr/>
          </p:nvSpPr>
          <p:spPr>
            <a:xfrm>
              <a:off x="6583204" y="112797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96</a:t>
              </a:r>
            </a:p>
          </p:txBody>
        </p:sp>
        <p:sp>
          <p:nvSpPr>
            <p:cNvPr id="125" name="tx125"/>
            <p:cNvSpPr/>
            <p:nvPr/>
          </p:nvSpPr>
          <p:spPr>
            <a:xfrm>
              <a:off x="6806144" y="112797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96</a:t>
              </a:r>
            </a:p>
          </p:txBody>
        </p:sp>
        <p:sp>
          <p:nvSpPr>
            <p:cNvPr id="126" name="tx126"/>
            <p:cNvSpPr/>
            <p:nvPr/>
          </p:nvSpPr>
          <p:spPr>
            <a:xfrm>
              <a:off x="7029084" y="112797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96</a:t>
              </a:r>
            </a:p>
          </p:txBody>
        </p:sp>
        <p:sp>
          <p:nvSpPr>
            <p:cNvPr id="127" name="tx127"/>
            <p:cNvSpPr/>
            <p:nvPr/>
          </p:nvSpPr>
          <p:spPr>
            <a:xfrm>
              <a:off x="1455587"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28" name="tx128"/>
            <p:cNvSpPr/>
            <p:nvPr/>
          </p:nvSpPr>
          <p:spPr>
            <a:xfrm>
              <a:off x="2570286" y="140067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96</a:t>
              </a:r>
            </a:p>
          </p:txBody>
        </p:sp>
        <p:sp>
          <p:nvSpPr>
            <p:cNvPr id="129" name="tx129"/>
            <p:cNvSpPr/>
            <p:nvPr/>
          </p:nvSpPr>
          <p:spPr>
            <a:xfrm>
              <a:off x="3684986" y="136634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97</a:t>
              </a:r>
            </a:p>
          </p:txBody>
        </p:sp>
        <p:sp>
          <p:nvSpPr>
            <p:cNvPr id="130" name="tx130"/>
            <p:cNvSpPr/>
            <p:nvPr/>
          </p:nvSpPr>
          <p:spPr>
            <a:xfrm>
              <a:off x="4799685" y="143499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95</a:t>
              </a:r>
            </a:p>
          </p:txBody>
        </p:sp>
        <p:sp>
          <p:nvSpPr>
            <p:cNvPr id="131" name="tx131"/>
            <p:cNvSpPr/>
            <p:nvPr/>
          </p:nvSpPr>
          <p:spPr>
            <a:xfrm>
              <a:off x="5691445"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32" name="tx132"/>
            <p:cNvSpPr/>
            <p:nvPr/>
          </p:nvSpPr>
          <p:spPr>
            <a:xfrm>
              <a:off x="5914385"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33" name="tx133"/>
            <p:cNvSpPr/>
            <p:nvPr/>
          </p:nvSpPr>
          <p:spPr>
            <a:xfrm>
              <a:off x="6137324" y="146932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94</a:t>
              </a:r>
            </a:p>
          </p:txBody>
        </p:sp>
        <p:sp>
          <p:nvSpPr>
            <p:cNvPr id="134" name="tx134"/>
            <p:cNvSpPr/>
            <p:nvPr/>
          </p:nvSpPr>
          <p:spPr>
            <a:xfrm>
              <a:off x="6360264" y="150364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93</a:t>
              </a:r>
            </a:p>
          </p:txBody>
        </p:sp>
        <p:sp>
          <p:nvSpPr>
            <p:cNvPr id="135" name="tx135"/>
            <p:cNvSpPr/>
            <p:nvPr/>
          </p:nvSpPr>
          <p:spPr>
            <a:xfrm>
              <a:off x="6583204" y="150364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93</a:t>
              </a:r>
            </a:p>
          </p:txBody>
        </p:sp>
        <p:sp>
          <p:nvSpPr>
            <p:cNvPr id="136" name="tx136"/>
            <p:cNvSpPr/>
            <p:nvPr/>
          </p:nvSpPr>
          <p:spPr>
            <a:xfrm>
              <a:off x="6806144" y="153797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92</a:t>
              </a:r>
            </a:p>
          </p:txBody>
        </p:sp>
        <p:sp>
          <p:nvSpPr>
            <p:cNvPr id="137" name="tx137"/>
            <p:cNvSpPr/>
            <p:nvPr/>
          </p:nvSpPr>
          <p:spPr>
            <a:xfrm>
              <a:off x="7029084" y="153797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92</a:t>
              </a:r>
            </a:p>
          </p:txBody>
        </p:sp>
        <p:sp>
          <p:nvSpPr>
            <p:cNvPr id="138" name="tx138"/>
            <p:cNvSpPr/>
            <p:nvPr/>
          </p:nvSpPr>
          <p:spPr>
            <a:xfrm>
              <a:off x="952946"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39" name="tx139"/>
            <p:cNvSpPr/>
            <p:nvPr/>
          </p:nvSpPr>
          <p:spPr>
            <a:xfrm>
              <a:off x="508182" y="3628094"/>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2,500,000</a:t>
              </a:r>
            </a:p>
          </p:txBody>
        </p:sp>
        <p:sp>
          <p:nvSpPr>
            <p:cNvPr id="140" name="tx140"/>
            <p:cNvSpPr/>
            <p:nvPr/>
          </p:nvSpPr>
          <p:spPr>
            <a:xfrm>
              <a:off x="508182" y="2671577"/>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5,000,000</a:t>
              </a:r>
            </a:p>
          </p:txBody>
        </p:sp>
        <p:sp>
          <p:nvSpPr>
            <p:cNvPr id="141" name="tx141"/>
            <p:cNvSpPr/>
            <p:nvPr/>
          </p:nvSpPr>
          <p:spPr>
            <a:xfrm>
              <a:off x="508182" y="1715061"/>
              <a:ext cx="5083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7,500,000</a:t>
              </a:r>
            </a:p>
          </p:txBody>
        </p:sp>
        <p:sp>
          <p:nvSpPr>
            <p:cNvPr id="142" name="tx142"/>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3" name="tx143"/>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4" name="tx144"/>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5" name="tx145"/>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6" name="tx146"/>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7" name="tx147"/>
            <p:cNvSpPr/>
            <p:nvPr/>
          </p:nvSpPr>
          <p:spPr>
            <a:xfrm rot="-5400000">
              <a:off x="139679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48" name="tx148"/>
            <p:cNvSpPr/>
            <p:nvPr/>
          </p:nvSpPr>
          <p:spPr>
            <a:xfrm rot="-5400000">
              <a:off x="2511490"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49" name="tx149"/>
            <p:cNvSpPr/>
            <p:nvPr/>
          </p:nvSpPr>
          <p:spPr>
            <a:xfrm rot="-5400000">
              <a:off x="3626190"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0" name="tx150"/>
            <p:cNvSpPr/>
            <p:nvPr/>
          </p:nvSpPr>
          <p:spPr>
            <a:xfrm rot="-5400000">
              <a:off x="4740889"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1" name="tx151"/>
            <p:cNvSpPr/>
            <p:nvPr/>
          </p:nvSpPr>
          <p:spPr>
            <a:xfrm rot="-5400000">
              <a:off x="5855589"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2" name="tx152"/>
            <p:cNvSpPr/>
            <p:nvPr/>
          </p:nvSpPr>
          <p:spPr>
            <a:xfrm rot="-5400000">
              <a:off x="697028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3" name="tx153"/>
            <p:cNvSpPr/>
            <p:nvPr/>
          </p:nvSpPr>
          <p:spPr>
            <a:xfrm rot="-5400000">
              <a:off x="808498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4" name="tx154"/>
            <p:cNvSpPr/>
            <p:nvPr/>
          </p:nvSpPr>
          <p:spPr>
            <a:xfrm rot="-5400000">
              <a:off x="5632649"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5" name="tx155"/>
            <p:cNvSpPr/>
            <p:nvPr/>
          </p:nvSpPr>
          <p:spPr>
            <a:xfrm rot="-5400000">
              <a:off x="5855589"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6" name="tx156"/>
            <p:cNvSpPr/>
            <p:nvPr/>
          </p:nvSpPr>
          <p:spPr>
            <a:xfrm rot="-5400000">
              <a:off x="6078529"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7" name="tx157"/>
            <p:cNvSpPr/>
            <p:nvPr/>
          </p:nvSpPr>
          <p:spPr>
            <a:xfrm rot="-5400000">
              <a:off x="630146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58" name="tx158"/>
            <p:cNvSpPr/>
            <p:nvPr/>
          </p:nvSpPr>
          <p:spPr>
            <a:xfrm rot="-5400000">
              <a:off x="652440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59" name="tx159"/>
            <p:cNvSpPr/>
            <p:nvPr/>
          </p:nvSpPr>
          <p:spPr>
            <a:xfrm rot="-5400000">
              <a:off x="674734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0" name="tx160"/>
            <p:cNvSpPr/>
            <p:nvPr/>
          </p:nvSpPr>
          <p:spPr>
            <a:xfrm rot="-5400000">
              <a:off x="697028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1" name="tx161"/>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2" name="tx162"/>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3" name="rc163"/>
            <p:cNvSpPr/>
            <p:nvPr/>
          </p:nvSpPr>
          <p:spPr>
            <a:xfrm>
              <a:off x="1855890" y="5504613"/>
              <a:ext cx="201456" cy="201456"/>
            </a:xfrm>
            <a:prstGeom prst="rect">
              <a:avLst/>
            </a:prstGeom>
            <a:solidFill>
              <a:srgbClr val="80BD41">
                <a:alpha val="100000"/>
              </a:srgbClr>
            </a:solidFill>
          </p:spPr>
          <p:txBody>
            <a:bodyPr/>
            <a:lstStyle/>
            <a:p/>
          </p:txBody>
        </p:sp>
        <p:sp>
          <p:nvSpPr>
            <p:cNvPr id="164" name="rc164"/>
            <p:cNvSpPr/>
            <p:nvPr/>
          </p:nvSpPr>
          <p:spPr>
            <a:xfrm>
              <a:off x="2571597" y="5504613"/>
              <a:ext cx="201456" cy="201456"/>
            </a:xfrm>
            <a:prstGeom prst="rect">
              <a:avLst/>
            </a:prstGeom>
            <a:solidFill>
              <a:srgbClr val="1CABE2">
                <a:alpha val="100000"/>
              </a:srgbClr>
            </a:solidFill>
          </p:spPr>
          <p:txBody>
            <a:bodyPr/>
            <a:lstStyle/>
            <a:p/>
          </p:txBody>
        </p:sp>
        <p:sp>
          <p:nvSpPr>
            <p:cNvPr id="165" name="rc165"/>
            <p:cNvSpPr/>
            <p:nvPr/>
          </p:nvSpPr>
          <p:spPr>
            <a:xfrm>
              <a:off x="3644469" y="5504613"/>
              <a:ext cx="201456" cy="201456"/>
            </a:xfrm>
            <a:prstGeom prst="rect">
              <a:avLst/>
            </a:prstGeom>
            <a:solidFill>
              <a:srgbClr val="0058AB">
                <a:alpha val="100000"/>
              </a:srgbClr>
            </a:solidFill>
          </p:spPr>
          <p:txBody>
            <a:bodyPr/>
            <a:lstStyle/>
            <a:p/>
          </p:txBody>
        </p:sp>
        <p:sp>
          <p:nvSpPr>
            <p:cNvPr id="166" name="rc166"/>
            <p:cNvSpPr/>
            <p:nvPr/>
          </p:nvSpPr>
          <p:spPr>
            <a:xfrm>
              <a:off x="4639983" y="5504613"/>
              <a:ext cx="201456" cy="201456"/>
            </a:xfrm>
            <a:prstGeom prst="rect">
              <a:avLst/>
            </a:prstGeom>
            <a:solidFill>
              <a:srgbClr val="FFC20E">
                <a:alpha val="100000"/>
              </a:srgbClr>
            </a:solidFill>
          </p:spPr>
          <p:txBody>
            <a:bodyPr/>
            <a:lstStyle/>
            <a:p/>
          </p:txBody>
        </p:sp>
        <p:sp>
          <p:nvSpPr>
            <p:cNvPr id="167" name="rc167"/>
            <p:cNvSpPr/>
            <p:nvPr/>
          </p:nvSpPr>
          <p:spPr>
            <a:xfrm>
              <a:off x="6544776" y="5504613"/>
              <a:ext cx="201455" cy="201456"/>
            </a:xfrm>
            <a:prstGeom prst="rect">
              <a:avLst/>
            </a:prstGeom>
            <a:solidFill>
              <a:srgbClr val="F26A21">
                <a:alpha val="100000"/>
              </a:srgbClr>
            </a:solidFill>
          </p:spPr>
          <p:txBody>
            <a:bodyPr/>
            <a:lstStyle/>
            <a:p/>
          </p:txBody>
        </p:sp>
        <p:sp>
          <p:nvSpPr>
            <p:cNvPr id="168" name="tx168"/>
            <p:cNvSpPr/>
            <p:nvPr/>
          </p:nvSpPr>
          <p:spPr>
            <a:xfrm>
              <a:off x="2135935"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69" name="tx169"/>
            <p:cNvSpPr/>
            <p:nvPr/>
          </p:nvSpPr>
          <p:spPr>
            <a:xfrm>
              <a:off x="2851643"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0" name="tx170"/>
            <p:cNvSpPr/>
            <p:nvPr/>
          </p:nvSpPr>
          <p:spPr>
            <a:xfrm>
              <a:off x="3924514"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1" name="tx171"/>
            <p:cNvSpPr/>
            <p:nvPr/>
          </p:nvSpPr>
          <p:spPr>
            <a:xfrm>
              <a:off x="4920028"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2" name="tx172"/>
            <p:cNvSpPr/>
            <p:nvPr/>
          </p:nvSpPr>
          <p:spPr>
            <a:xfrm>
              <a:off x="6824821"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3" name="pl173"/>
            <p:cNvSpPr/>
            <p:nvPr/>
          </p:nvSpPr>
          <p:spPr>
            <a:xfrm>
              <a:off x="3595278"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31"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378"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6" name="tx176"/>
            <p:cNvSpPr/>
            <p:nvPr/>
          </p:nvSpPr>
          <p:spPr>
            <a:xfrm>
              <a:off x="5191830"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7" name="tx177"/>
            <p:cNvSpPr/>
            <p:nvPr/>
          </p:nvSpPr>
          <p:spPr>
            <a:xfrm>
              <a:off x="1079127"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1079127" y="616400"/>
              <a:ext cx="488061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European Union</a:t>
              </a:r>
            </a:p>
          </p:txBody>
        </p:sp>
        <p:sp>
          <p:nvSpPr>
            <p:cNvPr id="179" name="tx179"/>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European Union is projected to have a  decline in the number of surviving infants by 2030. To achieve the IA2030 ZD target, current efforts would be sufficient, however, countries should continue to strengthen beyond the targets.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6018" y="4437887"/>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5" name="pl5"/>
            <p:cNvSpPr/>
            <p:nvPr/>
          </p:nvSpPr>
          <p:spPr>
            <a:xfrm>
              <a:off x="1076018" y="3328116"/>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6" name="pl6"/>
            <p:cNvSpPr/>
            <p:nvPr/>
          </p:nvSpPr>
          <p:spPr>
            <a:xfrm>
              <a:off x="1076018" y="2218345"/>
              <a:ext cx="7998392" cy="0"/>
            </a:xfrm>
            <a:custGeom>
              <a:avLst/>
              <a:pathLst>
                <a:path w="7998392" h="0">
                  <a:moveTo>
                    <a:pt x="0" y="0"/>
                  </a:moveTo>
                  <a:lnTo>
                    <a:pt x="7998392" y="0"/>
                  </a:lnTo>
                  <a:lnTo>
                    <a:pt x="7998392" y="0"/>
                  </a:lnTo>
                </a:path>
              </a:pathLst>
            </a:custGeom>
            <a:ln w="6775" cap="flat">
              <a:solidFill>
                <a:srgbClr val="EBEBEB">
                  <a:alpha val="100000"/>
                </a:srgbClr>
              </a:solidFill>
              <a:prstDash val="solid"/>
              <a:round/>
            </a:ln>
          </p:spPr>
          <p:txBody>
            <a:bodyPr/>
            <a:lstStyle/>
            <a:p/>
          </p:txBody>
        </p:sp>
        <p:sp>
          <p:nvSpPr>
            <p:cNvPr id="7" name="pl7"/>
            <p:cNvSpPr/>
            <p:nvPr/>
          </p:nvSpPr>
          <p:spPr>
            <a:xfrm>
              <a:off x="1076018" y="4992773"/>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8" name="pl8"/>
            <p:cNvSpPr/>
            <p:nvPr/>
          </p:nvSpPr>
          <p:spPr>
            <a:xfrm>
              <a:off x="1076018" y="3883002"/>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9" name="pl9"/>
            <p:cNvSpPr/>
            <p:nvPr/>
          </p:nvSpPr>
          <p:spPr>
            <a:xfrm>
              <a:off x="1076018" y="2773230"/>
              <a:ext cx="7998392" cy="0"/>
            </a:xfrm>
            <a:custGeom>
              <a:avLst/>
              <a:pathLst>
                <a:path w="7998392" h="0">
                  <a:moveTo>
                    <a:pt x="0" y="0"/>
                  </a:moveTo>
                  <a:lnTo>
                    <a:pt x="7998392" y="0"/>
                  </a:lnTo>
                  <a:lnTo>
                    <a:pt x="7998392" y="0"/>
                  </a:lnTo>
                </a:path>
              </a:pathLst>
            </a:custGeom>
            <a:ln w="13550" cap="flat">
              <a:solidFill>
                <a:srgbClr val="EBEBEB">
                  <a:alpha val="100000"/>
                </a:srgbClr>
              </a:solidFill>
              <a:prstDash val="solid"/>
              <a:round/>
            </a:ln>
          </p:spPr>
          <p:txBody>
            <a:bodyPr/>
            <a:lstStyle/>
            <a:p/>
          </p:txBody>
        </p:sp>
        <p:sp>
          <p:nvSpPr>
            <p:cNvPr id="10" name="pl10"/>
            <p:cNvSpPr/>
            <p:nvPr/>
          </p:nvSpPr>
          <p:spPr>
            <a:xfrm>
              <a:off x="154547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8079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01610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5142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67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2205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5737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9268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2800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6331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9863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13395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6926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6045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8398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7521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31053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54584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8116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0164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5179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8711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72242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5774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9305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4283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60495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439582" y="2500582"/>
              <a:ext cx="211784" cy="2492190"/>
            </a:xfrm>
            <a:prstGeom prst="rect">
              <a:avLst/>
            </a:prstGeom>
            <a:solidFill>
              <a:srgbClr val="0058AB">
                <a:alpha val="100000"/>
              </a:srgbClr>
            </a:solidFill>
          </p:spPr>
          <p:txBody>
            <a:bodyPr/>
            <a:lstStyle/>
            <a:p/>
          </p:txBody>
        </p:sp>
        <p:sp>
          <p:nvSpPr>
            <p:cNvPr id="38" name="rc38"/>
            <p:cNvSpPr/>
            <p:nvPr/>
          </p:nvSpPr>
          <p:spPr>
            <a:xfrm>
              <a:off x="1674898" y="2595645"/>
              <a:ext cx="211784" cy="2397127"/>
            </a:xfrm>
            <a:prstGeom prst="rect">
              <a:avLst/>
            </a:prstGeom>
            <a:solidFill>
              <a:srgbClr val="0058AB">
                <a:alpha val="100000"/>
              </a:srgbClr>
            </a:solidFill>
          </p:spPr>
          <p:txBody>
            <a:bodyPr/>
            <a:lstStyle/>
            <a:p/>
          </p:txBody>
        </p:sp>
        <p:sp>
          <p:nvSpPr>
            <p:cNvPr id="39" name="rc39"/>
            <p:cNvSpPr/>
            <p:nvPr/>
          </p:nvSpPr>
          <p:spPr>
            <a:xfrm>
              <a:off x="1910214" y="2624965"/>
              <a:ext cx="211784" cy="2367807"/>
            </a:xfrm>
            <a:prstGeom prst="rect">
              <a:avLst/>
            </a:prstGeom>
            <a:solidFill>
              <a:srgbClr val="0058AB">
                <a:alpha val="100000"/>
              </a:srgbClr>
            </a:solidFill>
          </p:spPr>
          <p:txBody>
            <a:bodyPr/>
            <a:lstStyle/>
            <a:p/>
          </p:txBody>
        </p:sp>
        <p:sp>
          <p:nvSpPr>
            <p:cNvPr id="40" name="rc40"/>
            <p:cNvSpPr/>
            <p:nvPr/>
          </p:nvSpPr>
          <p:spPr>
            <a:xfrm>
              <a:off x="2145530" y="2686491"/>
              <a:ext cx="211784" cy="2306281"/>
            </a:xfrm>
            <a:prstGeom prst="rect">
              <a:avLst/>
            </a:prstGeom>
            <a:solidFill>
              <a:srgbClr val="0058AB">
                <a:alpha val="100000"/>
              </a:srgbClr>
            </a:solidFill>
          </p:spPr>
          <p:txBody>
            <a:bodyPr/>
            <a:lstStyle/>
            <a:p/>
          </p:txBody>
        </p:sp>
        <p:sp>
          <p:nvSpPr>
            <p:cNvPr id="41" name="rc41"/>
            <p:cNvSpPr/>
            <p:nvPr/>
          </p:nvSpPr>
          <p:spPr>
            <a:xfrm>
              <a:off x="2380846" y="2654907"/>
              <a:ext cx="211784" cy="2337866"/>
            </a:xfrm>
            <a:prstGeom prst="rect">
              <a:avLst/>
            </a:prstGeom>
            <a:solidFill>
              <a:srgbClr val="0058AB">
                <a:alpha val="100000"/>
              </a:srgbClr>
            </a:solidFill>
          </p:spPr>
          <p:txBody>
            <a:bodyPr/>
            <a:lstStyle/>
            <a:p/>
          </p:txBody>
        </p:sp>
        <p:sp>
          <p:nvSpPr>
            <p:cNvPr id="42" name="rc42"/>
            <p:cNvSpPr/>
            <p:nvPr/>
          </p:nvSpPr>
          <p:spPr>
            <a:xfrm>
              <a:off x="2616162" y="2635663"/>
              <a:ext cx="211784" cy="2357109"/>
            </a:xfrm>
            <a:prstGeom prst="rect">
              <a:avLst/>
            </a:prstGeom>
            <a:solidFill>
              <a:srgbClr val="0058AB">
                <a:alpha val="100000"/>
              </a:srgbClr>
            </a:solidFill>
          </p:spPr>
          <p:txBody>
            <a:bodyPr/>
            <a:lstStyle/>
            <a:p/>
          </p:txBody>
        </p:sp>
        <p:sp>
          <p:nvSpPr>
            <p:cNvPr id="43" name="rc43"/>
            <p:cNvSpPr/>
            <p:nvPr/>
          </p:nvSpPr>
          <p:spPr>
            <a:xfrm>
              <a:off x="2851478" y="2860236"/>
              <a:ext cx="211784" cy="2132536"/>
            </a:xfrm>
            <a:prstGeom prst="rect">
              <a:avLst/>
            </a:prstGeom>
            <a:solidFill>
              <a:srgbClr val="0058AB">
                <a:alpha val="100000"/>
              </a:srgbClr>
            </a:solidFill>
          </p:spPr>
          <p:txBody>
            <a:bodyPr/>
            <a:lstStyle/>
            <a:p/>
          </p:txBody>
        </p:sp>
        <p:sp>
          <p:nvSpPr>
            <p:cNvPr id="44" name="rc44"/>
            <p:cNvSpPr/>
            <p:nvPr/>
          </p:nvSpPr>
          <p:spPr>
            <a:xfrm>
              <a:off x="3086794" y="2844234"/>
              <a:ext cx="211784" cy="2148539"/>
            </a:xfrm>
            <a:prstGeom prst="rect">
              <a:avLst/>
            </a:prstGeom>
            <a:solidFill>
              <a:srgbClr val="0058AB">
                <a:alpha val="100000"/>
              </a:srgbClr>
            </a:solidFill>
          </p:spPr>
          <p:txBody>
            <a:bodyPr/>
            <a:lstStyle/>
            <a:p/>
          </p:txBody>
        </p:sp>
        <p:sp>
          <p:nvSpPr>
            <p:cNvPr id="45" name="rc45"/>
            <p:cNvSpPr/>
            <p:nvPr/>
          </p:nvSpPr>
          <p:spPr>
            <a:xfrm>
              <a:off x="3322110" y="2596311"/>
              <a:ext cx="211784" cy="2396461"/>
            </a:xfrm>
            <a:prstGeom prst="rect">
              <a:avLst/>
            </a:prstGeom>
            <a:solidFill>
              <a:srgbClr val="0058AB">
                <a:alpha val="100000"/>
              </a:srgbClr>
            </a:solidFill>
          </p:spPr>
          <p:txBody>
            <a:bodyPr/>
            <a:lstStyle/>
            <a:p/>
          </p:txBody>
        </p:sp>
        <p:sp>
          <p:nvSpPr>
            <p:cNvPr id="46" name="rc46"/>
            <p:cNvSpPr/>
            <p:nvPr/>
          </p:nvSpPr>
          <p:spPr>
            <a:xfrm>
              <a:off x="3557426" y="2618661"/>
              <a:ext cx="211784" cy="2374111"/>
            </a:xfrm>
            <a:prstGeom prst="rect">
              <a:avLst/>
            </a:prstGeom>
            <a:solidFill>
              <a:srgbClr val="0058AB">
                <a:alpha val="100000"/>
              </a:srgbClr>
            </a:solidFill>
          </p:spPr>
          <p:txBody>
            <a:bodyPr/>
            <a:lstStyle/>
            <a:p/>
          </p:txBody>
        </p:sp>
        <p:sp>
          <p:nvSpPr>
            <p:cNvPr id="47" name="rc47"/>
            <p:cNvSpPr/>
            <p:nvPr/>
          </p:nvSpPr>
          <p:spPr>
            <a:xfrm>
              <a:off x="3792742" y="2779822"/>
              <a:ext cx="211784" cy="2212950"/>
            </a:xfrm>
            <a:prstGeom prst="rect">
              <a:avLst/>
            </a:prstGeom>
            <a:solidFill>
              <a:srgbClr val="0058AB">
                <a:alpha val="100000"/>
              </a:srgbClr>
            </a:solidFill>
          </p:spPr>
          <p:txBody>
            <a:bodyPr/>
            <a:lstStyle/>
            <a:p/>
          </p:txBody>
        </p:sp>
        <p:sp>
          <p:nvSpPr>
            <p:cNvPr id="48" name="rc48"/>
            <p:cNvSpPr/>
            <p:nvPr/>
          </p:nvSpPr>
          <p:spPr>
            <a:xfrm>
              <a:off x="4028058" y="2855553"/>
              <a:ext cx="211784" cy="2137219"/>
            </a:xfrm>
            <a:prstGeom prst="rect">
              <a:avLst/>
            </a:prstGeom>
            <a:solidFill>
              <a:srgbClr val="0058AB">
                <a:alpha val="100000"/>
              </a:srgbClr>
            </a:solidFill>
          </p:spPr>
          <p:txBody>
            <a:bodyPr/>
            <a:lstStyle/>
            <a:p/>
          </p:txBody>
        </p:sp>
        <p:sp>
          <p:nvSpPr>
            <p:cNvPr id="49" name="rc49"/>
            <p:cNvSpPr/>
            <p:nvPr/>
          </p:nvSpPr>
          <p:spPr>
            <a:xfrm>
              <a:off x="4263374" y="3337194"/>
              <a:ext cx="211784" cy="1655578"/>
            </a:xfrm>
            <a:prstGeom prst="rect">
              <a:avLst/>
            </a:prstGeom>
            <a:solidFill>
              <a:srgbClr val="0058AB">
                <a:alpha val="100000"/>
              </a:srgbClr>
            </a:solidFill>
          </p:spPr>
          <p:txBody>
            <a:bodyPr/>
            <a:lstStyle/>
            <a:p/>
          </p:txBody>
        </p:sp>
        <p:sp>
          <p:nvSpPr>
            <p:cNvPr id="50" name="rc50"/>
            <p:cNvSpPr/>
            <p:nvPr/>
          </p:nvSpPr>
          <p:spPr>
            <a:xfrm>
              <a:off x="4498690" y="2979026"/>
              <a:ext cx="211784" cy="2013746"/>
            </a:xfrm>
            <a:prstGeom prst="rect">
              <a:avLst/>
            </a:prstGeom>
            <a:solidFill>
              <a:srgbClr val="0058AB">
                <a:alpha val="100000"/>
              </a:srgbClr>
            </a:solidFill>
          </p:spPr>
          <p:txBody>
            <a:bodyPr/>
            <a:lstStyle/>
            <a:p/>
          </p:txBody>
        </p:sp>
        <p:sp>
          <p:nvSpPr>
            <p:cNvPr id="51" name="rc51"/>
            <p:cNvSpPr/>
            <p:nvPr/>
          </p:nvSpPr>
          <p:spPr>
            <a:xfrm>
              <a:off x="4734006" y="2850515"/>
              <a:ext cx="211784" cy="2142257"/>
            </a:xfrm>
            <a:prstGeom prst="rect">
              <a:avLst/>
            </a:prstGeom>
            <a:solidFill>
              <a:srgbClr val="0058AB">
                <a:alpha val="100000"/>
              </a:srgbClr>
            </a:solidFill>
          </p:spPr>
          <p:txBody>
            <a:bodyPr/>
            <a:lstStyle/>
            <a:p/>
          </p:txBody>
        </p:sp>
        <p:sp>
          <p:nvSpPr>
            <p:cNvPr id="52" name="rc52"/>
            <p:cNvSpPr/>
            <p:nvPr/>
          </p:nvSpPr>
          <p:spPr>
            <a:xfrm>
              <a:off x="4969322" y="2740381"/>
              <a:ext cx="211784" cy="2252391"/>
            </a:xfrm>
            <a:prstGeom prst="rect">
              <a:avLst/>
            </a:prstGeom>
            <a:solidFill>
              <a:srgbClr val="0058AB">
                <a:alpha val="100000"/>
              </a:srgbClr>
            </a:solidFill>
          </p:spPr>
          <p:txBody>
            <a:bodyPr/>
            <a:lstStyle/>
            <a:p/>
          </p:txBody>
        </p:sp>
        <p:sp>
          <p:nvSpPr>
            <p:cNvPr id="53" name="rc53"/>
            <p:cNvSpPr/>
            <p:nvPr/>
          </p:nvSpPr>
          <p:spPr>
            <a:xfrm>
              <a:off x="5204638" y="2672286"/>
              <a:ext cx="211784" cy="2320487"/>
            </a:xfrm>
            <a:prstGeom prst="rect">
              <a:avLst/>
            </a:prstGeom>
            <a:solidFill>
              <a:srgbClr val="0058AB">
                <a:alpha val="100000"/>
              </a:srgbClr>
            </a:solidFill>
          </p:spPr>
          <p:txBody>
            <a:bodyPr/>
            <a:lstStyle/>
            <a:p/>
          </p:txBody>
        </p:sp>
        <p:sp>
          <p:nvSpPr>
            <p:cNvPr id="54" name="rc54"/>
            <p:cNvSpPr/>
            <p:nvPr/>
          </p:nvSpPr>
          <p:spPr>
            <a:xfrm>
              <a:off x="5439954" y="2705823"/>
              <a:ext cx="211784" cy="2286949"/>
            </a:xfrm>
            <a:prstGeom prst="rect">
              <a:avLst/>
            </a:prstGeom>
            <a:solidFill>
              <a:srgbClr val="0058AB">
                <a:alpha val="100000"/>
              </a:srgbClr>
            </a:solidFill>
          </p:spPr>
          <p:txBody>
            <a:bodyPr/>
            <a:lstStyle/>
            <a:p/>
          </p:txBody>
        </p:sp>
        <p:sp>
          <p:nvSpPr>
            <p:cNvPr id="55" name="rc55"/>
            <p:cNvSpPr/>
            <p:nvPr/>
          </p:nvSpPr>
          <p:spPr>
            <a:xfrm>
              <a:off x="5675270" y="2629360"/>
              <a:ext cx="211784" cy="2363413"/>
            </a:xfrm>
            <a:prstGeom prst="rect">
              <a:avLst/>
            </a:prstGeom>
            <a:solidFill>
              <a:srgbClr val="0058AB">
                <a:alpha val="100000"/>
              </a:srgbClr>
            </a:solidFill>
          </p:spPr>
          <p:txBody>
            <a:bodyPr/>
            <a:lstStyle/>
            <a:p/>
          </p:txBody>
        </p:sp>
        <p:sp>
          <p:nvSpPr>
            <p:cNvPr id="56" name="rc56"/>
            <p:cNvSpPr/>
            <p:nvPr/>
          </p:nvSpPr>
          <p:spPr>
            <a:xfrm>
              <a:off x="5910586" y="2498207"/>
              <a:ext cx="211784" cy="2494565"/>
            </a:xfrm>
            <a:prstGeom prst="rect">
              <a:avLst/>
            </a:prstGeom>
            <a:solidFill>
              <a:srgbClr val="0058AB">
                <a:alpha val="100000"/>
              </a:srgbClr>
            </a:solidFill>
          </p:spPr>
          <p:txBody>
            <a:bodyPr/>
            <a:lstStyle/>
            <a:p/>
          </p:txBody>
        </p:sp>
        <p:sp>
          <p:nvSpPr>
            <p:cNvPr id="57" name="rc57"/>
            <p:cNvSpPr/>
            <p:nvPr/>
          </p:nvSpPr>
          <p:spPr>
            <a:xfrm>
              <a:off x="6145902" y="2313763"/>
              <a:ext cx="211784" cy="2679009"/>
            </a:xfrm>
            <a:prstGeom prst="rect">
              <a:avLst/>
            </a:prstGeom>
            <a:solidFill>
              <a:srgbClr val="0058AB">
                <a:alpha val="100000"/>
              </a:srgbClr>
            </a:solidFill>
          </p:spPr>
          <p:txBody>
            <a:bodyPr/>
            <a:lstStyle/>
            <a:p/>
          </p:txBody>
        </p:sp>
        <p:sp>
          <p:nvSpPr>
            <p:cNvPr id="58" name="rc58"/>
            <p:cNvSpPr/>
            <p:nvPr/>
          </p:nvSpPr>
          <p:spPr>
            <a:xfrm>
              <a:off x="6381218" y="2527949"/>
              <a:ext cx="211784" cy="2464823"/>
            </a:xfrm>
            <a:prstGeom prst="rect">
              <a:avLst/>
            </a:prstGeom>
            <a:solidFill>
              <a:srgbClr val="0058AB">
                <a:alpha val="100000"/>
              </a:srgbClr>
            </a:solidFill>
          </p:spPr>
          <p:txBody>
            <a:bodyPr/>
            <a:lstStyle/>
            <a:p/>
          </p:txBody>
        </p:sp>
        <p:sp>
          <p:nvSpPr>
            <p:cNvPr id="59" name="rc59"/>
            <p:cNvSpPr/>
            <p:nvPr/>
          </p:nvSpPr>
          <p:spPr>
            <a:xfrm>
              <a:off x="6616534" y="2273345"/>
              <a:ext cx="211784" cy="2719427"/>
            </a:xfrm>
            <a:prstGeom prst="rect">
              <a:avLst/>
            </a:prstGeom>
            <a:solidFill>
              <a:srgbClr val="0058AB">
                <a:alpha val="100000"/>
              </a:srgbClr>
            </a:solidFill>
          </p:spPr>
          <p:txBody>
            <a:bodyPr/>
            <a:lstStyle/>
            <a:p/>
          </p:txBody>
        </p:sp>
        <p:sp>
          <p:nvSpPr>
            <p:cNvPr id="60" name="rc60"/>
            <p:cNvSpPr/>
            <p:nvPr/>
          </p:nvSpPr>
          <p:spPr>
            <a:xfrm>
              <a:off x="6851850" y="2062888"/>
              <a:ext cx="211784" cy="2929884"/>
            </a:xfrm>
            <a:prstGeom prst="rect">
              <a:avLst/>
            </a:prstGeom>
            <a:solidFill>
              <a:srgbClr val="0058AB">
                <a:alpha val="100000"/>
              </a:srgbClr>
            </a:solidFill>
          </p:spPr>
          <p:txBody>
            <a:bodyPr/>
            <a:lstStyle/>
            <a:p/>
          </p:txBody>
        </p:sp>
        <p:sp>
          <p:nvSpPr>
            <p:cNvPr id="61" name="rc61"/>
            <p:cNvSpPr/>
            <p:nvPr/>
          </p:nvSpPr>
          <p:spPr>
            <a:xfrm>
              <a:off x="7087166" y="1959324"/>
              <a:ext cx="211784" cy="3033448"/>
            </a:xfrm>
            <a:prstGeom prst="rect">
              <a:avLst/>
            </a:prstGeom>
            <a:solidFill>
              <a:srgbClr val="0058AB">
                <a:alpha val="100000"/>
              </a:srgbClr>
            </a:solidFill>
          </p:spPr>
          <p:txBody>
            <a:bodyPr/>
            <a:lstStyle/>
            <a:p/>
          </p:txBody>
        </p:sp>
        <p:sp>
          <p:nvSpPr>
            <p:cNvPr id="62" name="rc62"/>
            <p:cNvSpPr/>
            <p:nvPr/>
          </p:nvSpPr>
          <p:spPr>
            <a:xfrm>
              <a:off x="7322483" y="2024357"/>
              <a:ext cx="211784" cy="2968415"/>
            </a:xfrm>
            <a:prstGeom prst="rect">
              <a:avLst/>
            </a:prstGeom>
            <a:solidFill>
              <a:srgbClr val="0058AB">
                <a:alpha val="100000"/>
              </a:srgbClr>
            </a:solidFill>
          </p:spPr>
          <p:txBody>
            <a:bodyPr/>
            <a:lstStyle/>
            <a:p/>
          </p:txBody>
        </p:sp>
        <p:sp>
          <p:nvSpPr>
            <p:cNvPr id="63" name="rc63"/>
            <p:cNvSpPr/>
            <p:nvPr/>
          </p:nvSpPr>
          <p:spPr>
            <a:xfrm>
              <a:off x="8499063" y="3745479"/>
              <a:ext cx="211784" cy="1247293"/>
            </a:xfrm>
            <a:prstGeom prst="rect">
              <a:avLst/>
            </a:prstGeom>
            <a:solidFill>
              <a:srgbClr val="69DBFF">
                <a:alpha val="100000"/>
              </a:srgbClr>
            </a:solidFill>
          </p:spPr>
          <p:txBody>
            <a:bodyPr/>
            <a:lstStyle/>
            <a:p/>
          </p:txBody>
        </p:sp>
        <p:sp>
          <p:nvSpPr>
            <p:cNvPr id="64" name="pl64"/>
            <p:cNvSpPr/>
            <p:nvPr/>
          </p:nvSpPr>
          <p:spPr>
            <a:xfrm>
              <a:off x="6251795" y="2498207"/>
              <a:ext cx="2353160" cy="1247282"/>
            </a:xfrm>
            <a:custGeom>
              <a:avLst/>
              <a:pathLst>
                <a:path w="2353160" h="1247282">
                  <a:moveTo>
                    <a:pt x="0" y="0"/>
                  </a:moveTo>
                  <a:lnTo>
                    <a:pt x="235316" y="124728"/>
                  </a:lnTo>
                  <a:lnTo>
                    <a:pt x="470632" y="249456"/>
                  </a:lnTo>
                  <a:lnTo>
                    <a:pt x="705948" y="374184"/>
                  </a:lnTo>
                  <a:lnTo>
                    <a:pt x="941264" y="498913"/>
                  </a:lnTo>
                  <a:lnTo>
                    <a:pt x="1176580" y="623641"/>
                  </a:lnTo>
                  <a:lnTo>
                    <a:pt x="1411896" y="748369"/>
                  </a:lnTo>
                  <a:lnTo>
                    <a:pt x="1647212" y="873098"/>
                  </a:lnTo>
                  <a:lnTo>
                    <a:pt x="1882528" y="997826"/>
                  </a:lnTo>
                  <a:lnTo>
                    <a:pt x="2117844" y="1122554"/>
                  </a:lnTo>
                  <a:lnTo>
                    <a:pt x="2353160" y="1247282"/>
                  </a:lnTo>
                </a:path>
              </a:pathLst>
            </a:custGeom>
            <a:ln w="20325" cap="flat">
              <a:solidFill>
                <a:srgbClr val="000000">
                  <a:alpha val="100000"/>
                </a:srgbClr>
              </a:solidFill>
              <a:prstDash val="solid"/>
              <a:round/>
            </a:ln>
          </p:spPr>
          <p:txBody>
            <a:bodyPr/>
            <a:lstStyle/>
            <a:p/>
          </p:txBody>
        </p:sp>
        <p:sp>
          <p:nvSpPr>
            <p:cNvPr id="65" name="pt65"/>
            <p:cNvSpPr/>
            <p:nvPr/>
          </p:nvSpPr>
          <p:spPr>
            <a:xfrm>
              <a:off x="6220193" y="246660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55509" y="259133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90825" y="271606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26141" y="284079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61457" y="296551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96774" y="309024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32090" y="3214975"/>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7406" y="333970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102722" y="3464432"/>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8038" y="358916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3354" y="371388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4671278" y="1660221"/>
              <a:ext cx="8078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European Union</a:t>
              </a:r>
            </a:p>
          </p:txBody>
        </p:sp>
        <p:sp>
          <p:nvSpPr>
            <p:cNvPr id="77" name="tx77"/>
            <p:cNvSpPr/>
            <p:nvPr/>
          </p:nvSpPr>
          <p:spPr>
            <a:xfrm rot="-5400000">
              <a:off x="139002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78" name="tx78"/>
            <p:cNvSpPr/>
            <p:nvPr/>
          </p:nvSpPr>
          <p:spPr>
            <a:xfrm rot="-5400000">
              <a:off x="162534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79" name="tx79"/>
            <p:cNvSpPr/>
            <p:nvPr/>
          </p:nvSpPr>
          <p:spPr>
            <a:xfrm rot="-5400000">
              <a:off x="186065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0" name="tx80"/>
            <p:cNvSpPr/>
            <p:nvPr/>
          </p:nvSpPr>
          <p:spPr>
            <a:xfrm rot="-5400000">
              <a:off x="209597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1" name="tx81"/>
            <p:cNvSpPr/>
            <p:nvPr/>
          </p:nvSpPr>
          <p:spPr>
            <a:xfrm rot="-5400000">
              <a:off x="23312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2" name="tx82"/>
            <p:cNvSpPr/>
            <p:nvPr/>
          </p:nvSpPr>
          <p:spPr>
            <a:xfrm rot="-5400000">
              <a:off x="256660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3" name="tx83"/>
            <p:cNvSpPr/>
            <p:nvPr/>
          </p:nvSpPr>
          <p:spPr>
            <a:xfrm rot="-5400000">
              <a:off x="280192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4" name="tx84"/>
            <p:cNvSpPr/>
            <p:nvPr/>
          </p:nvSpPr>
          <p:spPr>
            <a:xfrm rot="-5400000">
              <a:off x="303723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5" name="tx85"/>
            <p:cNvSpPr/>
            <p:nvPr/>
          </p:nvSpPr>
          <p:spPr>
            <a:xfrm rot="-5400000">
              <a:off x="327255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6" name="tx86"/>
            <p:cNvSpPr/>
            <p:nvPr/>
          </p:nvSpPr>
          <p:spPr>
            <a:xfrm rot="-5400000">
              <a:off x="350787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7" name="tx87"/>
            <p:cNvSpPr/>
            <p:nvPr/>
          </p:nvSpPr>
          <p:spPr>
            <a:xfrm rot="-5400000">
              <a:off x="374318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88" name="tx88"/>
            <p:cNvSpPr/>
            <p:nvPr/>
          </p:nvSpPr>
          <p:spPr>
            <a:xfrm rot="-5400000">
              <a:off x="3983669"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89" name="tx89"/>
            <p:cNvSpPr/>
            <p:nvPr/>
          </p:nvSpPr>
          <p:spPr>
            <a:xfrm rot="-5400000">
              <a:off x="421381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0" name="tx90"/>
            <p:cNvSpPr/>
            <p:nvPr/>
          </p:nvSpPr>
          <p:spPr>
            <a:xfrm rot="-5400000">
              <a:off x="44491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1" name="tx91"/>
            <p:cNvSpPr/>
            <p:nvPr/>
          </p:nvSpPr>
          <p:spPr>
            <a:xfrm rot="-5400000">
              <a:off x="46844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2" name="tx92"/>
            <p:cNvSpPr/>
            <p:nvPr/>
          </p:nvSpPr>
          <p:spPr>
            <a:xfrm rot="-5400000">
              <a:off x="491976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3" name="tx93"/>
            <p:cNvSpPr/>
            <p:nvPr/>
          </p:nvSpPr>
          <p:spPr>
            <a:xfrm rot="-5400000">
              <a:off x="515508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4" name="tx94"/>
            <p:cNvSpPr/>
            <p:nvPr/>
          </p:nvSpPr>
          <p:spPr>
            <a:xfrm rot="-5400000">
              <a:off x="539039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5" name="tx95"/>
            <p:cNvSpPr/>
            <p:nvPr/>
          </p:nvSpPr>
          <p:spPr>
            <a:xfrm rot="-5400000">
              <a:off x="562571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6" name="tx96"/>
            <p:cNvSpPr/>
            <p:nvPr/>
          </p:nvSpPr>
          <p:spPr>
            <a:xfrm rot="-5400000">
              <a:off x="58610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7" name="tx97"/>
            <p:cNvSpPr/>
            <p:nvPr/>
          </p:nvSpPr>
          <p:spPr>
            <a:xfrm rot="-5400000">
              <a:off x="609634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98" name="tx98"/>
            <p:cNvSpPr/>
            <p:nvPr/>
          </p:nvSpPr>
          <p:spPr>
            <a:xfrm rot="-5400000">
              <a:off x="633166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99" name="tx99"/>
            <p:cNvSpPr/>
            <p:nvPr/>
          </p:nvSpPr>
          <p:spPr>
            <a:xfrm rot="-5400000">
              <a:off x="656697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0" name="tx100"/>
            <p:cNvSpPr/>
            <p:nvPr/>
          </p:nvSpPr>
          <p:spPr>
            <a:xfrm rot="-5400000">
              <a:off x="680229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1" name="tx101"/>
            <p:cNvSpPr/>
            <p:nvPr/>
          </p:nvSpPr>
          <p:spPr>
            <a:xfrm rot="-5400000">
              <a:off x="703761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2" name="tx102"/>
            <p:cNvSpPr/>
            <p:nvPr/>
          </p:nvSpPr>
          <p:spPr>
            <a:xfrm rot="-5400000">
              <a:off x="72729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3" name="tx103"/>
            <p:cNvSpPr/>
            <p:nvPr/>
          </p:nvSpPr>
          <p:spPr>
            <a:xfrm rot="-5400000">
              <a:off x="844950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4" name="tx104"/>
            <p:cNvSpPr/>
            <p:nvPr/>
          </p:nvSpPr>
          <p:spPr>
            <a:xfrm>
              <a:off x="935664"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5" name="tx105"/>
            <p:cNvSpPr/>
            <p:nvPr/>
          </p:nvSpPr>
          <p:spPr>
            <a:xfrm>
              <a:off x="585906" y="3832984"/>
              <a:ext cx="4274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a:t>
              </a:r>
            </a:p>
          </p:txBody>
        </p:sp>
        <p:sp>
          <p:nvSpPr>
            <p:cNvPr id="106" name="tx106"/>
            <p:cNvSpPr/>
            <p:nvPr/>
          </p:nvSpPr>
          <p:spPr>
            <a:xfrm>
              <a:off x="508182" y="2723213"/>
              <a:ext cx="5052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100,000</a:t>
              </a:r>
            </a:p>
          </p:txBody>
        </p:sp>
        <p:sp>
          <p:nvSpPr>
            <p:cNvPr id="107" name="tx107"/>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08" name="rc108"/>
            <p:cNvSpPr/>
            <p:nvPr/>
          </p:nvSpPr>
          <p:spPr>
            <a:xfrm>
              <a:off x="2515103" y="5900012"/>
              <a:ext cx="201456" cy="201456"/>
            </a:xfrm>
            <a:prstGeom prst="rect">
              <a:avLst/>
            </a:prstGeom>
            <a:solidFill>
              <a:srgbClr val="0058AB">
                <a:alpha val="100000"/>
              </a:srgbClr>
            </a:solidFill>
          </p:spPr>
          <p:txBody>
            <a:bodyPr/>
            <a:lstStyle/>
            <a:p/>
          </p:txBody>
        </p:sp>
        <p:sp>
          <p:nvSpPr>
            <p:cNvPr id="109" name="rc109"/>
            <p:cNvSpPr/>
            <p:nvPr/>
          </p:nvSpPr>
          <p:spPr>
            <a:xfrm>
              <a:off x="3417348" y="5900012"/>
              <a:ext cx="201456" cy="201456"/>
            </a:xfrm>
            <a:prstGeom prst="rect">
              <a:avLst/>
            </a:prstGeom>
            <a:solidFill>
              <a:srgbClr val="69DBFF">
                <a:alpha val="100000"/>
              </a:srgbClr>
            </a:solidFill>
          </p:spPr>
          <p:txBody>
            <a:bodyPr/>
            <a:lstStyle/>
            <a:p/>
          </p:txBody>
        </p:sp>
        <p:sp>
          <p:nvSpPr>
            <p:cNvPr id="110" name="tx110"/>
            <p:cNvSpPr/>
            <p:nvPr/>
          </p:nvSpPr>
          <p:spPr>
            <a:xfrm>
              <a:off x="2795148"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1" name="tx111"/>
            <p:cNvSpPr/>
            <p:nvPr/>
          </p:nvSpPr>
          <p:spPr>
            <a:xfrm>
              <a:off x="3697393"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2" name="pl112"/>
            <p:cNvSpPr/>
            <p:nvPr/>
          </p:nvSpPr>
          <p:spPr>
            <a:xfrm>
              <a:off x="5497220"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3" name="pt113"/>
            <p:cNvSpPr/>
            <p:nvPr/>
          </p:nvSpPr>
          <p:spPr>
            <a:xfrm>
              <a:off x="5553401"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4" name="tx114"/>
            <p:cNvSpPr/>
            <p:nvPr/>
          </p:nvSpPr>
          <p:spPr>
            <a:xfrm>
              <a:off x="5764319"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5" name="tx115"/>
            <p:cNvSpPr/>
            <p:nvPr/>
          </p:nvSpPr>
          <p:spPr>
            <a:xfrm>
              <a:off x="1769018" y="1368037"/>
              <a:ext cx="66123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European Union</a:t>
              </a:r>
            </a:p>
          </p:txBody>
        </p:sp>
        <p:sp>
          <p:nvSpPr>
            <p:cNvPr id="116" name="tx116"/>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17" name="tx11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59% higher than the annual milestone to reach the target.</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59% above the annual IA2030 milestone,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87112" y="4269208"/>
              <a:ext cx="259608"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2246720" y="4269208"/>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 name="rc6"/>
            <p:cNvSpPr/>
            <p:nvPr/>
          </p:nvSpPr>
          <p:spPr>
            <a:xfrm>
              <a:off x="2506328" y="4269208"/>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2765936" y="4269208"/>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3025544" y="4269208"/>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 name="rc9"/>
            <p:cNvSpPr/>
            <p:nvPr/>
          </p:nvSpPr>
          <p:spPr>
            <a:xfrm>
              <a:off x="3285152" y="4269208"/>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3544760" y="4269208"/>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 name="rc11"/>
            <p:cNvSpPr/>
            <p:nvPr/>
          </p:nvSpPr>
          <p:spPr>
            <a:xfrm>
              <a:off x="3804368" y="4269208"/>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 name="rc12"/>
            <p:cNvSpPr/>
            <p:nvPr/>
          </p:nvSpPr>
          <p:spPr>
            <a:xfrm>
              <a:off x="4063976" y="4269208"/>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 name="rc13"/>
            <p:cNvSpPr/>
            <p:nvPr/>
          </p:nvSpPr>
          <p:spPr>
            <a:xfrm>
              <a:off x="4323584" y="4269208"/>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583192" y="4269208"/>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 name="rc15"/>
            <p:cNvSpPr/>
            <p:nvPr/>
          </p:nvSpPr>
          <p:spPr>
            <a:xfrm>
              <a:off x="4842800" y="4269208"/>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 name="rc16"/>
            <p:cNvSpPr/>
            <p:nvPr/>
          </p:nvSpPr>
          <p:spPr>
            <a:xfrm>
              <a:off x="5102408" y="426920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 name="rc17"/>
            <p:cNvSpPr/>
            <p:nvPr/>
          </p:nvSpPr>
          <p:spPr>
            <a:xfrm>
              <a:off x="5362016" y="42692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621624" y="42692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881232" y="42692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6140840" y="42692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400448" y="42692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660056" y="42692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919664" y="4269208"/>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179272" y="42692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7438880" y="42692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698488" y="42692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7958096" y="42692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8217704" y="42692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 name="rc29"/>
            <p:cNvSpPr/>
            <p:nvPr/>
          </p:nvSpPr>
          <p:spPr>
            <a:xfrm>
              <a:off x="8477312" y="42692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1987112"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2246720"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2506328"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3" name="rc33"/>
            <p:cNvSpPr/>
            <p:nvPr/>
          </p:nvSpPr>
          <p:spPr>
            <a:xfrm>
              <a:off x="2765936"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3025544"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3285152" y="25006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3544760"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804368"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4063976"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4323584"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583192"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842800"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5102408"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5362016"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621624"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881232"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6140840"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400448"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660056"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919664" y="25006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9272" y="25006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38880" y="25006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698488" y="25006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7958096" y="25006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217704" y="25006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477312" y="25006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1987112" y="31437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2246720" y="31437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2506328"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2765936"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3025544" y="31437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3285152"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3544760"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804368"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4063976"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4323584"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583192"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842800"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5102408"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9" name="rc69"/>
            <p:cNvSpPr/>
            <p:nvPr/>
          </p:nvSpPr>
          <p:spPr>
            <a:xfrm>
              <a:off x="5362016"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5621624" y="3143783"/>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881232" y="314378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 name="rc72"/>
            <p:cNvSpPr/>
            <p:nvPr/>
          </p:nvSpPr>
          <p:spPr>
            <a:xfrm>
              <a:off x="6140840" y="31437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400448"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660056" y="31437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919664"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179272" y="31437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38880" y="314378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8" name="rc78"/>
            <p:cNvSpPr/>
            <p:nvPr/>
          </p:nvSpPr>
          <p:spPr>
            <a:xfrm>
              <a:off x="7698488" y="31437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 name="rc79"/>
            <p:cNvSpPr/>
            <p:nvPr/>
          </p:nvSpPr>
          <p:spPr>
            <a:xfrm>
              <a:off x="7958096" y="31437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217704"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1" name="rc81"/>
            <p:cNvSpPr/>
            <p:nvPr/>
          </p:nvSpPr>
          <p:spPr>
            <a:xfrm>
              <a:off x="8477312"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1987112"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2246720" y="45907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2506328" y="4590757"/>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2765936" y="459075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3025544"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3285152"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3544760"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804368"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4063976" y="45907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4323584" y="45907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4583192" y="45907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842800" y="45907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5102408" y="459075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5362016" y="459075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621624" y="45907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7" name="rc97"/>
            <p:cNvSpPr/>
            <p:nvPr/>
          </p:nvSpPr>
          <p:spPr>
            <a:xfrm>
              <a:off x="5881232"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6140840"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400448" y="45907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6660056"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6919664"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7179272"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38880" y="45907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7698488" y="45907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5" name="rc105"/>
            <p:cNvSpPr/>
            <p:nvPr/>
          </p:nvSpPr>
          <p:spPr>
            <a:xfrm>
              <a:off x="7958096"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8217704" y="45907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477312" y="459075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8" name="rc108"/>
            <p:cNvSpPr/>
            <p:nvPr/>
          </p:nvSpPr>
          <p:spPr>
            <a:xfrm>
              <a:off x="198711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224672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250632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276593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302554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328515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354476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80436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406397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432358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58319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84280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10240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36201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62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88123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4084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0044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666005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1966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927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3888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0" name="rc130"/>
            <p:cNvSpPr/>
            <p:nvPr/>
          </p:nvSpPr>
          <p:spPr>
            <a:xfrm>
              <a:off x="769848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795809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821770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7731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1987112"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2246720"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2506328"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2765936"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3025544"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3285152"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3544760"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3804368"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4063976"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4323584"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583192"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842800"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102408"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362016"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621624"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81232"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40840"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6400448"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60056"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3" name="rc153"/>
            <p:cNvSpPr/>
            <p:nvPr/>
          </p:nvSpPr>
          <p:spPr>
            <a:xfrm>
              <a:off x="6919664"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79272"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38880"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7698488"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58096" y="33045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8217704" y="330455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77312" y="330455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1987112" y="34653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1" name="rc161"/>
            <p:cNvSpPr/>
            <p:nvPr/>
          </p:nvSpPr>
          <p:spPr>
            <a:xfrm>
              <a:off x="2246720" y="34653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2506328"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2765936" y="34653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4" name="rc164"/>
            <p:cNvSpPr/>
            <p:nvPr/>
          </p:nvSpPr>
          <p:spPr>
            <a:xfrm>
              <a:off x="3025544" y="346533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3285152" y="346533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3544760" y="346533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3804368" y="3465333"/>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8" name="rc168"/>
            <p:cNvSpPr/>
            <p:nvPr/>
          </p:nvSpPr>
          <p:spPr>
            <a:xfrm>
              <a:off x="4063976" y="3465333"/>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9" name="rc169"/>
            <p:cNvSpPr/>
            <p:nvPr/>
          </p:nvSpPr>
          <p:spPr>
            <a:xfrm>
              <a:off x="4323584" y="3465333"/>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4583192" y="346533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4842800"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5102408" y="34653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5362016" y="34653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624" y="346533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5881232" y="346533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6" name="rc176"/>
            <p:cNvSpPr/>
            <p:nvPr/>
          </p:nvSpPr>
          <p:spPr>
            <a:xfrm>
              <a:off x="6140840" y="34653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6400448"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6660056" y="34653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6919664" y="34653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7179272" y="34653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7438880" y="34653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7698488" y="34653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7958096" y="34653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8217704" y="34653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5" name="rc185"/>
            <p:cNvSpPr/>
            <p:nvPr/>
          </p:nvSpPr>
          <p:spPr>
            <a:xfrm>
              <a:off x="8477312" y="34653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1987112" y="53946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2246720" y="5394632"/>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506328" y="5394632"/>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2765936" y="5394632"/>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3025544" y="539463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3285152" y="5394632"/>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3544760" y="539463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3804368" y="539463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4063976" y="53946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4323584" y="53946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4583192" y="53946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4842800" y="53946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5102408" y="53946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5362016" y="53946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5621624" y="53946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5881232" y="53946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2" name="rc202"/>
            <p:cNvSpPr/>
            <p:nvPr/>
          </p:nvSpPr>
          <p:spPr>
            <a:xfrm>
              <a:off x="6140840" y="53946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6400448" y="53946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4" name="rc204"/>
            <p:cNvSpPr/>
            <p:nvPr/>
          </p:nvSpPr>
          <p:spPr>
            <a:xfrm>
              <a:off x="6660056"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5" name="rc205"/>
            <p:cNvSpPr/>
            <p:nvPr/>
          </p:nvSpPr>
          <p:spPr>
            <a:xfrm>
              <a:off x="6919664"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6" name="rc206"/>
            <p:cNvSpPr/>
            <p:nvPr/>
          </p:nvSpPr>
          <p:spPr>
            <a:xfrm>
              <a:off x="7179272" y="5394632"/>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7" name="rc207"/>
            <p:cNvSpPr/>
            <p:nvPr/>
          </p:nvSpPr>
          <p:spPr>
            <a:xfrm>
              <a:off x="7438880" y="5394632"/>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8" name="rc208"/>
            <p:cNvSpPr/>
            <p:nvPr/>
          </p:nvSpPr>
          <p:spPr>
            <a:xfrm>
              <a:off x="7698488" y="5394632"/>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9" name="rc209"/>
            <p:cNvSpPr/>
            <p:nvPr/>
          </p:nvSpPr>
          <p:spPr>
            <a:xfrm>
              <a:off x="7958096" y="5394632"/>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0" name="rc210"/>
            <p:cNvSpPr/>
            <p:nvPr/>
          </p:nvSpPr>
          <p:spPr>
            <a:xfrm>
              <a:off x="8217704" y="5394632"/>
              <a:ext cx="259608"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1" name="rc211"/>
            <p:cNvSpPr/>
            <p:nvPr/>
          </p:nvSpPr>
          <p:spPr>
            <a:xfrm>
              <a:off x="8477312" y="5394632"/>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2" name="rc212"/>
            <p:cNvSpPr/>
            <p:nvPr/>
          </p:nvSpPr>
          <p:spPr>
            <a:xfrm>
              <a:off x="1987112"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2246720"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2506328"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5" name="rc215"/>
            <p:cNvSpPr/>
            <p:nvPr/>
          </p:nvSpPr>
          <p:spPr>
            <a:xfrm>
              <a:off x="2765936"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3025544"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7" name="rc217"/>
            <p:cNvSpPr/>
            <p:nvPr/>
          </p:nvSpPr>
          <p:spPr>
            <a:xfrm>
              <a:off x="3285152"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3544760"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3804368"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4063976"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323584"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583192"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4842800"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102408"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5362016"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6" name="rc226"/>
            <p:cNvSpPr/>
            <p:nvPr/>
          </p:nvSpPr>
          <p:spPr>
            <a:xfrm>
              <a:off x="5621624"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5881232"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8" name="rc228"/>
            <p:cNvSpPr/>
            <p:nvPr/>
          </p:nvSpPr>
          <p:spPr>
            <a:xfrm>
              <a:off x="6140840"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9" name="rc229"/>
            <p:cNvSpPr/>
            <p:nvPr/>
          </p:nvSpPr>
          <p:spPr>
            <a:xfrm>
              <a:off x="6400448"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0" name="rc230"/>
            <p:cNvSpPr/>
            <p:nvPr/>
          </p:nvSpPr>
          <p:spPr>
            <a:xfrm>
              <a:off x="6660056"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1" name="rc231"/>
            <p:cNvSpPr/>
            <p:nvPr/>
          </p:nvSpPr>
          <p:spPr>
            <a:xfrm>
              <a:off x="6919664"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2" name="rc232"/>
            <p:cNvSpPr/>
            <p:nvPr/>
          </p:nvSpPr>
          <p:spPr>
            <a:xfrm>
              <a:off x="7179272"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3" name="rc233"/>
            <p:cNvSpPr/>
            <p:nvPr/>
          </p:nvSpPr>
          <p:spPr>
            <a:xfrm>
              <a:off x="7438880"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4" name="rc234"/>
            <p:cNvSpPr/>
            <p:nvPr/>
          </p:nvSpPr>
          <p:spPr>
            <a:xfrm>
              <a:off x="7698488"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5" name="rc235"/>
            <p:cNvSpPr/>
            <p:nvPr/>
          </p:nvSpPr>
          <p:spPr>
            <a:xfrm>
              <a:off x="7958096"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6" name="rc236"/>
            <p:cNvSpPr/>
            <p:nvPr/>
          </p:nvSpPr>
          <p:spPr>
            <a:xfrm>
              <a:off x="8217704"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7" name="rc237"/>
            <p:cNvSpPr/>
            <p:nvPr/>
          </p:nvSpPr>
          <p:spPr>
            <a:xfrm>
              <a:off x="8477312"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rc238"/>
            <p:cNvSpPr/>
            <p:nvPr/>
          </p:nvSpPr>
          <p:spPr>
            <a:xfrm>
              <a:off x="1987112"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2246720"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0" name="rc240"/>
            <p:cNvSpPr/>
            <p:nvPr/>
          </p:nvSpPr>
          <p:spPr>
            <a:xfrm>
              <a:off x="2506328"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1" name="rc241"/>
            <p:cNvSpPr/>
            <p:nvPr/>
          </p:nvSpPr>
          <p:spPr>
            <a:xfrm>
              <a:off x="2765936"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2" name="rc242"/>
            <p:cNvSpPr/>
            <p:nvPr/>
          </p:nvSpPr>
          <p:spPr>
            <a:xfrm>
              <a:off x="3025544"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3" name="rc243"/>
            <p:cNvSpPr/>
            <p:nvPr/>
          </p:nvSpPr>
          <p:spPr>
            <a:xfrm>
              <a:off x="3285152"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4" name="rc244"/>
            <p:cNvSpPr/>
            <p:nvPr/>
          </p:nvSpPr>
          <p:spPr>
            <a:xfrm>
              <a:off x="3544760"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3804368"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4063976"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323584"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4583192"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4842800"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102408"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362016"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2" name="rc252"/>
            <p:cNvSpPr/>
            <p:nvPr/>
          </p:nvSpPr>
          <p:spPr>
            <a:xfrm>
              <a:off x="5621624"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5881232"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4" name="rc254"/>
            <p:cNvSpPr/>
            <p:nvPr/>
          </p:nvSpPr>
          <p:spPr>
            <a:xfrm>
              <a:off x="6140840"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5" name="rc255"/>
            <p:cNvSpPr/>
            <p:nvPr/>
          </p:nvSpPr>
          <p:spPr>
            <a:xfrm>
              <a:off x="6400448"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6" name="rc256"/>
            <p:cNvSpPr/>
            <p:nvPr/>
          </p:nvSpPr>
          <p:spPr>
            <a:xfrm>
              <a:off x="6660056"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6919664"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8" name="rc258"/>
            <p:cNvSpPr/>
            <p:nvPr/>
          </p:nvSpPr>
          <p:spPr>
            <a:xfrm>
              <a:off x="7179272"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9" name="rc259"/>
            <p:cNvSpPr/>
            <p:nvPr/>
          </p:nvSpPr>
          <p:spPr>
            <a:xfrm>
              <a:off x="7438880"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0" name="rc260"/>
            <p:cNvSpPr/>
            <p:nvPr/>
          </p:nvSpPr>
          <p:spPr>
            <a:xfrm>
              <a:off x="7698488"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1" name="rc261"/>
            <p:cNvSpPr/>
            <p:nvPr/>
          </p:nvSpPr>
          <p:spPr>
            <a:xfrm>
              <a:off x="7958096"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2" name="rc262"/>
            <p:cNvSpPr/>
            <p:nvPr/>
          </p:nvSpPr>
          <p:spPr>
            <a:xfrm>
              <a:off x="8217704"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3" name="rc263"/>
            <p:cNvSpPr/>
            <p:nvPr/>
          </p:nvSpPr>
          <p:spPr>
            <a:xfrm>
              <a:off x="8477312"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4" name="rc264"/>
            <p:cNvSpPr/>
            <p:nvPr/>
          </p:nvSpPr>
          <p:spPr>
            <a:xfrm>
              <a:off x="1987112" y="36261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5" name="rc265"/>
            <p:cNvSpPr/>
            <p:nvPr/>
          </p:nvSpPr>
          <p:spPr>
            <a:xfrm>
              <a:off x="2246720"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6" name="rc266"/>
            <p:cNvSpPr/>
            <p:nvPr/>
          </p:nvSpPr>
          <p:spPr>
            <a:xfrm>
              <a:off x="2506328"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7" name="rc267"/>
            <p:cNvSpPr/>
            <p:nvPr/>
          </p:nvSpPr>
          <p:spPr>
            <a:xfrm>
              <a:off x="2765936"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8" name="rc268"/>
            <p:cNvSpPr/>
            <p:nvPr/>
          </p:nvSpPr>
          <p:spPr>
            <a:xfrm>
              <a:off x="3025544"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9" name="rc269"/>
            <p:cNvSpPr/>
            <p:nvPr/>
          </p:nvSpPr>
          <p:spPr>
            <a:xfrm>
              <a:off x="3285152"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0" name="rc270"/>
            <p:cNvSpPr/>
            <p:nvPr/>
          </p:nvSpPr>
          <p:spPr>
            <a:xfrm>
              <a:off x="3544760" y="362610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1" name="rc271"/>
            <p:cNvSpPr/>
            <p:nvPr/>
          </p:nvSpPr>
          <p:spPr>
            <a:xfrm>
              <a:off x="3804368" y="362610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2" name="rc272"/>
            <p:cNvSpPr/>
            <p:nvPr/>
          </p:nvSpPr>
          <p:spPr>
            <a:xfrm>
              <a:off x="4063976" y="362610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3" name="rc273"/>
            <p:cNvSpPr/>
            <p:nvPr/>
          </p:nvSpPr>
          <p:spPr>
            <a:xfrm>
              <a:off x="4323584" y="362610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4" name="rc274"/>
            <p:cNvSpPr/>
            <p:nvPr/>
          </p:nvSpPr>
          <p:spPr>
            <a:xfrm>
              <a:off x="4583192" y="362610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5" name="rc275"/>
            <p:cNvSpPr/>
            <p:nvPr/>
          </p:nvSpPr>
          <p:spPr>
            <a:xfrm>
              <a:off x="4842800" y="362610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6" name="rc276"/>
            <p:cNvSpPr/>
            <p:nvPr/>
          </p:nvSpPr>
          <p:spPr>
            <a:xfrm>
              <a:off x="5102408" y="362610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7" name="rc277"/>
            <p:cNvSpPr/>
            <p:nvPr/>
          </p:nvSpPr>
          <p:spPr>
            <a:xfrm>
              <a:off x="5362016"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8" name="rc278"/>
            <p:cNvSpPr/>
            <p:nvPr/>
          </p:nvSpPr>
          <p:spPr>
            <a:xfrm>
              <a:off x="5621624"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9" name="rc279"/>
            <p:cNvSpPr/>
            <p:nvPr/>
          </p:nvSpPr>
          <p:spPr>
            <a:xfrm>
              <a:off x="5881232"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0" name="rc280"/>
            <p:cNvSpPr/>
            <p:nvPr/>
          </p:nvSpPr>
          <p:spPr>
            <a:xfrm>
              <a:off x="6140840"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00448"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2" name="rc282"/>
            <p:cNvSpPr/>
            <p:nvPr/>
          </p:nvSpPr>
          <p:spPr>
            <a:xfrm>
              <a:off x="6660056"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3" name="rc283"/>
            <p:cNvSpPr/>
            <p:nvPr/>
          </p:nvSpPr>
          <p:spPr>
            <a:xfrm>
              <a:off x="6919664"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4" name="rc284"/>
            <p:cNvSpPr/>
            <p:nvPr/>
          </p:nvSpPr>
          <p:spPr>
            <a:xfrm>
              <a:off x="7179272"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38880"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6" name="rc286"/>
            <p:cNvSpPr/>
            <p:nvPr/>
          </p:nvSpPr>
          <p:spPr>
            <a:xfrm>
              <a:off x="7698488"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7" name="rc287"/>
            <p:cNvSpPr/>
            <p:nvPr/>
          </p:nvSpPr>
          <p:spPr>
            <a:xfrm>
              <a:off x="7958096"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8" name="rc288"/>
            <p:cNvSpPr/>
            <p:nvPr/>
          </p:nvSpPr>
          <p:spPr>
            <a:xfrm>
              <a:off x="8217704"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9" name="rc289"/>
            <p:cNvSpPr/>
            <p:nvPr/>
          </p:nvSpPr>
          <p:spPr>
            <a:xfrm>
              <a:off x="8477312"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0" name="rc290"/>
            <p:cNvSpPr/>
            <p:nvPr/>
          </p:nvSpPr>
          <p:spPr>
            <a:xfrm>
              <a:off x="1987112" y="28222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1" name="rc291"/>
            <p:cNvSpPr/>
            <p:nvPr/>
          </p:nvSpPr>
          <p:spPr>
            <a:xfrm>
              <a:off x="2246720" y="28222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2" name="rc292"/>
            <p:cNvSpPr/>
            <p:nvPr/>
          </p:nvSpPr>
          <p:spPr>
            <a:xfrm>
              <a:off x="2506328" y="28222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3" name="rc293"/>
            <p:cNvSpPr/>
            <p:nvPr/>
          </p:nvSpPr>
          <p:spPr>
            <a:xfrm>
              <a:off x="2765936" y="28222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4" name="rc294"/>
            <p:cNvSpPr/>
            <p:nvPr/>
          </p:nvSpPr>
          <p:spPr>
            <a:xfrm>
              <a:off x="3025544" y="28222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5" name="rc295"/>
            <p:cNvSpPr/>
            <p:nvPr/>
          </p:nvSpPr>
          <p:spPr>
            <a:xfrm>
              <a:off x="3285152"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6" name="rc296"/>
            <p:cNvSpPr/>
            <p:nvPr/>
          </p:nvSpPr>
          <p:spPr>
            <a:xfrm>
              <a:off x="3544760"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7" name="rc297"/>
            <p:cNvSpPr/>
            <p:nvPr/>
          </p:nvSpPr>
          <p:spPr>
            <a:xfrm>
              <a:off x="3804368"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8" name="rc298"/>
            <p:cNvSpPr/>
            <p:nvPr/>
          </p:nvSpPr>
          <p:spPr>
            <a:xfrm>
              <a:off x="4063976"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9" name="rc299"/>
            <p:cNvSpPr/>
            <p:nvPr/>
          </p:nvSpPr>
          <p:spPr>
            <a:xfrm>
              <a:off x="4323584"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0" name="rc300"/>
            <p:cNvSpPr/>
            <p:nvPr/>
          </p:nvSpPr>
          <p:spPr>
            <a:xfrm>
              <a:off x="4583192"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1" name="rc301"/>
            <p:cNvSpPr/>
            <p:nvPr/>
          </p:nvSpPr>
          <p:spPr>
            <a:xfrm>
              <a:off x="4842800"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102408"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3" name="rc303"/>
            <p:cNvSpPr/>
            <p:nvPr/>
          </p:nvSpPr>
          <p:spPr>
            <a:xfrm>
              <a:off x="5362016"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4" name="rc304"/>
            <p:cNvSpPr/>
            <p:nvPr/>
          </p:nvSpPr>
          <p:spPr>
            <a:xfrm>
              <a:off x="5621624"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5" name="rc305"/>
            <p:cNvSpPr/>
            <p:nvPr/>
          </p:nvSpPr>
          <p:spPr>
            <a:xfrm>
              <a:off x="5881232"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6" name="rc306"/>
            <p:cNvSpPr/>
            <p:nvPr/>
          </p:nvSpPr>
          <p:spPr>
            <a:xfrm>
              <a:off x="6140840"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6400448"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60056"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19664"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0" name="rc310"/>
            <p:cNvSpPr/>
            <p:nvPr/>
          </p:nvSpPr>
          <p:spPr>
            <a:xfrm>
              <a:off x="7179272"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38880"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2" name="rc312"/>
            <p:cNvSpPr/>
            <p:nvPr/>
          </p:nvSpPr>
          <p:spPr>
            <a:xfrm>
              <a:off x="7698488"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3" name="rc313"/>
            <p:cNvSpPr/>
            <p:nvPr/>
          </p:nvSpPr>
          <p:spPr>
            <a:xfrm>
              <a:off x="7958096"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4" name="rc314"/>
            <p:cNvSpPr/>
            <p:nvPr/>
          </p:nvSpPr>
          <p:spPr>
            <a:xfrm>
              <a:off x="8217704" y="28222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5" name="rc315"/>
            <p:cNvSpPr/>
            <p:nvPr/>
          </p:nvSpPr>
          <p:spPr>
            <a:xfrm>
              <a:off x="8477312" y="28222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6" name="rc316"/>
            <p:cNvSpPr/>
            <p:nvPr/>
          </p:nvSpPr>
          <p:spPr>
            <a:xfrm>
              <a:off x="198711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7" name="rc317"/>
            <p:cNvSpPr/>
            <p:nvPr/>
          </p:nvSpPr>
          <p:spPr>
            <a:xfrm>
              <a:off x="2246720"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8" name="rc318"/>
            <p:cNvSpPr/>
            <p:nvPr/>
          </p:nvSpPr>
          <p:spPr>
            <a:xfrm>
              <a:off x="250632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9" name="rc319"/>
            <p:cNvSpPr/>
            <p:nvPr/>
          </p:nvSpPr>
          <p:spPr>
            <a:xfrm>
              <a:off x="2765936"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0" name="rc320"/>
            <p:cNvSpPr/>
            <p:nvPr/>
          </p:nvSpPr>
          <p:spPr>
            <a:xfrm>
              <a:off x="3025544"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1" name="rc321"/>
            <p:cNvSpPr/>
            <p:nvPr/>
          </p:nvSpPr>
          <p:spPr>
            <a:xfrm>
              <a:off x="328515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2" name="rc322"/>
            <p:cNvSpPr/>
            <p:nvPr/>
          </p:nvSpPr>
          <p:spPr>
            <a:xfrm>
              <a:off x="3544760"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3" name="rc323"/>
            <p:cNvSpPr/>
            <p:nvPr/>
          </p:nvSpPr>
          <p:spPr>
            <a:xfrm>
              <a:off x="380436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4" name="rc324"/>
            <p:cNvSpPr/>
            <p:nvPr/>
          </p:nvSpPr>
          <p:spPr>
            <a:xfrm>
              <a:off x="4063976"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5" name="rc325"/>
            <p:cNvSpPr/>
            <p:nvPr/>
          </p:nvSpPr>
          <p:spPr>
            <a:xfrm>
              <a:off x="4323584"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6" name="rc326"/>
            <p:cNvSpPr/>
            <p:nvPr/>
          </p:nvSpPr>
          <p:spPr>
            <a:xfrm>
              <a:off x="458319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7" name="rc327"/>
            <p:cNvSpPr/>
            <p:nvPr/>
          </p:nvSpPr>
          <p:spPr>
            <a:xfrm>
              <a:off x="4842800"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8" name="rc328"/>
            <p:cNvSpPr/>
            <p:nvPr/>
          </p:nvSpPr>
          <p:spPr>
            <a:xfrm>
              <a:off x="510240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9" name="rc329"/>
            <p:cNvSpPr/>
            <p:nvPr/>
          </p:nvSpPr>
          <p:spPr>
            <a:xfrm>
              <a:off x="5362016"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0" name="rc330"/>
            <p:cNvSpPr/>
            <p:nvPr/>
          </p:nvSpPr>
          <p:spPr>
            <a:xfrm>
              <a:off x="5621624"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1" name="rc331"/>
            <p:cNvSpPr/>
            <p:nvPr/>
          </p:nvSpPr>
          <p:spPr>
            <a:xfrm>
              <a:off x="588123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2" name="rc332"/>
            <p:cNvSpPr/>
            <p:nvPr/>
          </p:nvSpPr>
          <p:spPr>
            <a:xfrm>
              <a:off x="6140840"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3" name="rc333"/>
            <p:cNvSpPr/>
            <p:nvPr/>
          </p:nvSpPr>
          <p:spPr>
            <a:xfrm>
              <a:off x="640044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4" name="rc334"/>
            <p:cNvSpPr/>
            <p:nvPr/>
          </p:nvSpPr>
          <p:spPr>
            <a:xfrm>
              <a:off x="6660056"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19664"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6" name="rc336"/>
            <p:cNvSpPr/>
            <p:nvPr/>
          </p:nvSpPr>
          <p:spPr>
            <a:xfrm>
              <a:off x="717927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7" name="rc337"/>
            <p:cNvSpPr/>
            <p:nvPr/>
          </p:nvSpPr>
          <p:spPr>
            <a:xfrm>
              <a:off x="7438880"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8" name="rc338"/>
            <p:cNvSpPr/>
            <p:nvPr/>
          </p:nvSpPr>
          <p:spPr>
            <a:xfrm>
              <a:off x="769848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9" name="rc339"/>
            <p:cNvSpPr/>
            <p:nvPr/>
          </p:nvSpPr>
          <p:spPr>
            <a:xfrm>
              <a:off x="7958096"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0" name="rc340"/>
            <p:cNvSpPr/>
            <p:nvPr/>
          </p:nvSpPr>
          <p:spPr>
            <a:xfrm>
              <a:off x="8217704"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1" name="rc341"/>
            <p:cNvSpPr/>
            <p:nvPr/>
          </p:nvSpPr>
          <p:spPr>
            <a:xfrm>
              <a:off x="847731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2" name="rc342"/>
            <p:cNvSpPr/>
            <p:nvPr/>
          </p:nvSpPr>
          <p:spPr>
            <a:xfrm>
              <a:off x="1987112" y="4912307"/>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3" name="rc343"/>
            <p:cNvSpPr/>
            <p:nvPr/>
          </p:nvSpPr>
          <p:spPr>
            <a:xfrm>
              <a:off x="2246720" y="4912307"/>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4" name="rc344"/>
            <p:cNvSpPr/>
            <p:nvPr/>
          </p:nvSpPr>
          <p:spPr>
            <a:xfrm>
              <a:off x="2506328" y="4912307"/>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5" name="rc345"/>
            <p:cNvSpPr/>
            <p:nvPr/>
          </p:nvSpPr>
          <p:spPr>
            <a:xfrm>
              <a:off x="2765936" y="4912307"/>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6" name="rc346"/>
            <p:cNvSpPr/>
            <p:nvPr/>
          </p:nvSpPr>
          <p:spPr>
            <a:xfrm>
              <a:off x="3025544" y="491230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7" name="rc347"/>
            <p:cNvSpPr/>
            <p:nvPr/>
          </p:nvSpPr>
          <p:spPr>
            <a:xfrm>
              <a:off x="3285152" y="491230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8" name="rc348"/>
            <p:cNvSpPr/>
            <p:nvPr/>
          </p:nvSpPr>
          <p:spPr>
            <a:xfrm>
              <a:off x="3544760" y="4912307"/>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9" name="rc349"/>
            <p:cNvSpPr/>
            <p:nvPr/>
          </p:nvSpPr>
          <p:spPr>
            <a:xfrm>
              <a:off x="3804368" y="491230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0" name="rc350"/>
            <p:cNvSpPr/>
            <p:nvPr/>
          </p:nvSpPr>
          <p:spPr>
            <a:xfrm>
              <a:off x="4063976" y="491230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1" name="rc351"/>
            <p:cNvSpPr/>
            <p:nvPr/>
          </p:nvSpPr>
          <p:spPr>
            <a:xfrm>
              <a:off x="4323584" y="491230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2" name="rc352"/>
            <p:cNvSpPr/>
            <p:nvPr/>
          </p:nvSpPr>
          <p:spPr>
            <a:xfrm>
              <a:off x="4583192" y="491230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3" name="rc353"/>
            <p:cNvSpPr/>
            <p:nvPr/>
          </p:nvSpPr>
          <p:spPr>
            <a:xfrm>
              <a:off x="4842800" y="49123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4" name="rc354"/>
            <p:cNvSpPr/>
            <p:nvPr/>
          </p:nvSpPr>
          <p:spPr>
            <a:xfrm>
              <a:off x="5102408" y="49123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5" name="rc355"/>
            <p:cNvSpPr/>
            <p:nvPr/>
          </p:nvSpPr>
          <p:spPr>
            <a:xfrm>
              <a:off x="5362016" y="49123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6" name="rc356"/>
            <p:cNvSpPr/>
            <p:nvPr/>
          </p:nvSpPr>
          <p:spPr>
            <a:xfrm>
              <a:off x="5621624" y="49123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7" name="rc357"/>
            <p:cNvSpPr/>
            <p:nvPr/>
          </p:nvSpPr>
          <p:spPr>
            <a:xfrm>
              <a:off x="5881232" y="49123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8" name="rc358"/>
            <p:cNvSpPr/>
            <p:nvPr/>
          </p:nvSpPr>
          <p:spPr>
            <a:xfrm>
              <a:off x="6140840" y="49123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9" name="rc359"/>
            <p:cNvSpPr/>
            <p:nvPr/>
          </p:nvSpPr>
          <p:spPr>
            <a:xfrm>
              <a:off x="6400448" y="49123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0" name="rc360"/>
            <p:cNvSpPr/>
            <p:nvPr/>
          </p:nvSpPr>
          <p:spPr>
            <a:xfrm>
              <a:off x="6660056" y="491230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1" name="rc361"/>
            <p:cNvSpPr/>
            <p:nvPr/>
          </p:nvSpPr>
          <p:spPr>
            <a:xfrm>
              <a:off x="6919664" y="491230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2" name="rc362"/>
            <p:cNvSpPr/>
            <p:nvPr/>
          </p:nvSpPr>
          <p:spPr>
            <a:xfrm>
              <a:off x="7179272" y="491230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3" name="rc363"/>
            <p:cNvSpPr/>
            <p:nvPr/>
          </p:nvSpPr>
          <p:spPr>
            <a:xfrm>
              <a:off x="7438880" y="491230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4" name="rc364"/>
            <p:cNvSpPr/>
            <p:nvPr/>
          </p:nvSpPr>
          <p:spPr>
            <a:xfrm>
              <a:off x="7698488" y="491230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5" name="rc365"/>
            <p:cNvSpPr/>
            <p:nvPr/>
          </p:nvSpPr>
          <p:spPr>
            <a:xfrm>
              <a:off x="7958096" y="491230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6" name="rc366"/>
            <p:cNvSpPr/>
            <p:nvPr/>
          </p:nvSpPr>
          <p:spPr>
            <a:xfrm>
              <a:off x="8217704" y="491230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7" name="rc367"/>
            <p:cNvSpPr/>
            <p:nvPr/>
          </p:nvSpPr>
          <p:spPr>
            <a:xfrm>
              <a:off x="8477312" y="491230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8" name="rc368"/>
            <p:cNvSpPr/>
            <p:nvPr/>
          </p:nvSpPr>
          <p:spPr>
            <a:xfrm>
              <a:off x="1987112" y="44299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9" name="rc369"/>
            <p:cNvSpPr/>
            <p:nvPr/>
          </p:nvSpPr>
          <p:spPr>
            <a:xfrm>
              <a:off x="2246720" y="44299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0" name="rc370"/>
            <p:cNvSpPr/>
            <p:nvPr/>
          </p:nvSpPr>
          <p:spPr>
            <a:xfrm>
              <a:off x="2506328" y="44299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1" name="rc371"/>
            <p:cNvSpPr/>
            <p:nvPr/>
          </p:nvSpPr>
          <p:spPr>
            <a:xfrm>
              <a:off x="2765936" y="44299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2" name="rc372"/>
            <p:cNvSpPr/>
            <p:nvPr/>
          </p:nvSpPr>
          <p:spPr>
            <a:xfrm>
              <a:off x="3025544" y="44299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3" name="rc373"/>
            <p:cNvSpPr/>
            <p:nvPr/>
          </p:nvSpPr>
          <p:spPr>
            <a:xfrm>
              <a:off x="3285152" y="44299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4" name="rc374"/>
            <p:cNvSpPr/>
            <p:nvPr/>
          </p:nvSpPr>
          <p:spPr>
            <a:xfrm>
              <a:off x="3544760" y="44299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5" name="rc375"/>
            <p:cNvSpPr/>
            <p:nvPr/>
          </p:nvSpPr>
          <p:spPr>
            <a:xfrm>
              <a:off x="3804368" y="44299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6" name="rc376"/>
            <p:cNvSpPr/>
            <p:nvPr/>
          </p:nvSpPr>
          <p:spPr>
            <a:xfrm>
              <a:off x="4063976"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7" name="rc377"/>
            <p:cNvSpPr/>
            <p:nvPr/>
          </p:nvSpPr>
          <p:spPr>
            <a:xfrm>
              <a:off x="4323584"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8" name="rc378"/>
            <p:cNvSpPr/>
            <p:nvPr/>
          </p:nvSpPr>
          <p:spPr>
            <a:xfrm>
              <a:off x="4583192"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9" name="rc379"/>
            <p:cNvSpPr/>
            <p:nvPr/>
          </p:nvSpPr>
          <p:spPr>
            <a:xfrm>
              <a:off x="4842800"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0" name="rc380"/>
            <p:cNvSpPr/>
            <p:nvPr/>
          </p:nvSpPr>
          <p:spPr>
            <a:xfrm>
              <a:off x="5102408" y="44299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1" name="rc381"/>
            <p:cNvSpPr/>
            <p:nvPr/>
          </p:nvSpPr>
          <p:spPr>
            <a:xfrm>
              <a:off x="5362016"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2" name="rc382"/>
            <p:cNvSpPr/>
            <p:nvPr/>
          </p:nvSpPr>
          <p:spPr>
            <a:xfrm>
              <a:off x="5621624"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3" name="rc383"/>
            <p:cNvSpPr/>
            <p:nvPr/>
          </p:nvSpPr>
          <p:spPr>
            <a:xfrm>
              <a:off x="5881232"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4" name="rc384"/>
            <p:cNvSpPr/>
            <p:nvPr/>
          </p:nvSpPr>
          <p:spPr>
            <a:xfrm>
              <a:off x="6140840"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5" name="rc385"/>
            <p:cNvSpPr/>
            <p:nvPr/>
          </p:nvSpPr>
          <p:spPr>
            <a:xfrm>
              <a:off x="6400448"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6" name="rc386"/>
            <p:cNvSpPr/>
            <p:nvPr/>
          </p:nvSpPr>
          <p:spPr>
            <a:xfrm>
              <a:off x="6660056"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7" name="rc387"/>
            <p:cNvSpPr/>
            <p:nvPr/>
          </p:nvSpPr>
          <p:spPr>
            <a:xfrm>
              <a:off x="6919664"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8" name="rc388"/>
            <p:cNvSpPr/>
            <p:nvPr/>
          </p:nvSpPr>
          <p:spPr>
            <a:xfrm>
              <a:off x="7179272" y="44299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9" name="rc389"/>
            <p:cNvSpPr/>
            <p:nvPr/>
          </p:nvSpPr>
          <p:spPr>
            <a:xfrm>
              <a:off x="7438880" y="44299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0" name="rc390"/>
            <p:cNvSpPr/>
            <p:nvPr/>
          </p:nvSpPr>
          <p:spPr>
            <a:xfrm>
              <a:off x="7698488"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1" name="rc391"/>
            <p:cNvSpPr/>
            <p:nvPr/>
          </p:nvSpPr>
          <p:spPr>
            <a:xfrm>
              <a:off x="7958096"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2" name="rc392"/>
            <p:cNvSpPr/>
            <p:nvPr/>
          </p:nvSpPr>
          <p:spPr>
            <a:xfrm>
              <a:off x="8217704" y="44299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3" name="rc393"/>
            <p:cNvSpPr/>
            <p:nvPr/>
          </p:nvSpPr>
          <p:spPr>
            <a:xfrm>
              <a:off x="8477312"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4" name="rc394"/>
            <p:cNvSpPr/>
            <p:nvPr/>
          </p:nvSpPr>
          <p:spPr>
            <a:xfrm>
              <a:off x="1987112"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5" name="rc395"/>
            <p:cNvSpPr/>
            <p:nvPr/>
          </p:nvSpPr>
          <p:spPr>
            <a:xfrm>
              <a:off x="2246720"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6" name="rc396"/>
            <p:cNvSpPr/>
            <p:nvPr/>
          </p:nvSpPr>
          <p:spPr>
            <a:xfrm>
              <a:off x="2506328"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7" name="rc397"/>
            <p:cNvSpPr/>
            <p:nvPr/>
          </p:nvSpPr>
          <p:spPr>
            <a:xfrm>
              <a:off x="2765936"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8" name="rc398"/>
            <p:cNvSpPr/>
            <p:nvPr/>
          </p:nvSpPr>
          <p:spPr>
            <a:xfrm>
              <a:off x="3025544"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9" name="rc399"/>
            <p:cNvSpPr/>
            <p:nvPr/>
          </p:nvSpPr>
          <p:spPr>
            <a:xfrm>
              <a:off x="3285152"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0" name="rc400"/>
            <p:cNvSpPr/>
            <p:nvPr/>
          </p:nvSpPr>
          <p:spPr>
            <a:xfrm>
              <a:off x="3544760"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1" name="rc401"/>
            <p:cNvSpPr/>
            <p:nvPr/>
          </p:nvSpPr>
          <p:spPr>
            <a:xfrm>
              <a:off x="3804368"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2" name="rc402"/>
            <p:cNvSpPr/>
            <p:nvPr/>
          </p:nvSpPr>
          <p:spPr>
            <a:xfrm>
              <a:off x="4063976" y="16968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3" name="rc403"/>
            <p:cNvSpPr/>
            <p:nvPr/>
          </p:nvSpPr>
          <p:spPr>
            <a:xfrm>
              <a:off x="4323584"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4" name="rc404"/>
            <p:cNvSpPr/>
            <p:nvPr/>
          </p:nvSpPr>
          <p:spPr>
            <a:xfrm>
              <a:off x="4583192"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5" name="rc405"/>
            <p:cNvSpPr/>
            <p:nvPr/>
          </p:nvSpPr>
          <p:spPr>
            <a:xfrm>
              <a:off x="4842800" y="16968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6" name="rc406"/>
            <p:cNvSpPr/>
            <p:nvPr/>
          </p:nvSpPr>
          <p:spPr>
            <a:xfrm>
              <a:off x="5102408" y="1696809"/>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7" name="rc407"/>
            <p:cNvSpPr/>
            <p:nvPr/>
          </p:nvSpPr>
          <p:spPr>
            <a:xfrm>
              <a:off x="5362016" y="16968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8" name="rc408"/>
            <p:cNvSpPr/>
            <p:nvPr/>
          </p:nvSpPr>
          <p:spPr>
            <a:xfrm>
              <a:off x="5621624" y="1696809"/>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9" name="rc409"/>
            <p:cNvSpPr/>
            <p:nvPr/>
          </p:nvSpPr>
          <p:spPr>
            <a:xfrm>
              <a:off x="5881232" y="16968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0" name="rc410"/>
            <p:cNvSpPr/>
            <p:nvPr/>
          </p:nvSpPr>
          <p:spPr>
            <a:xfrm>
              <a:off x="6140840"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1" name="rc411"/>
            <p:cNvSpPr/>
            <p:nvPr/>
          </p:nvSpPr>
          <p:spPr>
            <a:xfrm>
              <a:off x="6400448"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2" name="rc412"/>
            <p:cNvSpPr/>
            <p:nvPr/>
          </p:nvSpPr>
          <p:spPr>
            <a:xfrm>
              <a:off x="6660056" y="16968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3" name="rc413"/>
            <p:cNvSpPr/>
            <p:nvPr/>
          </p:nvSpPr>
          <p:spPr>
            <a:xfrm>
              <a:off x="6919664"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4" name="rc414"/>
            <p:cNvSpPr/>
            <p:nvPr/>
          </p:nvSpPr>
          <p:spPr>
            <a:xfrm>
              <a:off x="7179272"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5" name="rc415"/>
            <p:cNvSpPr/>
            <p:nvPr/>
          </p:nvSpPr>
          <p:spPr>
            <a:xfrm>
              <a:off x="7438880" y="16968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6" name="rc416"/>
            <p:cNvSpPr/>
            <p:nvPr/>
          </p:nvSpPr>
          <p:spPr>
            <a:xfrm>
              <a:off x="7698488"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7" name="rc417"/>
            <p:cNvSpPr/>
            <p:nvPr/>
          </p:nvSpPr>
          <p:spPr>
            <a:xfrm>
              <a:off x="7958096"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8" name="rc418"/>
            <p:cNvSpPr/>
            <p:nvPr/>
          </p:nvSpPr>
          <p:spPr>
            <a:xfrm>
              <a:off x="8217704"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9" name="rc419"/>
            <p:cNvSpPr/>
            <p:nvPr/>
          </p:nvSpPr>
          <p:spPr>
            <a:xfrm>
              <a:off x="8477312"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0" name="rc420"/>
            <p:cNvSpPr/>
            <p:nvPr/>
          </p:nvSpPr>
          <p:spPr>
            <a:xfrm>
              <a:off x="1987112" y="4751532"/>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1" name="rc421"/>
            <p:cNvSpPr/>
            <p:nvPr/>
          </p:nvSpPr>
          <p:spPr>
            <a:xfrm>
              <a:off x="2246720" y="475153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2" name="rc422"/>
            <p:cNvSpPr/>
            <p:nvPr/>
          </p:nvSpPr>
          <p:spPr>
            <a:xfrm>
              <a:off x="2506328" y="475153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3" name="rc423"/>
            <p:cNvSpPr/>
            <p:nvPr/>
          </p:nvSpPr>
          <p:spPr>
            <a:xfrm>
              <a:off x="2765936" y="475153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4" name="rc424"/>
            <p:cNvSpPr/>
            <p:nvPr/>
          </p:nvSpPr>
          <p:spPr>
            <a:xfrm>
              <a:off x="3025544" y="47515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5" name="rc425"/>
            <p:cNvSpPr/>
            <p:nvPr/>
          </p:nvSpPr>
          <p:spPr>
            <a:xfrm>
              <a:off x="3285152" y="475153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6" name="rc426"/>
            <p:cNvSpPr/>
            <p:nvPr/>
          </p:nvSpPr>
          <p:spPr>
            <a:xfrm>
              <a:off x="3544760" y="475153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7" name="rc427"/>
            <p:cNvSpPr/>
            <p:nvPr/>
          </p:nvSpPr>
          <p:spPr>
            <a:xfrm>
              <a:off x="3804368" y="4751532"/>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8" name="rc428"/>
            <p:cNvSpPr/>
            <p:nvPr/>
          </p:nvSpPr>
          <p:spPr>
            <a:xfrm>
              <a:off x="4063976" y="47515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9" name="rc429"/>
            <p:cNvSpPr/>
            <p:nvPr/>
          </p:nvSpPr>
          <p:spPr>
            <a:xfrm>
              <a:off x="4323584" y="475153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0" name="rc430"/>
            <p:cNvSpPr/>
            <p:nvPr/>
          </p:nvSpPr>
          <p:spPr>
            <a:xfrm>
              <a:off x="4583192" y="475153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1" name="rc431"/>
            <p:cNvSpPr/>
            <p:nvPr/>
          </p:nvSpPr>
          <p:spPr>
            <a:xfrm>
              <a:off x="4842800" y="47515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2" name="rc432"/>
            <p:cNvSpPr/>
            <p:nvPr/>
          </p:nvSpPr>
          <p:spPr>
            <a:xfrm>
              <a:off x="5102408"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3" name="rc433"/>
            <p:cNvSpPr/>
            <p:nvPr/>
          </p:nvSpPr>
          <p:spPr>
            <a:xfrm>
              <a:off x="5362016"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4" name="rc434"/>
            <p:cNvSpPr/>
            <p:nvPr/>
          </p:nvSpPr>
          <p:spPr>
            <a:xfrm>
              <a:off x="5621624"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5" name="rc435"/>
            <p:cNvSpPr/>
            <p:nvPr/>
          </p:nvSpPr>
          <p:spPr>
            <a:xfrm>
              <a:off x="5881232"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6" name="rc436"/>
            <p:cNvSpPr/>
            <p:nvPr/>
          </p:nvSpPr>
          <p:spPr>
            <a:xfrm>
              <a:off x="6140840"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7" name="rc437"/>
            <p:cNvSpPr/>
            <p:nvPr/>
          </p:nvSpPr>
          <p:spPr>
            <a:xfrm>
              <a:off x="6400448"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8" name="rc438"/>
            <p:cNvSpPr/>
            <p:nvPr/>
          </p:nvSpPr>
          <p:spPr>
            <a:xfrm>
              <a:off x="6660056" y="47515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9" name="rc439"/>
            <p:cNvSpPr/>
            <p:nvPr/>
          </p:nvSpPr>
          <p:spPr>
            <a:xfrm>
              <a:off x="6919664" y="47515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0" name="rc440"/>
            <p:cNvSpPr/>
            <p:nvPr/>
          </p:nvSpPr>
          <p:spPr>
            <a:xfrm>
              <a:off x="7179272" y="47515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1" name="rc441"/>
            <p:cNvSpPr/>
            <p:nvPr/>
          </p:nvSpPr>
          <p:spPr>
            <a:xfrm>
              <a:off x="7438880" y="47515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2" name="rc442"/>
            <p:cNvSpPr/>
            <p:nvPr/>
          </p:nvSpPr>
          <p:spPr>
            <a:xfrm>
              <a:off x="7698488" y="47515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3" name="rc443"/>
            <p:cNvSpPr/>
            <p:nvPr/>
          </p:nvSpPr>
          <p:spPr>
            <a:xfrm>
              <a:off x="7958096" y="47515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4" name="rc444"/>
            <p:cNvSpPr/>
            <p:nvPr/>
          </p:nvSpPr>
          <p:spPr>
            <a:xfrm>
              <a:off x="8217704" y="4751532"/>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5" name="rc445"/>
            <p:cNvSpPr/>
            <p:nvPr/>
          </p:nvSpPr>
          <p:spPr>
            <a:xfrm>
              <a:off x="8477312" y="4751532"/>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6" name="rc446"/>
            <p:cNvSpPr/>
            <p:nvPr/>
          </p:nvSpPr>
          <p:spPr>
            <a:xfrm>
              <a:off x="1987112"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7" name="rc447"/>
            <p:cNvSpPr/>
            <p:nvPr/>
          </p:nvSpPr>
          <p:spPr>
            <a:xfrm>
              <a:off x="2246720"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8" name="rc448"/>
            <p:cNvSpPr/>
            <p:nvPr/>
          </p:nvSpPr>
          <p:spPr>
            <a:xfrm>
              <a:off x="2506328"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9" name="rc449"/>
            <p:cNvSpPr/>
            <p:nvPr/>
          </p:nvSpPr>
          <p:spPr>
            <a:xfrm>
              <a:off x="2765936"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0" name="rc450"/>
            <p:cNvSpPr/>
            <p:nvPr/>
          </p:nvSpPr>
          <p:spPr>
            <a:xfrm>
              <a:off x="3025544"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1" name="rc451"/>
            <p:cNvSpPr/>
            <p:nvPr/>
          </p:nvSpPr>
          <p:spPr>
            <a:xfrm>
              <a:off x="3285152"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2" name="rc452"/>
            <p:cNvSpPr/>
            <p:nvPr/>
          </p:nvSpPr>
          <p:spPr>
            <a:xfrm>
              <a:off x="3544760"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3" name="rc453"/>
            <p:cNvSpPr/>
            <p:nvPr/>
          </p:nvSpPr>
          <p:spPr>
            <a:xfrm>
              <a:off x="3804368"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4" name="rc454"/>
            <p:cNvSpPr/>
            <p:nvPr/>
          </p:nvSpPr>
          <p:spPr>
            <a:xfrm>
              <a:off x="4063976"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5" name="rc455"/>
            <p:cNvSpPr/>
            <p:nvPr/>
          </p:nvSpPr>
          <p:spPr>
            <a:xfrm>
              <a:off x="4323584"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6" name="rc456"/>
            <p:cNvSpPr/>
            <p:nvPr/>
          </p:nvSpPr>
          <p:spPr>
            <a:xfrm>
              <a:off x="4583192"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7" name="rc457"/>
            <p:cNvSpPr/>
            <p:nvPr/>
          </p:nvSpPr>
          <p:spPr>
            <a:xfrm>
              <a:off x="4842800"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8" name="rc458"/>
            <p:cNvSpPr/>
            <p:nvPr/>
          </p:nvSpPr>
          <p:spPr>
            <a:xfrm>
              <a:off x="5102408"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9" name="rc459"/>
            <p:cNvSpPr/>
            <p:nvPr/>
          </p:nvSpPr>
          <p:spPr>
            <a:xfrm>
              <a:off x="5362016"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0" name="rc460"/>
            <p:cNvSpPr/>
            <p:nvPr/>
          </p:nvSpPr>
          <p:spPr>
            <a:xfrm>
              <a:off x="5621624"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1" name="rc461"/>
            <p:cNvSpPr/>
            <p:nvPr/>
          </p:nvSpPr>
          <p:spPr>
            <a:xfrm>
              <a:off x="5881232"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2" name="rc462"/>
            <p:cNvSpPr/>
            <p:nvPr/>
          </p:nvSpPr>
          <p:spPr>
            <a:xfrm>
              <a:off x="6140840"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3" name="rc463"/>
            <p:cNvSpPr/>
            <p:nvPr/>
          </p:nvSpPr>
          <p:spPr>
            <a:xfrm>
              <a:off x="6400448"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4" name="rc464"/>
            <p:cNvSpPr/>
            <p:nvPr/>
          </p:nvSpPr>
          <p:spPr>
            <a:xfrm>
              <a:off x="6660056"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5" name="rc465"/>
            <p:cNvSpPr/>
            <p:nvPr/>
          </p:nvSpPr>
          <p:spPr>
            <a:xfrm>
              <a:off x="6919664"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6" name="rc466"/>
            <p:cNvSpPr/>
            <p:nvPr/>
          </p:nvSpPr>
          <p:spPr>
            <a:xfrm>
              <a:off x="7179272"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7" name="rc467"/>
            <p:cNvSpPr/>
            <p:nvPr/>
          </p:nvSpPr>
          <p:spPr>
            <a:xfrm>
              <a:off x="7438880"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8" name="rc468"/>
            <p:cNvSpPr/>
            <p:nvPr/>
          </p:nvSpPr>
          <p:spPr>
            <a:xfrm>
              <a:off x="7698488"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9" name="rc469"/>
            <p:cNvSpPr/>
            <p:nvPr/>
          </p:nvSpPr>
          <p:spPr>
            <a:xfrm>
              <a:off x="7958096"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0" name="rc470"/>
            <p:cNvSpPr/>
            <p:nvPr/>
          </p:nvSpPr>
          <p:spPr>
            <a:xfrm>
              <a:off x="8217704"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1" name="rc471"/>
            <p:cNvSpPr/>
            <p:nvPr/>
          </p:nvSpPr>
          <p:spPr>
            <a:xfrm>
              <a:off x="8477312"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2" name="rc472"/>
            <p:cNvSpPr/>
            <p:nvPr/>
          </p:nvSpPr>
          <p:spPr>
            <a:xfrm>
              <a:off x="1987112" y="20183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3" name="rc473"/>
            <p:cNvSpPr/>
            <p:nvPr/>
          </p:nvSpPr>
          <p:spPr>
            <a:xfrm>
              <a:off x="2246720"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4" name="rc474"/>
            <p:cNvSpPr/>
            <p:nvPr/>
          </p:nvSpPr>
          <p:spPr>
            <a:xfrm>
              <a:off x="2506328" y="20183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5" name="rc475"/>
            <p:cNvSpPr/>
            <p:nvPr/>
          </p:nvSpPr>
          <p:spPr>
            <a:xfrm>
              <a:off x="2765936" y="20183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6" name="rc476"/>
            <p:cNvSpPr/>
            <p:nvPr/>
          </p:nvSpPr>
          <p:spPr>
            <a:xfrm>
              <a:off x="3025544" y="2018359"/>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7" name="rc477"/>
            <p:cNvSpPr/>
            <p:nvPr/>
          </p:nvSpPr>
          <p:spPr>
            <a:xfrm>
              <a:off x="3285152" y="201835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8" name="rc478"/>
            <p:cNvSpPr/>
            <p:nvPr/>
          </p:nvSpPr>
          <p:spPr>
            <a:xfrm>
              <a:off x="3544760" y="2018359"/>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79" name="rc479"/>
            <p:cNvSpPr/>
            <p:nvPr/>
          </p:nvSpPr>
          <p:spPr>
            <a:xfrm>
              <a:off x="3804368" y="2018359"/>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0" name="rc480"/>
            <p:cNvSpPr/>
            <p:nvPr/>
          </p:nvSpPr>
          <p:spPr>
            <a:xfrm>
              <a:off x="4063976" y="2018359"/>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1" name="rc481"/>
            <p:cNvSpPr/>
            <p:nvPr/>
          </p:nvSpPr>
          <p:spPr>
            <a:xfrm>
              <a:off x="4323584" y="2018359"/>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2" name="rc482"/>
            <p:cNvSpPr/>
            <p:nvPr/>
          </p:nvSpPr>
          <p:spPr>
            <a:xfrm>
              <a:off x="4583192" y="20183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3" name="rc483"/>
            <p:cNvSpPr/>
            <p:nvPr/>
          </p:nvSpPr>
          <p:spPr>
            <a:xfrm>
              <a:off x="4842800"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4" name="rc484"/>
            <p:cNvSpPr/>
            <p:nvPr/>
          </p:nvSpPr>
          <p:spPr>
            <a:xfrm>
              <a:off x="5102408"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5" name="rc485"/>
            <p:cNvSpPr/>
            <p:nvPr/>
          </p:nvSpPr>
          <p:spPr>
            <a:xfrm>
              <a:off x="5362016"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6" name="rc486"/>
            <p:cNvSpPr/>
            <p:nvPr/>
          </p:nvSpPr>
          <p:spPr>
            <a:xfrm>
              <a:off x="5621624"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7" name="rc487"/>
            <p:cNvSpPr/>
            <p:nvPr/>
          </p:nvSpPr>
          <p:spPr>
            <a:xfrm>
              <a:off x="5881232"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8" name="rc488"/>
            <p:cNvSpPr/>
            <p:nvPr/>
          </p:nvSpPr>
          <p:spPr>
            <a:xfrm>
              <a:off x="6140840" y="20183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9" name="rc489"/>
            <p:cNvSpPr/>
            <p:nvPr/>
          </p:nvSpPr>
          <p:spPr>
            <a:xfrm>
              <a:off x="6400448"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0" name="rc490"/>
            <p:cNvSpPr/>
            <p:nvPr/>
          </p:nvSpPr>
          <p:spPr>
            <a:xfrm>
              <a:off x="6660056"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1" name="rc491"/>
            <p:cNvSpPr/>
            <p:nvPr/>
          </p:nvSpPr>
          <p:spPr>
            <a:xfrm>
              <a:off x="6919664"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2" name="rc492"/>
            <p:cNvSpPr/>
            <p:nvPr/>
          </p:nvSpPr>
          <p:spPr>
            <a:xfrm>
              <a:off x="7179272"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3" name="rc493"/>
            <p:cNvSpPr/>
            <p:nvPr/>
          </p:nvSpPr>
          <p:spPr>
            <a:xfrm>
              <a:off x="7438880"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4" name="rc494"/>
            <p:cNvSpPr/>
            <p:nvPr/>
          </p:nvSpPr>
          <p:spPr>
            <a:xfrm>
              <a:off x="7698488"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5" name="rc495"/>
            <p:cNvSpPr/>
            <p:nvPr/>
          </p:nvSpPr>
          <p:spPr>
            <a:xfrm>
              <a:off x="7958096"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6" name="rc496"/>
            <p:cNvSpPr/>
            <p:nvPr/>
          </p:nvSpPr>
          <p:spPr>
            <a:xfrm>
              <a:off x="8217704"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7" name="rc497"/>
            <p:cNvSpPr/>
            <p:nvPr/>
          </p:nvSpPr>
          <p:spPr>
            <a:xfrm>
              <a:off x="8477312"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8" name="rc498"/>
            <p:cNvSpPr/>
            <p:nvPr/>
          </p:nvSpPr>
          <p:spPr>
            <a:xfrm>
              <a:off x="1987112"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9" name="rc499"/>
            <p:cNvSpPr/>
            <p:nvPr/>
          </p:nvSpPr>
          <p:spPr>
            <a:xfrm>
              <a:off x="2246720"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0" name="rc500"/>
            <p:cNvSpPr/>
            <p:nvPr/>
          </p:nvSpPr>
          <p:spPr>
            <a:xfrm>
              <a:off x="2506328"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1" name="rc501"/>
            <p:cNvSpPr/>
            <p:nvPr/>
          </p:nvSpPr>
          <p:spPr>
            <a:xfrm>
              <a:off x="2765936" y="523385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2" name="rc502"/>
            <p:cNvSpPr/>
            <p:nvPr/>
          </p:nvSpPr>
          <p:spPr>
            <a:xfrm>
              <a:off x="3025544" y="523385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3" name="rc503"/>
            <p:cNvSpPr/>
            <p:nvPr/>
          </p:nvSpPr>
          <p:spPr>
            <a:xfrm>
              <a:off x="3285152" y="52338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4" name="rc504"/>
            <p:cNvSpPr/>
            <p:nvPr/>
          </p:nvSpPr>
          <p:spPr>
            <a:xfrm>
              <a:off x="3544760" y="52338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5" name="rc505"/>
            <p:cNvSpPr/>
            <p:nvPr/>
          </p:nvSpPr>
          <p:spPr>
            <a:xfrm>
              <a:off x="3804368"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6" name="rc506"/>
            <p:cNvSpPr/>
            <p:nvPr/>
          </p:nvSpPr>
          <p:spPr>
            <a:xfrm>
              <a:off x="4063976"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7" name="rc507"/>
            <p:cNvSpPr/>
            <p:nvPr/>
          </p:nvSpPr>
          <p:spPr>
            <a:xfrm>
              <a:off x="4323584"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8" name="rc508"/>
            <p:cNvSpPr/>
            <p:nvPr/>
          </p:nvSpPr>
          <p:spPr>
            <a:xfrm>
              <a:off x="4583192"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9" name="rc509"/>
            <p:cNvSpPr/>
            <p:nvPr/>
          </p:nvSpPr>
          <p:spPr>
            <a:xfrm>
              <a:off x="4842800"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0" name="rc510"/>
            <p:cNvSpPr/>
            <p:nvPr/>
          </p:nvSpPr>
          <p:spPr>
            <a:xfrm>
              <a:off x="5102408"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1" name="rc511"/>
            <p:cNvSpPr/>
            <p:nvPr/>
          </p:nvSpPr>
          <p:spPr>
            <a:xfrm>
              <a:off x="5362016"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2" name="rc512"/>
            <p:cNvSpPr/>
            <p:nvPr/>
          </p:nvSpPr>
          <p:spPr>
            <a:xfrm>
              <a:off x="5621624" y="52338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3" name="rc513"/>
            <p:cNvSpPr/>
            <p:nvPr/>
          </p:nvSpPr>
          <p:spPr>
            <a:xfrm>
              <a:off x="5881232" y="52338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4" name="rc514"/>
            <p:cNvSpPr/>
            <p:nvPr/>
          </p:nvSpPr>
          <p:spPr>
            <a:xfrm>
              <a:off x="6140840" y="52338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5" name="rc515"/>
            <p:cNvSpPr/>
            <p:nvPr/>
          </p:nvSpPr>
          <p:spPr>
            <a:xfrm>
              <a:off x="6400448" y="52338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6" name="rc516"/>
            <p:cNvSpPr/>
            <p:nvPr/>
          </p:nvSpPr>
          <p:spPr>
            <a:xfrm>
              <a:off x="6660056" y="523385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7" name="rc517"/>
            <p:cNvSpPr/>
            <p:nvPr/>
          </p:nvSpPr>
          <p:spPr>
            <a:xfrm>
              <a:off x="6919664" y="52338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8" name="rc518"/>
            <p:cNvSpPr/>
            <p:nvPr/>
          </p:nvSpPr>
          <p:spPr>
            <a:xfrm>
              <a:off x="7179272" y="52338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9" name="rc519"/>
            <p:cNvSpPr/>
            <p:nvPr/>
          </p:nvSpPr>
          <p:spPr>
            <a:xfrm>
              <a:off x="7438880" y="52338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0" name="rc520"/>
            <p:cNvSpPr/>
            <p:nvPr/>
          </p:nvSpPr>
          <p:spPr>
            <a:xfrm>
              <a:off x="7698488" y="523385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1" name="rc521"/>
            <p:cNvSpPr/>
            <p:nvPr/>
          </p:nvSpPr>
          <p:spPr>
            <a:xfrm>
              <a:off x="7958096" y="523385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2" name="rc522"/>
            <p:cNvSpPr/>
            <p:nvPr/>
          </p:nvSpPr>
          <p:spPr>
            <a:xfrm>
              <a:off x="8217704" y="5233857"/>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3" name="rc523"/>
            <p:cNvSpPr/>
            <p:nvPr/>
          </p:nvSpPr>
          <p:spPr>
            <a:xfrm>
              <a:off x="8477312" y="523385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4" name="rc524"/>
            <p:cNvSpPr/>
            <p:nvPr/>
          </p:nvSpPr>
          <p:spPr>
            <a:xfrm>
              <a:off x="1987112"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5" name="rc525"/>
            <p:cNvSpPr/>
            <p:nvPr/>
          </p:nvSpPr>
          <p:spPr>
            <a:xfrm>
              <a:off x="2246720"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6" name="rc526"/>
            <p:cNvSpPr/>
            <p:nvPr/>
          </p:nvSpPr>
          <p:spPr>
            <a:xfrm>
              <a:off x="2506328"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7" name="rc527"/>
            <p:cNvSpPr/>
            <p:nvPr/>
          </p:nvSpPr>
          <p:spPr>
            <a:xfrm>
              <a:off x="2765936"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8" name="rc528"/>
            <p:cNvSpPr/>
            <p:nvPr/>
          </p:nvSpPr>
          <p:spPr>
            <a:xfrm>
              <a:off x="3025544"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9" name="rc529"/>
            <p:cNvSpPr/>
            <p:nvPr/>
          </p:nvSpPr>
          <p:spPr>
            <a:xfrm>
              <a:off x="3285152"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0" name="rc530"/>
            <p:cNvSpPr/>
            <p:nvPr/>
          </p:nvSpPr>
          <p:spPr>
            <a:xfrm>
              <a:off x="3544760"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1" name="rc531"/>
            <p:cNvSpPr/>
            <p:nvPr/>
          </p:nvSpPr>
          <p:spPr>
            <a:xfrm>
              <a:off x="3804368"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2" name="rc532"/>
            <p:cNvSpPr/>
            <p:nvPr/>
          </p:nvSpPr>
          <p:spPr>
            <a:xfrm>
              <a:off x="4063976"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3" name="rc533"/>
            <p:cNvSpPr/>
            <p:nvPr/>
          </p:nvSpPr>
          <p:spPr>
            <a:xfrm>
              <a:off x="4323584"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4" name="rc534"/>
            <p:cNvSpPr/>
            <p:nvPr/>
          </p:nvSpPr>
          <p:spPr>
            <a:xfrm>
              <a:off x="4583192"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5" name="rc535"/>
            <p:cNvSpPr/>
            <p:nvPr/>
          </p:nvSpPr>
          <p:spPr>
            <a:xfrm>
              <a:off x="4842800"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6" name="rc536"/>
            <p:cNvSpPr/>
            <p:nvPr/>
          </p:nvSpPr>
          <p:spPr>
            <a:xfrm>
              <a:off x="5102408"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7" name="rc537"/>
            <p:cNvSpPr/>
            <p:nvPr/>
          </p:nvSpPr>
          <p:spPr>
            <a:xfrm>
              <a:off x="5362016"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8" name="rc538"/>
            <p:cNvSpPr/>
            <p:nvPr/>
          </p:nvSpPr>
          <p:spPr>
            <a:xfrm>
              <a:off x="5621624"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9" name="rc539"/>
            <p:cNvSpPr/>
            <p:nvPr/>
          </p:nvSpPr>
          <p:spPr>
            <a:xfrm>
              <a:off x="5881232"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0" name="rc540"/>
            <p:cNvSpPr/>
            <p:nvPr/>
          </p:nvSpPr>
          <p:spPr>
            <a:xfrm>
              <a:off x="6140840"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1" name="rc541"/>
            <p:cNvSpPr/>
            <p:nvPr/>
          </p:nvSpPr>
          <p:spPr>
            <a:xfrm>
              <a:off x="6400448"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2" name="rc542"/>
            <p:cNvSpPr/>
            <p:nvPr/>
          </p:nvSpPr>
          <p:spPr>
            <a:xfrm>
              <a:off x="6660056"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3" name="rc543"/>
            <p:cNvSpPr/>
            <p:nvPr/>
          </p:nvSpPr>
          <p:spPr>
            <a:xfrm>
              <a:off x="6919664"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4" name="rc544"/>
            <p:cNvSpPr/>
            <p:nvPr/>
          </p:nvSpPr>
          <p:spPr>
            <a:xfrm>
              <a:off x="7179272"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5" name="rc545"/>
            <p:cNvSpPr/>
            <p:nvPr/>
          </p:nvSpPr>
          <p:spPr>
            <a:xfrm>
              <a:off x="7438880"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6" name="rc546"/>
            <p:cNvSpPr/>
            <p:nvPr/>
          </p:nvSpPr>
          <p:spPr>
            <a:xfrm>
              <a:off x="7698488"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7" name="rc547"/>
            <p:cNvSpPr/>
            <p:nvPr/>
          </p:nvSpPr>
          <p:spPr>
            <a:xfrm>
              <a:off x="7958096"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8" name="rc548"/>
            <p:cNvSpPr/>
            <p:nvPr/>
          </p:nvSpPr>
          <p:spPr>
            <a:xfrm>
              <a:off x="8217704"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9" name="rc549"/>
            <p:cNvSpPr/>
            <p:nvPr/>
          </p:nvSpPr>
          <p:spPr>
            <a:xfrm>
              <a:off x="8477312"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0" name="rc550"/>
            <p:cNvSpPr/>
            <p:nvPr/>
          </p:nvSpPr>
          <p:spPr>
            <a:xfrm>
              <a:off x="1987112"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1" name="rc551"/>
            <p:cNvSpPr/>
            <p:nvPr/>
          </p:nvSpPr>
          <p:spPr>
            <a:xfrm>
              <a:off x="2246720"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2" name="rc552"/>
            <p:cNvSpPr/>
            <p:nvPr/>
          </p:nvSpPr>
          <p:spPr>
            <a:xfrm>
              <a:off x="2506328"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3" name="rc553"/>
            <p:cNvSpPr/>
            <p:nvPr/>
          </p:nvSpPr>
          <p:spPr>
            <a:xfrm>
              <a:off x="2765936"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4" name="rc554"/>
            <p:cNvSpPr/>
            <p:nvPr/>
          </p:nvSpPr>
          <p:spPr>
            <a:xfrm>
              <a:off x="3025544"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5" name="rc555"/>
            <p:cNvSpPr/>
            <p:nvPr/>
          </p:nvSpPr>
          <p:spPr>
            <a:xfrm>
              <a:off x="3285152" y="23399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6" name="rc556"/>
            <p:cNvSpPr/>
            <p:nvPr/>
          </p:nvSpPr>
          <p:spPr>
            <a:xfrm>
              <a:off x="3544760"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7" name="rc557"/>
            <p:cNvSpPr/>
            <p:nvPr/>
          </p:nvSpPr>
          <p:spPr>
            <a:xfrm>
              <a:off x="3804368"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8" name="rc558"/>
            <p:cNvSpPr/>
            <p:nvPr/>
          </p:nvSpPr>
          <p:spPr>
            <a:xfrm>
              <a:off x="4063976"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9" name="rc559"/>
            <p:cNvSpPr/>
            <p:nvPr/>
          </p:nvSpPr>
          <p:spPr>
            <a:xfrm>
              <a:off x="4323584"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0" name="rc560"/>
            <p:cNvSpPr/>
            <p:nvPr/>
          </p:nvSpPr>
          <p:spPr>
            <a:xfrm>
              <a:off x="4583192"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1" name="rc561"/>
            <p:cNvSpPr/>
            <p:nvPr/>
          </p:nvSpPr>
          <p:spPr>
            <a:xfrm>
              <a:off x="4842800"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2" name="rc562"/>
            <p:cNvSpPr/>
            <p:nvPr/>
          </p:nvSpPr>
          <p:spPr>
            <a:xfrm>
              <a:off x="5102408"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3" name="rc563"/>
            <p:cNvSpPr/>
            <p:nvPr/>
          </p:nvSpPr>
          <p:spPr>
            <a:xfrm>
              <a:off x="5362016"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4" name="rc564"/>
            <p:cNvSpPr/>
            <p:nvPr/>
          </p:nvSpPr>
          <p:spPr>
            <a:xfrm>
              <a:off x="5621624"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5" name="rc565"/>
            <p:cNvSpPr/>
            <p:nvPr/>
          </p:nvSpPr>
          <p:spPr>
            <a:xfrm>
              <a:off x="5881232"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6" name="rc566"/>
            <p:cNvSpPr/>
            <p:nvPr/>
          </p:nvSpPr>
          <p:spPr>
            <a:xfrm>
              <a:off x="6140840"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7" name="rc567"/>
            <p:cNvSpPr/>
            <p:nvPr/>
          </p:nvSpPr>
          <p:spPr>
            <a:xfrm>
              <a:off x="6400448"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8" name="rc568"/>
            <p:cNvSpPr/>
            <p:nvPr/>
          </p:nvSpPr>
          <p:spPr>
            <a:xfrm>
              <a:off x="6660056"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9" name="rc569"/>
            <p:cNvSpPr/>
            <p:nvPr/>
          </p:nvSpPr>
          <p:spPr>
            <a:xfrm>
              <a:off x="6919664"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0" name="rc570"/>
            <p:cNvSpPr/>
            <p:nvPr/>
          </p:nvSpPr>
          <p:spPr>
            <a:xfrm>
              <a:off x="7179272"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1" name="rc571"/>
            <p:cNvSpPr/>
            <p:nvPr/>
          </p:nvSpPr>
          <p:spPr>
            <a:xfrm>
              <a:off x="7438880"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2" name="rc572"/>
            <p:cNvSpPr/>
            <p:nvPr/>
          </p:nvSpPr>
          <p:spPr>
            <a:xfrm>
              <a:off x="7698488"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3" name="rc573"/>
            <p:cNvSpPr/>
            <p:nvPr/>
          </p:nvSpPr>
          <p:spPr>
            <a:xfrm>
              <a:off x="7958096"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4" name="rc574"/>
            <p:cNvSpPr/>
            <p:nvPr/>
          </p:nvSpPr>
          <p:spPr>
            <a:xfrm>
              <a:off x="8217704"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5" name="rc575"/>
            <p:cNvSpPr/>
            <p:nvPr/>
          </p:nvSpPr>
          <p:spPr>
            <a:xfrm>
              <a:off x="8477312"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6" name="rc576"/>
            <p:cNvSpPr/>
            <p:nvPr/>
          </p:nvSpPr>
          <p:spPr>
            <a:xfrm>
              <a:off x="1987112" y="5555407"/>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7" name="rc577"/>
            <p:cNvSpPr/>
            <p:nvPr/>
          </p:nvSpPr>
          <p:spPr>
            <a:xfrm>
              <a:off x="2246720" y="5555407"/>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8" name="rc578"/>
            <p:cNvSpPr/>
            <p:nvPr/>
          </p:nvSpPr>
          <p:spPr>
            <a:xfrm>
              <a:off x="2506328" y="555540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9" name="rc579"/>
            <p:cNvSpPr/>
            <p:nvPr/>
          </p:nvSpPr>
          <p:spPr>
            <a:xfrm>
              <a:off x="2765936" y="555540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0" name="rc580"/>
            <p:cNvSpPr/>
            <p:nvPr/>
          </p:nvSpPr>
          <p:spPr>
            <a:xfrm>
              <a:off x="3025544"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1" name="rc581"/>
            <p:cNvSpPr/>
            <p:nvPr/>
          </p:nvSpPr>
          <p:spPr>
            <a:xfrm>
              <a:off x="3285152"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2" name="rc582"/>
            <p:cNvSpPr/>
            <p:nvPr/>
          </p:nvSpPr>
          <p:spPr>
            <a:xfrm>
              <a:off x="3544760"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3" name="rc583"/>
            <p:cNvSpPr/>
            <p:nvPr/>
          </p:nvSpPr>
          <p:spPr>
            <a:xfrm>
              <a:off x="3804368"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4" name="rc584"/>
            <p:cNvSpPr/>
            <p:nvPr/>
          </p:nvSpPr>
          <p:spPr>
            <a:xfrm>
              <a:off x="4063976" y="55554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5" name="rc585"/>
            <p:cNvSpPr/>
            <p:nvPr/>
          </p:nvSpPr>
          <p:spPr>
            <a:xfrm>
              <a:off x="4323584" y="55554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6" name="rc586"/>
            <p:cNvSpPr/>
            <p:nvPr/>
          </p:nvSpPr>
          <p:spPr>
            <a:xfrm>
              <a:off x="4583192" y="55554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7" name="rc587"/>
            <p:cNvSpPr/>
            <p:nvPr/>
          </p:nvSpPr>
          <p:spPr>
            <a:xfrm>
              <a:off x="4842800" y="55554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8" name="rc588"/>
            <p:cNvSpPr/>
            <p:nvPr/>
          </p:nvSpPr>
          <p:spPr>
            <a:xfrm>
              <a:off x="5102408" y="55554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9" name="rc589"/>
            <p:cNvSpPr/>
            <p:nvPr/>
          </p:nvSpPr>
          <p:spPr>
            <a:xfrm>
              <a:off x="5362016" y="55554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0" name="rc590"/>
            <p:cNvSpPr/>
            <p:nvPr/>
          </p:nvSpPr>
          <p:spPr>
            <a:xfrm>
              <a:off x="5621624" y="55554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1" name="rc591"/>
            <p:cNvSpPr/>
            <p:nvPr/>
          </p:nvSpPr>
          <p:spPr>
            <a:xfrm>
              <a:off x="5881232" y="55554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2" name="rc592"/>
            <p:cNvSpPr/>
            <p:nvPr/>
          </p:nvSpPr>
          <p:spPr>
            <a:xfrm>
              <a:off x="6140840" y="555540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3" name="rc593"/>
            <p:cNvSpPr/>
            <p:nvPr/>
          </p:nvSpPr>
          <p:spPr>
            <a:xfrm>
              <a:off x="6400448" y="555540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4" name="rc594"/>
            <p:cNvSpPr/>
            <p:nvPr/>
          </p:nvSpPr>
          <p:spPr>
            <a:xfrm>
              <a:off x="6660056" y="555540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5" name="rc595"/>
            <p:cNvSpPr/>
            <p:nvPr/>
          </p:nvSpPr>
          <p:spPr>
            <a:xfrm>
              <a:off x="6919664" y="5555407"/>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6" name="rc596"/>
            <p:cNvSpPr/>
            <p:nvPr/>
          </p:nvSpPr>
          <p:spPr>
            <a:xfrm>
              <a:off x="7179272" y="5555407"/>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97" name="rc597"/>
            <p:cNvSpPr/>
            <p:nvPr/>
          </p:nvSpPr>
          <p:spPr>
            <a:xfrm>
              <a:off x="7438880"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8" name="rc598"/>
            <p:cNvSpPr/>
            <p:nvPr/>
          </p:nvSpPr>
          <p:spPr>
            <a:xfrm>
              <a:off x="7698488" y="555540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9" name="rc599"/>
            <p:cNvSpPr/>
            <p:nvPr/>
          </p:nvSpPr>
          <p:spPr>
            <a:xfrm>
              <a:off x="7958096" y="5555407"/>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0" name="rc600"/>
            <p:cNvSpPr/>
            <p:nvPr/>
          </p:nvSpPr>
          <p:spPr>
            <a:xfrm>
              <a:off x="8217704" y="5555407"/>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01" name="rc601"/>
            <p:cNvSpPr/>
            <p:nvPr/>
          </p:nvSpPr>
          <p:spPr>
            <a:xfrm>
              <a:off x="8477312" y="5555407"/>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02" name="rc602"/>
            <p:cNvSpPr/>
            <p:nvPr/>
          </p:nvSpPr>
          <p:spPr>
            <a:xfrm>
              <a:off x="1987112"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3" name="rc603"/>
            <p:cNvSpPr/>
            <p:nvPr/>
          </p:nvSpPr>
          <p:spPr>
            <a:xfrm>
              <a:off x="2246720"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4" name="rc604"/>
            <p:cNvSpPr/>
            <p:nvPr/>
          </p:nvSpPr>
          <p:spPr>
            <a:xfrm>
              <a:off x="2506328"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5" name="rc605"/>
            <p:cNvSpPr/>
            <p:nvPr/>
          </p:nvSpPr>
          <p:spPr>
            <a:xfrm>
              <a:off x="2765936"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6" name="rc606"/>
            <p:cNvSpPr/>
            <p:nvPr/>
          </p:nvSpPr>
          <p:spPr>
            <a:xfrm>
              <a:off x="3025544"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7" name="rc607"/>
            <p:cNvSpPr/>
            <p:nvPr/>
          </p:nvSpPr>
          <p:spPr>
            <a:xfrm>
              <a:off x="3285152"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8" name="rc608"/>
            <p:cNvSpPr/>
            <p:nvPr/>
          </p:nvSpPr>
          <p:spPr>
            <a:xfrm>
              <a:off x="3544760"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9" name="rc609"/>
            <p:cNvSpPr/>
            <p:nvPr/>
          </p:nvSpPr>
          <p:spPr>
            <a:xfrm>
              <a:off x="3804368"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0" name="rc610"/>
            <p:cNvSpPr/>
            <p:nvPr/>
          </p:nvSpPr>
          <p:spPr>
            <a:xfrm>
              <a:off x="4063976"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1" name="rc611"/>
            <p:cNvSpPr/>
            <p:nvPr/>
          </p:nvSpPr>
          <p:spPr>
            <a:xfrm>
              <a:off x="4323584"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2" name="rc612"/>
            <p:cNvSpPr/>
            <p:nvPr/>
          </p:nvSpPr>
          <p:spPr>
            <a:xfrm>
              <a:off x="4583192"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3" name="rc613"/>
            <p:cNvSpPr/>
            <p:nvPr/>
          </p:nvSpPr>
          <p:spPr>
            <a:xfrm>
              <a:off x="4842800"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4" name="rc614"/>
            <p:cNvSpPr/>
            <p:nvPr/>
          </p:nvSpPr>
          <p:spPr>
            <a:xfrm>
              <a:off x="5102408"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5" name="rc615"/>
            <p:cNvSpPr/>
            <p:nvPr/>
          </p:nvSpPr>
          <p:spPr>
            <a:xfrm>
              <a:off x="5362016"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6" name="rc616"/>
            <p:cNvSpPr/>
            <p:nvPr/>
          </p:nvSpPr>
          <p:spPr>
            <a:xfrm>
              <a:off x="5621624"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7" name="rc617"/>
            <p:cNvSpPr/>
            <p:nvPr/>
          </p:nvSpPr>
          <p:spPr>
            <a:xfrm>
              <a:off x="5881232"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8" name="rc618"/>
            <p:cNvSpPr/>
            <p:nvPr/>
          </p:nvSpPr>
          <p:spPr>
            <a:xfrm>
              <a:off x="6140840"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9" name="rc619"/>
            <p:cNvSpPr/>
            <p:nvPr/>
          </p:nvSpPr>
          <p:spPr>
            <a:xfrm>
              <a:off x="6400448"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0" name="rc620"/>
            <p:cNvSpPr/>
            <p:nvPr/>
          </p:nvSpPr>
          <p:spPr>
            <a:xfrm>
              <a:off x="6660056"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1" name="rc621"/>
            <p:cNvSpPr/>
            <p:nvPr/>
          </p:nvSpPr>
          <p:spPr>
            <a:xfrm>
              <a:off x="6919664"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2" name="rc622"/>
            <p:cNvSpPr/>
            <p:nvPr/>
          </p:nvSpPr>
          <p:spPr>
            <a:xfrm>
              <a:off x="7179272" y="41084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3" name="rc623"/>
            <p:cNvSpPr/>
            <p:nvPr/>
          </p:nvSpPr>
          <p:spPr>
            <a:xfrm>
              <a:off x="7438880" y="41084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4" name="rc624"/>
            <p:cNvSpPr/>
            <p:nvPr/>
          </p:nvSpPr>
          <p:spPr>
            <a:xfrm>
              <a:off x="7698488" y="41084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5" name="rc625"/>
            <p:cNvSpPr/>
            <p:nvPr/>
          </p:nvSpPr>
          <p:spPr>
            <a:xfrm>
              <a:off x="7958096" y="410843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6" name="rc626"/>
            <p:cNvSpPr/>
            <p:nvPr/>
          </p:nvSpPr>
          <p:spPr>
            <a:xfrm>
              <a:off x="8217704" y="410843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7" name="rc627"/>
            <p:cNvSpPr/>
            <p:nvPr/>
          </p:nvSpPr>
          <p:spPr>
            <a:xfrm>
              <a:off x="8477312" y="410843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8" name="rc628"/>
            <p:cNvSpPr/>
            <p:nvPr/>
          </p:nvSpPr>
          <p:spPr>
            <a:xfrm>
              <a:off x="1987112" y="507308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9" name="rc629"/>
            <p:cNvSpPr/>
            <p:nvPr/>
          </p:nvSpPr>
          <p:spPr>
            <a:xfrm>
              <a:off x="2246720" y="507308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0" name="rc630"/>
            <p:cNvSpPr/>
            <p:nvPr/>
          </p:nvSpPr>
          <p:spPr>
            <a:xfrm>
              <a:off x="2506328" y="507308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1" name="rc631"/>
            <p:cNvSpPr/>
            <p:nvPr/>
          </p:nvSpPr>
          <p:spPr>
            <a:xfrm>
              <a:off x="2765936"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2" name="rc632"/>
            <p:cNvSpPr/>
            <p:nvPr/>
          </p:nvSpPr>
          <p:spPr>
            <a:xfrm>
              <a:off x="3025544"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3" name="rc633"/>
            <p:cNvSpPr/>
            <p:nvPr/>
          </p:nvSpPr>
          <p:spPr>
            <a:xfrm>
              <a:off x="3285152"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4" name="rc634"/>
            <p:cNvSpPr/>
            <p:nvPr/>
          </p:nvSpPr>
          <p:spPr>
            <a:xfrm>
              <a:off x="3544760" y="5073082"/>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5" name="rc635"/>
            <p:cNvSpPr/>
            <p:nvPr/>
          </p:nvSpPr>
          <p:spPr>
            <a:xfrm>
              <a:off x="3804368" y="5073082"/>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6" name="rc636"/>
            <p:cNvSpPr/>
            <p:nvPr/>
          </p:nvSpPr>
          <p:spPr>
            <a:xfrm>
              <a:off x="4063976" y="5073082"/>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7" name="rc637"/>
            <p:cNvSpPr/>
            <p:nvPr/>
          </p:nvSpPr>
          <p:spPr>
            <a:xfrm>
              <a:off x="4323584"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8" name="rc638"/>
            <p:cNvSpPr/>
            <p:nvPr/>
          </p:nvSpPr>
          <p:spPr>
            <a:xfrm>
              <a:off x="4583192"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9" name="rc639"/>
            <p:cNvSpPr/>
            <p:nvPr/>
          </p:nvSpPr>
          <p:spPr>
            <a:xfrm>
              <a:off x="4842800"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0" name="rc640"/>
            <p:cNvSpPr/>
            <p:nvPr/>
          </p:nvSpPr>
          <p:spPr>
            <a:xfrm>
              <a:off x="5102408"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1" name="rc641"/>
            <p:cNvSpPr/>
            <p:nvPr/>
          </p:nvSpPr>
          <p:spPr>
            <a:xfrm>
              <a:off x="5362016"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2" name="rc642"/>
            <p:cNvSpPr/>
            <p:nvPr/>
          </p:nvSpPr>
          <p:spPr>
            <a:xfrm>
              <a:off x="5621624"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3" name="rc643"/>
            <p:cNvSpPr/>
            <p:nvPr/>
          </p:nvSpPr>
          <p:spPr>
            <a:xfrm>
              <a:off x="5881232"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4" name="rc644"/>
            <p:cNvSpPr/>
            <p:nvPr/>
          </p:nvSpPr>
          <p:spPr>
            <a:xfrm>
              <a:off x="6140840"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5" name="rc645"/>
            <p:cNvSpPr/>
            <p:nvPr/>
          </p:nvSpPr>
          <p:spPr>
            <a:xfrm>
              <a:off x="6400448"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6" name="rc646"/>
            <p:cNvSpPr/>
            <p:nvPr/>
          </p:nvSpPr>
          <p:spPr>
            <a:xfrm>
              <a:off x="6660056" y="507308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7" name="rc647"/>
            <p:cNvSpPr/>
            <p:nvPr/>
          </p:nvSpPr>
          <p:spPr>
            <a:xfrm>
              <a:off x="6919664"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8" name="rc648"/>
            <p:cNvSpPr/>
            <p:nvPr/>
          </p:nvSpPr>
          <p:spPr>
            <a:xfrm>
              <a:off x="7179272" y="507308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9" name="rc649"/>
            <p:cNvSpPr/>
            <p:nvPr/>
          </p:nvSpPr>
          <p:spPr>
            <a:xfrm>
              <a:off x="7438880" y="5073082"/>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0" name="rc650"/>
            <p:cNvSpPr/>
            <p:nvPr/>
          </p:nvSpPr>
          <p:spPr>
            <a:xfrm>
              <a:off x="7698488" y="5073082"/>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1" name="rc651"/>
            <p:cNvSpPr/>
            <p:nvPr/>
          </p:nvSpPr>
          <p:spPr>
            <a:xfrm>
              <a:off x="7958096" y="5073082"/>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2" name="rc652"/>
            <p:cNvSpPr/>
            <p:nvPr/>
          </p:nvSpPr>
          <p:spPr>
            <a:xfrm>
              <a:off x="8217704" y="5073082"/>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3" name="rc653"/>
            <p:cNvSpPr/>
            <p:nvPr/>
          </p:nvSpPr>
          <p:spPr>
            <a:xfrm>
              <a:off x="8477312" y="5073082"/>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4" name="rc654"/>
            <p:cNvSpPr/>
            <p:nvPr/>
          </p:nvSpPr>
          <p:spPr>
            <a:xfrm>
              <a:off x="1987112"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5" name="rc655"/>
            <p:cNvSpPr/>
            <p:nvPr/>
          </p:nvSpPr>
          <p:spPr>
            <a:xfrm>
              <a:off x="2246720"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6" name="rc656"/>
            <p:cNvSpPr/>
            <p:nvPr/>
          </p:nvSpPr>
          <p:spPr>
            <a:xfrm>
              <a:off x="2506328"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7" name="rc657"/>
            <p:cNvSpPr/>
            <p:nvPr/>
          </p:nvSpPr>
          <p:spPr>
            <a:xfrm>
              <a:off x="2765936"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8" name="rc658"/>
            <p:cNvSpPr/>
            <p:nvPr/>
          </p:nvSpPr>
          <p:spPr>
            <a:xfrm>
              <a:off x="3025544"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9" name="rc659"/>
            <p:cNvSpPr/>
            <p:nvPr/>
          </p:nvSpPr>
          <p:spPr>
            <a:xfrm>
              <a:off x="3285152"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0" name="rc660"/>
            <p:cNvSpPr/>
            <p:nvPr/>
          </p:nvSpPr>
          <p:spPr>
            <a:xfrm>
              <a:off x="3544760"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1" name="rc661"/>
            <p:cNvSpPr/>
            <p:nvPr/>
          </p:nvSpPr>
          <p:spPr>
            <a:xfrm>
              <a:off x="3804368"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2" name="rc662"/>
            <p:cNvSpPr/>
            <p:nvPr/>
          </p:nvSpPr>
          <p:spPr>
            <a:xfrm>
              <a:off x="4063976"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3" name="rc663"/>
            <p:cNvSpPr/>
            <p:nvPr/>
          </p:nvSpPr>
          <p:spPr>
            <a:xfrm>
              <a:off x="4323584"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4" name="rc664"/>
            <p:cNvSpPr/>
            <p:nvPr/>
          </p:nvSpPr>
          <p:spPr>
            <a:xfrm>
              <a:off x="4583192"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5" name="rc665"/>
            <p:cNvSpPr/>
            <p:nvPr/>
          </p:nvSpPr>
          <p:spPr>
            <a:xfrm>
              <a:off x="4842800"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6" name="rc666"/>
            <p:cNvSpPr/>
            <p:nvPr/>
          </p:nvSpPr>
          <p:spPr>
            <a:xfrm>
              <a:off x="5102408"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7" name="rc667"/>
            <p:cNvSpPr/>
            <p:nvPr/>
          </p:nvSpPr>
          <p:spPr>
            <a:xfrm>
              <a:off x="5362016"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8" name="rc668"/>
            <p:cNvSpPr/>
            <p:nvPr/>
          </p:nvSpPr>
          <p:spPr>
            <a:xfrm>
              <a:off x="5621624"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9" name="rc669"/>
            <p:cNvSpPr/>
            <p:nvPr/>
          </p:nvSpPr>
          <p:spPr>
            <a:xfrm>
              <a:off x="5881232"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0" name="rc670"/>
            <p:cNvSpPr/>
            <p:nvPr/>
          </p:nvSpPr>
          <p:spPr>
            <a:xfrm>
              <a:off x="6140840"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1" name="rc671"/>
            <p:cNvSpPr/>
            <p:nvPr/>
          </p:nvSpPr>
          <p:spPr>
            <a:xfrm>
              <a:off x="6400448"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2" name="rc672"/>
            <p:cNvSpPr/>
            <p:nvPr/>
          </p:nvSpPr>
          <p:spPr>
            <a:xfrm>
              <a:off x="6660056"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3" name="rc673"/>
            <p:cNvSpPr/>
            <p:nvPr/>
          </p:nvSpPr>
          <p:spPr>
            <a:xfrm>
              <a:off x="6919664"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4" name="rc674"/>
            <p:cNvSpPr/>
            <p:nvPr/>
          </p:nvSpPr>
          <p:spPr>
            <a:xfrm>
              <a:off x="7179272"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5" name="rc675"/>
            <p:cNvSpPr/>
            <p:nvPr/>
          </p:nvSpPr>
          <p:spPr>
            <a:xfrm>
              <a:off x="7438880" y="29830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6" name="rc676"/>
            <p:cNvSpPr/>
            <p:nvPr/>
          </p:nvSpPr>
          <p:spPr>
            <a:xfrm>
              <a:off x="7698488"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7" name="rc677"/>
            <p:cNvSpPr/>
            <p:nvPr/>
          </p:nvSpPr>
          <p:spPr>
            <a:xfrm>
              <a:off x="7958096" y="29830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8" name="rc678"/>
            <p:cNvSpPr/>
            <p:nvPr/>
          </p:nvSpPr>
          <p:spPr>
            <a:xfrm>
              <a:off x="8217704"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9" name="rc679"/>
            <p:cNvSpPr/>
            <p:nvPr/>
          </p:nvSpPr>
          <p:spPr>
            <a:xfrm>
              <a:off x="8477312" y="29830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0" name="rc680"/>
            <p:cNvSpPr/>
            <p:nvPr/>
          </p:nvSpPr>
          <p:spPr>
            <a:xfrm>
              <a:off x="1987112"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1" name="rc681"/>
            <p:cNvSpPr/>
            <p:nvPr/>
          </p:nvSpPr>
          <p:spPr>
            <a:xfrm>
              <a:off x="2246720"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2" name="rc682"/>
            <p:cNvSpPr/>
            <p:nvPr/>
          </p:nvSpPr>
          <p:spPr>
            <a:xfrm>
              <a:off x="2506328"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3" name="rc683"/>
            <p:cNvSpPr/>
            <p:nvPr/>
          </p:nvSpPr>
          <p:spPr>
            <a:xfrm>
              <a:off x="2765936"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4" name="rc684"/>
            <p:cNvSpPr/>
            <p:nvPr/>
          </p:nvSpPr>
          <p:spPr>
            <a:xfrm>
              <a:off x="3025544"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5" name="rc685"/>
            <p:cNvSpPr/>
            <p:nvPr/>
          </p:nvSpPr>
          <p:spPr>
            <a:xfrm>
              <a:off x="3285152"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6" name="rc686"/>
            <p:cNvSpPr/>
            <p:nvPr/>
          </p:nvSpPr>
          <p:spPr>
            <a:xfrm>
              <a:off x="3544760"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7" name="rc687"/>
            <p:cNvSpPr/>
            <p:nvPr/>
          </p:nvSpPr>
          <p:spPr>
            <a:xfrm>
              <a:off x="3804368"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8" name="rc688"/>
            <p:cNvSpPr/>
            <p:nvPr/>
          </p:nvSpPr>
          <p:spPr>
            <a:xfrm>
              <a:off x="4063976"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9" name="rc689"/>
            <p:cNvSpPr/>
            <p:nvPr/>
          </p:nvSpPr>
          <p:spPr>
            <a:xfrm>
              <a:off x="4323584"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0" name="rc690"/>
            <p:cNvSpPr/>
            <p:nvPr/>
          </p:nvSpPr>
          <p:spPr>
            <a:xfrm>
              <a:off x="4583192"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1" name="rc691"/>
            <p:cNvSpPr/>
            <p:nvPr/>
          </p:nvSpPr>
          <p:spPr>
            <a:xfrm>
              <a:off x="4842800"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2" name="rc692"/>
            <p:cNvSpPr/>
            <p:nvPr/>
          </p:nvSpPr>
          <p:spPr>
            <a:xfrm>
              <a:off x="5102408"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3" name="rc693"/>
            <p:cNvSpPr/>
            <p:nvPr/>
          </p:nvSpPr>
          <p:spPr>
            <a:xfrm>
              <a:off x="5362016"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4" name="rc694"/>
            <p:cNvSpPr/>
            <p:nvPr/>
          </p:nvSpPr>
          <p:spPr>
            <a:xfrm>
              <a:off x="5621624"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5" name="rc695"/>
            <p:cNvSpPr/>
            <p:nvPr/>
          </p:nvSpPr>
          <p:spPr>
            <a:xfrm>
              <a:off x="5881232"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6" name="rc696"/>
            <p:cNvSpPr/>
            <p:nvPr/>
          </p:nvSpPr>
          <p:spPr>
            <a:xfrm>
              <a:off x="6140840"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7" name="rc697"/>
            <p:cNvSpPr/>
            <p:nvPr/>
          </p:nvSpPr>
          <p:spPr>
            <a:xfrm>
              <a:off x="6400448"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8" name="rc698"/>
            <p:cNvSpPr/>
            <p:nvPr/>
          </p:nvSpPr>
          <p:spPr>
            <a:xfrm>
              <a:off x="6660056" y="37868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9" name="rc699"/>
            <p:cNvSpPr/>
            <p:nvPr/>
          </p:nvSpPr>
          <p:spPr>
            <a:xfrm>
              <a:off x="6919664" y="37868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0" name="rc700"/>
            <p:cNvSpPr/>
            <p:nvPr/>
          </p:nvSpPr>
          <p:spPr>
            <a:xfrm>
              <a:off x="7179272" y="37868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1" name="rc701"/>
            <p:cNvSpPr/>
            <p:nvPr/>
          </p:nvSpPr>
          <p:spPr>
            <a:xfrm>
              <a:off x="7438880" y="37868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2" name="rc702"/>
            <p:cNvSpPr/>
            <p:nvPr/>
          </p:nvSpPr>
          <p:spPr>
            <a:xfrm>
              <a:off x="7698488"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3" name="rc703"/>
            <p:cNvSpPr/>
            <p:nvPr/>
          </p:nvSpPr>
          <p:spPr>
            <a:xfrm>
              <a:off x="7958096" y="37868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4" name="rc704"/>
            <p:cNvSpPr/>
            <p:nvPr/>
          </p:nvSpPr>
          <p:spPr>
            <a:xfrm>
              <a:off x="8217704"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5" name="rc705"/>
            <p:cNvSpPr/>
            <p:nvPr/>
          </p:nvSpPr>
          <p:spPr>
            <a:xfrm>
              <a:off x="8477312"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6" name="rc706"/>
            <p:cNvSpPr/>
            <p:nvPr/>
          </p:nvSpPr>
          <p:spPr>
            <a:xfrm>
              <a:off x="1987112" y="394765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7" name="rc707"/>
            <p:cNvSpPr/>
            <p:nvPr/>
          </p:nvSpPr>
          <p:spPr>
            <a:xfrm>
              <a:off x="2246720"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8" name="rc708"/>
            <p:cNvSpPr/>
            <p:nvPr/>
          </p:nvSpPr>
          <p:spPr>
            <a:xfrm>
              <a:off x="2506328"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9" name="rc709"/>
            <p:cNvSpPr/>
            <p:nvPr/>
          </p:nvSpPr>
          <p:spPr>
            <a:xfrm>
              <a:off x="2765936"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0" name="rc710"/>
            <p:cNvSpPr/>
            <p:nvPr/>
          </p:nvSpPr>
          <p:spPr>
            <a:xfrm>
              <a:off x="3025544"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1" name="rc711"/>
            <p:cNvSpPr/>
            <p:nvPr/>
          </p:nvSpPr>
          <p:spPr>
            <a:xfrm>
              <a:off x="3285152"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2" name="rc712"/>
            <p:cNvSpPr/>
            <p:nvPr/>
          </p:nvSpPr>
          <p:spPr>
            <a:xfrm>
              <a:off x="3544760"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3" name="rc713"/>
            <p:cNvSpPr/>
            <p:nvPr/>
          </p:nvSpPr>
          <p:spPr>
            <a:xfrm>
              <a:off x="3804368"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4" name="rc714"/>
            <p:cNvSpPr/>
            <p:nvPr/>
          </p:nvSpPr>
          <p:spPr>
            <a:xfrm>
              <a:off x="4063976"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5" name="rc715"/>
            <p:cNvSpPr/>
            <p:nvPr/>
          </p:nvSpPr>
          <p:spPr>
            <a:xfrm>
              <a:off x="4323584"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6" name="rc716"/>
            <p:cNvSpPr/>
            <p:nvPr/>
          </p:nvSpPr>
          <p:spPr>
            <a:xfrm>
              <a:off x="4583192"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7" name="rc717"/>
            <p:cNvSpPr/>
            <p:nvPr/>
          </p:nvSpPr>
          <p:spPr>
            <a:xfrm>
              <a:off x="4842800"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8" name="rc718"/>
            <p:cNvSpPr/>
            <p:nvPr/>
          </p:nvSpPr>
          <p:spPr>
            <a:xfrm>
              <a:off x="5102408"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9" name="rc719"/>
            <p:cNvSpPr/>
            <p:nvPr/>
          </p:nvSpPr>
          <p:spPr>
            <a:xfrm>
              <a:off x="5362016"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0" name="rc720"/>
            <p:cNvSpPr/>
            <p:nvPr/>
          </p:nvSpPr>
          <p:spPr>
            <a:xfrm>
              <a:off x="5621624"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1" name="rc721"/>
            <p:cNvSpPr/>
            <p:nvPr/>
          </p:nvSpPr>
          <p:spPr>
            <a:xfrm>
              <a:off x="5881232"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2" name="rc722"/>
            <p:cNvSpPr/>
            <p:nvPr/>
          </p:nvSpPr>
          <p:spPr>
            <a:xfrm>
              <a:off x="6140840"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3" name="rc723"/>
            <p:cNvSpPr/>
            <p:nvPr/>
          </p:nvSpPr>
          <p:spPr>
            <a:xfrm>
              <a:off x="6400448"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4" name="rc724"/>
            <p:cNvSpPr/>
            <p:nvPr/>
          </p:nvSpPr>
          <p:spPr>
            <a:xfrm>
              <a:off x="6660056" y="394765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5" name="rc725"/>
            <p:cNvSpPr/>
            <p:nvPr/>
          </p:nvSpPr>
          <p:spPr>
            <a:xfrm>
              <a:off x="6919664" y="394765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6" name="rc726"/>
            <p:cNvSpPr/>
            <p:nvPr/>
          </p:nvSpPr>
          <p:spPr>
            <a:xfrm>
              <a:off x="7179272" y="394765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7" name="rc727"/>
            <p:cNvSpPr/>
            <p:nvPr/>
          </p:nvSpPr>
          <p:spPr>
            <a:xfrm>
              <a:off x="7438880" y="394765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8" name="rc728"/>
            <p:cNvSpPr/>
            <p:nvPr/>
          </p:nvSpPr>
          <p:spPr>
            <a:xfrm>
              <a:off x="7698488" y="394765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9" name="rc729"/>
            <p:cNvSpPr/>
            <p:nvPr/>
          </p:nvSpPr>
          <p:spPr>
            <a:xfrm>
              <a:off x="7958096" y="39476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0" name="rc730"/>
            <p:cNvSpPr/>
            <p:nvPr/>
          </p:nvSpPr>
          <p:spPr>
            <a:xfrm>
              <a:off x="8217704" y="39476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1" name="rc731"/>
            <p:cNvSpPr/>
            <p:nvPr/>
          </p:nvSpPr>
          <p:spPr>
            <a:xfrm>
              <a:off x="8477312" y="39476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2" name="tx732"/>
            <p:cNvSpPr/>
            <p:nvPr/>
          </p:nvSpPr>
          <p:spPr>
            <a:xfrm>
              <a:off x="205665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33" name="tx733"/>
            <p:cNvSpPr/>
            <p:nvPr/>
          </p:nvSpPr>
          <p:spPr>
            <a:xfrm>
              <a:off x="231626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4" name="tx734"/>
            <p:cNvSpPr/>
            <p:nvPr/>
          </p:nvSpPr>
          <p:spPr>
            <a:xfrm>
              <a:off x="257587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35" name="tx735"/>
            <p:cNvSpPr/>
            <p:nvPr/>
          </p:nvSpPr>
          <p:spPr>
            <a:xfrm>
              <a:off x="283548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6" name="tx736"/>
            <p:cNvSpPr/>
            <p:nvPr/>
          </p:nvSpPr>
          <p:spPr>
            <a:xfrm>
              <a:off x="309508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37" name="tx737"/>
            <p:cNvSpPr/>
            <p:nvPr/>
          </p:nvSpPr>
          <p:spPr>
            <a:xfrm>
              <a:off x="335469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38" name="tx738"/>
            <p:cNvSpPr/>
            <p:nvPr/>
          </p:nvSpPr>
          <p:spPr>
            <a:xfrm>
              <a:off x="361430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39" name="tx739"/>
            <p:cNvSpPr/>
            <p:nvPr/>
          </p:nvSpPr>
          <p:spPr>
            <a:xfrm>
              <a:off x="387391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40" name="tx740"/>
            <p:cNvSpPr/>
            <p:nvPr/>
          </p:nvSpPr>
          <p:spPr>
            <a:xfrm>
              <a:off x="413352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41" name="tx741"/>
            <p:cNvSpPr/>
            <p:nvPr/>
          </p:nvSpPr>
          <p:spPr>
            <a:xfrm>
              <a:off x="439312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42" name="tx742"/>
            <p:cNvSpPr/>
            <p:nvPr/>
          </p:nvSpPr>
          <p:spPr>
            <a:xfrm>
              <a:off x="465273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43" name="tx743"/>
            <p:cNvSpPr/>
            <p:nvPr/>
          </p:nvSpPr>
          <p:spPr>
            <a:xfrm>
              <a:off x="491234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44" name="tx744"/>
            <p:cNvSpPr/>
            <p:nvPr/>
          </p:nvSpPr>
          <p:spPr>
            <a:xfrm>
              <a:off x="517195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45" name="tx745"/>
            <p:cNvSpPr/>
            <p:nvPr/>
          </p:nvSpPr>
          <p:spPr>
            <a:xfrm>
              <a:off x="543156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6" name="tx746"/>
            <p:cNvSpPr/>
            <p:nvPr/>
          </p:nvSpPr>
          <p:spPr>
            <a:xfrm>
              <a:off x="569116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47" name="tx747"/>
            <p:cNvSpPr/>
            <p:nvPr/>
          </p:nvSpPr>
          <p:spPr>
            <a:xfrm>
              <a:off x="595077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48" name="tx748"/>
            <p:cNvSpPr/>
            <p:nvPr/>
          </p:nvSpPr>
          <p:spPr>
            <a:xfrm>
              <a:off x="621038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9" name="tx749"/>
            <p:cNvSpPr/>
            <p:nvPr/>
          </p:nvSpPr>
          <p:spPr>
            <a:xfrm>
              <a:off x="646999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0" name="tx750"/>
            <p:cNvSpPr/>
            <p:nvPr/>
          </p:nvSpPr>
          <p:spPr>
            <a:xfrm>
              <a:off x="672960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1" name="tx751"/>
            <p:cNvSpPr/>
            <p:nvPr/>
          </p:nvSpPr>
          <p:spPr>
            <a:xfrm>
              <a:off x="698920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52" name="tx752"/>
            <p:cNvSpPr/>
            <p:nvPr/>
          </p:nvSpPr>
          <p:spPr>
            <a:xfrm>
              <a:off x="724881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3" name="tx753"/>
            <p:cNvSpPr/>
            <p:nvPr/>
          </p:nvSpPr>
          <p:spPr>
            <a:xfrm>
              <a:off x="750842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4" name="tx754"/>
            <p:cNvSpPr/>
            <p:nvPr/>
          </p:nvSpPr>
          <p:spPr>
            <a:xfrm>
              <a:off x="776803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5" name="tx755"/>
            <p:cNvSpPr/>
            <p:nvPr/>
          </p:nvSpPr>
          <p:spPr>
            <a:xfrm>
              <a:off x="802764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6" name="tx756"/>
            <p:cNvSpPr/>
            <p:nvPr/>
          </p:nvSpPr>
          <p:spPr>
            <a:xfrm>
              <a:off x="828724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7" name="tx757"/>
            <p:cNvSpPr/>
            <p:nvPr/>
          </p:nvSpPr>
          <p:spPr>
            <a:xfrm>
              <a:off x="854685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8" name="tx758"/>
            <p:cNvSpPr/>
            <p:nvPr/>
          </p:nvSpPr>
          <p:spPr>
            <a:xfrm>
              <a:off x="205665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59" name="tx759"/>
            <p:cNvSpPr/>
            <p:nvPr/>
          </p:nvSpPr>
          <p:spPr>
            <a:xfrm>
              <a:off x="231626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0" name="tx760"/>
            <p:cNvSpPr/>
            <p:nvPr/>
          </p:nvSpPr>
          <p:spPr>
            <a:xfrm>
              <a:off x="257587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1" name="tx761"/>
            <p:cNvSpPr/>
            <p:nvPr/>
          </p:nvSpPr>
          <p:spPr>
            <a:xfrm>
              <a:off x="283548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2" name="tx762"/>
            <p:cNvSpPr/>
            <p:nvPr/>
          </p:nvSpPr>
          <p:spPr>
            <a:xfrm>
              <a:off x="309508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3" name="tx763"/>
            <p:cNvSpPr/>
            <p:nvPr/>
          </p:nvSpPr>
          <p:spPr>
            <a:xfrm>
              <a:off x="335469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4" name="tx764"/>
            <p:cNvSpPr/>
            <p:nvPr/>
          </p:nvSpPr>
          <p:spPr>
            <a:xfrm>
              <a:off x="361430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5" name="tx765"/>
            <p:cNvSpPr/>
            <p:nvPr/>
          </p:nvSpPr>
          <p:spPr>
            <a:xfrm>
              <a:off x="387391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6" name="tx766"/>
            <p:cNvSpPr/>
            <p:nvPr/>
          </p:nvSpPr>
          <p:spPr>
            <a:xfrm>
              <a:off x="413352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7" name="tx767"/>
            <p:cNvSpPr/>
            <p:nvPr/>
          </p:nvSpPr>
          <p:spPr>
            <a:xfrm>
              <a:off x="439312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8" name="tx768"/>
            <p:cNvSpPr/>
            <p:nvPr/>
          </p:nvSpPr>
          <p:spPr>
            <a:xfrm>
              <a:off x="465273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9" name="tx769"/>
            <p:cNvSpPr/>
            <p:nvPr/>
          </p:nvSpPr>
          <p:spPr>
            <a:xfrm>
              <a:off x="491234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0" name="tx770"/>
            <p:cNvSpPr/>
            <p:nvPr/>
          </p:nvSpPr>
          <p:spPr>
            <a:xfrm>
              <a:off x="517195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1" name="tx771"/>
            <p:cNvSpPr/>
            <p:nvPr/>
          </p:nvSpPr>
          <p:spPr>
            <a:xfrm>
              <a:off x="543156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2" name="tx772"/>
            <p:cNvSpPr/>
            <p:nvPr/>
          </p:nvSpPr>
          <p:spPr>
            <a:xfrm>
              <a:off x="569116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3" name="tx773"/>
            <p:cNvSpPr/>
            <p:nvPr/>
          </p:nvSpPr>
          <p:spPr>
            <a:xfrm>
              <a:off x="595077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4" name="tx774"/>
            <p:cNvSpPr/>
            <p:nvPr/>
          </p:nvSpPr>
          <p:spPr>
            <a:xfrm>
              <a:off x="621038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5" name="tx775"/>
            <p:cNvSpPr/>
            <p:nvPr/>
          </p:nvSpPr>
          <p:spPr>
            <a:xfrm>
              <a:off x="646999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6" name="tx776"/>
            <p:cNvSpPr/>
            <p:nvPr/>
          </p:nvSpPr>
          <p:spPr>
            <a:xfrm>
              <a:off x="672960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7" name="tx777"/>
            <p:cNvSpPr/>
            <p:nvPr/>
          </p:nvSpPr>
          <p:spPr>
            <a:xfrm>
              <a:off x="698920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8" name="tx778"/>
            <p:cNvSpPr/>
            <p:nvPr/>
          </p:nvSpPr>
          <p:spPr>
            <a:xfrm>
              <a:off x="724881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9" name="tx779"/>
            <p:cNvSpPr/>
            <p:nvPr/>
          </p:nvSpPr>
          <p:spPr>
            <a:xfrm>
              <a:off x="750842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0" name="tx780"/>
            <p:cNvSpPr/>
            <p:nvPr/>
          </p:nvSpPr>
          <p:spPr>
            <a:xfrm>
              <a:off x="776803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1" name="tx781"/>
            <p:cNvSpPr/>
            <p:nvPr/>
          </p:nvSpPr>
          <p:spPr>
            <a:xfrm>
              <a:off x="802764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2" name="tx782"/>
            <p:cNvSpPr/>
            <p:nvPr/>
          </p:nvSpPr>
          <p:spPr>
            <a:xfrm>
              <a:off x="828724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3" name="tx783"/>
            <p:cNvSpPr/>
            <p:nvPr/>
          </p:nvSpPr>
          <p:spPr>
            <a:xfrm>
              <a:off x="854685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4" name="tx784"/>
            <p:cNvSpPr/>
            <p:nvPr/>
          </p:nvSpPr>
          <p:spPr>
            <a:xfrm>
              <a:off x="205665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5" name="tx785"/>
            <p:cNvSpPr/>
            <p:nvPr/>
          </p:nvSpPr>
          <p:spPr>
            <a:xfrm>
              <a:off x="231626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6" name="tx786"/>
            <p:cNvSpPr/>
            <p:nvPr/>
          </p:nvSpPr>
          <p:spPr>
            <a:xfrm>
              <a:off x="257587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7" name="tx787"/>
            <p:cNvSpPr/>
            <p:nvPr/>
          </p:nvSpPr>
          <p:spPr>
            <a:xfrm>
              <a:off x="283548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8" name="tx788"/>
            <p:cNvSpPr/>
            <p:nvPr/>
          </p:nvSpPr>
          <p:spPr>
            <a:xfrm>
              <a:off x="309508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9" name="tx789"/>
            <p:cNvSpPr/>
            <p:nvPr/>
          </p:nvSpPr>
          <p:spPr>
            <a:xfrm>
              <a:off x="335469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0" name="tx790"/>
            <p:cNvSpPr/>
            <p:nvPr/>
          </p:nvSpPr>
          <p:spPr>
            <a:xfrm>
              <a:off x="361430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1" name="tx791"/>
            <p:cNvSpPr/>
            <p:nvPr/>
          </p:nvSpPr>
          <p:spPr>
            <a:xfrm>
              <a:off x="387391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2" name="tx792"/>
            <p:cNvSpPr/>
            <p:nvPr/>
          </p:nvSpPr>
          <p:spPr>
            <a:xfrm>
              <a:off x="413352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3" name="tx793"/>
            <p:cNvSpPr/>
            <p:nvPr/>
          </p:nvSpPr>
          <p:spPr>
            <a:xfrm>
              <a:off x="439312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4" name="tx794"/>
            <p:cNvSpPr/>
            <p:nvPr/>
          </p:nvSpPr>
          <p:spPr>
            <a:xfrm>
              <a:off x="465273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5" name="tx795"/>
            <p:cNvSpPr/>
            <p:nvPr/>
          </p:nvSpPr>
          <p:spPr>
            <a:xfrm>
              <a:off x="491234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6" name="tx796"/>
            <p:cNvSpPr/>
            <p:nvPr/>
          </p:nvSpPr>
          <p:spPr>
            <a:xfrm>
              <a:off x="517195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7" name="tx797"/>
            <p:cNvSpPr/>
            <p:nvPr/>
          </p:nvSpPr>
          <p:spPr>
            <a:xfrm>
              <a:off x="543156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8" name="tx798"/>
            <p:cNvSpPr/>
            <p:nvPr/>
          </p:nvSpPr>
          <p:spPr>
            <a:xfrm>
              <a:off x="569116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99" name="tx799"/>
            <p:cNvSpPr/>
            <p:nvPr/>
          </p:nvSpPr>
          <p:spPr>
            <a:xfrm>
              <a:off x="595077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0" name="tx800"/>
            <p:cNvSpPr/>
            <p:nvPr/>
          </p:nvSpPr>
          <p:spPr>
            <a:xfrm>
              <a:off x="621038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1" name="tx801"/>
            <p:cNvSpPr/>
            <p:nvPr/>
          </p:nvSpPr>
          <p:spPr>
            <a:xfrm>
              <a:off x="646999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2" name="tx802"/>
            <p:cNvSpPr/>
            <p:nvPr/>
          </p:nvSpPr>
          <p:spPr>
            <a:xfrm>
              <a:off x="672960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3" name="tx803"/>
            <p:cNvSpPr/>
            <p:nvPr/>
          </p:nvSpPr>
          <p:spPr>
            <a:xfrm>
              <a:off x="698920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4" name="tx804"/>
            <p:cNvSpPr/>
            <p:nvPr/>
          </p:nvSpPr>
          <p:spPr>
            <a:xfrm>
              <a:off x="724881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5" name="tx805"/>
            <p:cNvSpPr/>
            <p:nvPr/>
          </p:nvSpPr>
          <p:spPr>
            <a:xfrm>
              <a:off x="750842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06" name="tx806"/>
            <p:cNvSpPr/>
            <p:nvPr/>
          </p:nvSpPr>
          <p:spPr>
            <a:xfrm>
              <a:off x="776803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7" name="tx807"/>
            <p:cNvSpPr/>
            <p:nvPr/>
          </p:nvSpPr>
          <p:spPr>
            <a:xfrm>
              <a:off x="802764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8" name="tx808"/>
            <p:cNvSpPr/>
            <p:nvPr/>
          </p:nvSpPr>
          <p:spPr>
            <a:xfrm>
              <a:off x="828724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09" name="tx809"/>
            <p:cNvSpPr/>
            <p:nvPr/>
          </p:nvSpPr>
          <p:spPr>
            <a:xfrm>
              <a:off x="854685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0" name="tx810"/>
            <p:cNvSpPr/>
            <p:nvPr/>
          </p:nvSpPr>
          <p:spPr>
            <a:xfrm>
              <a:off x="205665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1" name="tx811"/>
            <p:cNvSpPr/>
            <p:nvPr/>
          </p:nvSpPr>
          <p:spPr>
            <a:xfrm>
              <a:off x="231626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12" name="tx812"/>
            <p:cNvSpPr/>
            <p:nvPr/>
          </p:nvSpPr>
          <p:spPr>
            <a:xfrm>
              <a:off x="257587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3" name="tx813"/>
            <p:cNvSpPr/>
            <p:nvPr/>
          </p:nvSpPr>
          <p:spPr>
            <a:xfrm>
              <a:off x="283548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14" name="tx814"/>
            <p:cNvSpPr/>
            <p:nvPr/>
          </p:nvSpPr>
          <p:spPr>
            <a:xfrm>
              <a:off x="309508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5" name="tx815"/>
            <p:cNvSpPr/>
            <p:nvPr/>
          </p:nvSpPr>
          <p:spPr>
            <a:xfrm>
              <a:off x="335469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6" name="tx816"/>
            <p:cNvSpPr/>
            <p:nvPr/>
          </p:nvSpPr>
          <p:spPr>
            <a:xfrm>
              <a:off x="361430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7" name="tx817"/>
            <p:cNvSpPr/>
            <p:nvPr/>
          </p:nvSpPr>
          <p:spPr>
            <a:xfrm>
              <a:off x="387391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8" name="tx818"/>
            <p:cNvSpPr/>
            <p:nvPr/>
          </p:nvSpPr>
          <p:spPr>
            <a:xfrm>
              <a:off x="413352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19" name="tx819"/>
            <p:cNvSpPr/>
            <p:nvPr/>
          </p:nvSpPr>
          <p:spPr>
            <a:xfrm>
              <a:off x="439312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0" name="tx820"/>
            <p:cNvSpPr/>
            <p:nvPr/>
          </p:nvSpPr>
          <p:spPr>
            <a:xfrm>
              <a:off x="465273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1" name="tx821"/>
            <p:cNvSpPr/>
            <p:nvPr/>
          </p:nvSpPr>
          <p:spPr>
            <a:xfrm>
              <a:off x="491234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2" name="tx822"/>
            <p:cNvSpPr/>
            <p:nvPr/>
          </p:nvSpPr>
          <p:spPr>
            <a:xfrm>
              <a:off x="517195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3" name="tx823"/>
            <p:cNvSpPr/>
            <p:nvPr/>
          </p:nvSpPr>
          <p:spPr>
            <a:xfrm>
              <a:off x="543156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24" name="tx824"/>
            <p:cNvSpPr/>
            <p:nvPr/>
          </p:nvSpPr>
          <p:spPr>
            <a:xfrm>
              <a:off x="569116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5" name="tx825"/>
            <p:cNvSpPr/>
            <p:nvPr/>
          </p:nvSpPr>
          <p:spPr>
            <a:xfrm>
              <a:off x="595077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6" name="tx826"/>
            <p:cNvSpPr/>
            <p:nvPr/>
          </p:nvSpPr>
          <p:spPr>
            <a:xfrm>
              <a:off x="621038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7" name="tx827"/>
            <p:cNvSpPr/>
            <p:nvPr/>
          </p:nvSpPr>
          <p:spPr>
            <a:xfrm>
              <a:off x="646999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8" name="tx828"/>
            <p:cNvSpPr/>
            <p:nvPr/>
          </p:nvSpPr>
          <p:spPr>
            <a:xfrm>
              <a:off x="672960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9" name="tx829"/>
            <p:cNvSpPr/>
            <p:nvPr/>
          </p:nvSpPr>
          <p:spPr>
            <a:xfrm>
              <a:off x="698920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0" name="tx830"/>
            <p:cNvSpPr/>
            <p:nvPr/>
          </p:nvSpPr>
          <p:spPr>
            <a:xfrm>
              <a:off x="724881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31" name="tx831"/>
            <p:cNvSpPr/>
            <p:nvPr/>
          </p:nvSpPr>
          <p:spPr>
            <a:xfrm>
              <a:off x="750842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2" name="tx832"/>
            <p:cNvSpPr/>
            <p:nvPr/>
          </p:nvSpPr>
          <p:spPr>
            <a:xfrm>
              <a:off x="776803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3" name="tx833"/>
            <p:cNvSpPr/>
            <p:nvPr/>
          </p:nvSpPr>
          <p:spPr>
            <a:xfrm>
              <a:off x="802764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34" name="tx834"/>
            <p:cNvSpPr/>
            <p:nvPr/>
          </p:nvSpPr>
          <p:spPr>
            <a:xfrm>
              <a:off x="828724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5" name="tx835"/>
            <p:cNvSpPr/>
            <p:nvPr/>
          </p:nvSpPr>
          <p:spPr>
            <a:xfrm>
              <a:off x="854685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36" name="tx836"/>
            <p:cNvSpPr/>
            <p:nvPr/>
          </p:nvSpPr>
          <p:spPr>
            <a:xfrm>
              <a:off x="205665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7" name="tx837"/>
            <p:cNvSpPr/>
            <p:nvPr/>
          </p:nvSpPr>
          <p:spPr>
            <a:xfrm>
              <a:off x="231626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8" name="tx838"/>
            <p:cNvSpPr/>
            <p:nvPr/>
          </p:nvSpPr>
          <p:spPr>
            <a:xfrm>
              <a:off x="257587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9" name="tx839"/>
            <p:cNvSpPr/>
            <p:nvPr/>
          </p:nvSpPr>
          <p:spPr>
            <a:xfrm>
              <a:off x="283548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0" name="tx840"/>
            <p:cNvSpPr/>
            <p:nvPr/>
          </p:nvSpPr>
          <p:spPr>
            <a:xfrm>
              <a:off x="309508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1" name="tx841"/>
            <p:cNvSpPr/>
            <p:nvPr/>
          </p:nvSpPr>
          <p:spPr>
            <a:xfrm>
              <a:off x="335469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2" name="tx842"/>
            <p:cNvSpPr/>
            <p:nvPr/>
          </p:nvSpPr>
          <p:spPr>
            <a:xfrm>
              <a:off x="361430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3" name="tx843"/>
            <p:cNvSpPr/>
            <p:nvPr/>
          </p:nvSpPr>
          <p:spPr>
            <a:xfrm>
              <a:off x="387391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4" name="tx844"/>
            <p:cNvSpPr/>
            <p:nvPr/>
          </p:nvSpPr>
          <p:spPr>
            <a:xfrm>
              <a:off x="413352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5" name="tx845"/>
            <p:cNvSpPr/>
            <p:nvPr/>
          </p:nvSpPr>
          <p:spPr>
            <a:xfrm>
              <a:off x="439312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6" name="tx846"/>
            <p:cNvSpPr/>
            <p:nvPr/>
          </p:nvSpPr>
          <p:spPr>
            <a:xfrm>
              <a:off x="465273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7" name="tx847"/>
            <p:cNvSpPr/>
            <p:nvPr/>
          </p:nvSpPr>
          <p:spPr>
            <a:xfrm>
              <a:off x="491234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8" name="tx848"/>
            <p:cNvSpPr/>
            <p:nvPr/>
          </p:nvSpPr>
          <p:spPr>
            <a:xfrm>
              <a:off x="517195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543156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569116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1" name="tx851"/>
            <p:cNvSpPr/>
            <p:nvPr/>
          </p:nvSpPr>
          <p:spPr>
            <a:xfrm>
              <a:off x="595077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2" name="tx852"/>
            <p:cNvSpPr/>
            <p:nvPr/>
          </p:nvSpPr>
          <p:spPr>
            <a:xfrm>
              <a:off x="621038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3" name="tx853"/>
            <p:cNvSpPr/>
            <p:nvPr/>
          </p:nvSpPr>
          <p:spPr>
            <a:xfrm>
              <a:off x="646999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4" name="tx854"/>
            <p:cNvSpPr/>
            <p:nvPr/>
          </p:nvSpPr>
          <p:spPr>
            <a:xfrm>
              <a:off x="672960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5" name="tx855"/>
            <p:cNvSpPr/>
            <p:nvPr/>
          </p:nvSpPr>
          <p:spPr>
            <a:xfrm>
              <a:off x="698920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6" name="tx856"/>
            <p:cNvSpPr/>
            <p:nvPr/>
          </p:nvSpPr>
          <p:spPr>
            <a:xfrm>
              <a:off x="724881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7" name="tx857"/>
            <p:cNvSpPr/>
            <p:nvPr/>
          </p:nvSpPr>
          <p:spPr>
            <a:xfrm>
              <a:off x="750842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8" name="tx858"/>
            <p:cNvSpPr/>
            <p:nvPr/>
          </p:nvSpPr>
          <p:spPr>
            <a:xfrm>
              <a:off x="776803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9" name="tx859"/>
            <p:cNvSpPr/>
            <p:nvPr/>
          </p:nvSpPr>
          <p:spPr>
            <a:xfrm>
              <a:off x="802764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0" name="tx860"/>
            <p:cNvSpPr/>
            <p:nvPr/>
          </p:nvSpPr>
          <p:spPr>
            <a:xfrm>
              <a:off x="828724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1" name="tx861"/>
            <p:cNvSpPr/>
            <p:nvPr/>
          </p:nvSpPr>
          <p:spPr>
            <a:xfrm>
              <a:off x="854685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2" name="tx862"/>
            <p:cNvSpPr/>
            <p:nvPr/>
          </p:nvSpPr>
          <p:spPr>
            <a:xfrm>
              <a:off x="205665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3" name="tx863"/>
            <p:cNvSpPr/>
            <p:nvPr/>
          </p:nvSpPr>
          <p:spPr>
            <a:xfrm>
              <a:off x="231626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4" name="tx864"/>
            <p:cNvSpPr/>
            <p:nvPr/>
          </p:nvSpPr>
          <p:spPr>
            <a:xfrm>
              <a:off x="257587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5" name="tx865"/>
            <p:cNvSpPr/>
            <p:nvPr/>
          </p:nvSpPr>
          <p:spPr>
            <a:xfrm>
              <a:off x="283548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6" name="tx866"/>
            <p:cNvSpPr/>
            <p:nvPr/>
          </p:nvSpPr>
          <p:spPr>
            <a:xfrm>
              <a:off x="309508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7" name="tx867"/>
            <p:cNvSpPr/>
            <p:nvPr/>
          </p:nvSpPr>
          <p:spPr>
            <a:xfrm>
              <a:off x="335469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8" name="tx868"/>
            <p:cNvSpPr/>
            <p:nvPr/>
          </p:nvSpPr>
          <p:spPr>
            <a:xfrm>
              <a:off x="361430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9" name="tx869"/>
            <p:cNvSpPr/>
            <p:nvPr/>
          </p:nvSpPr>
          <p:spPr>
            <a:xfrm>
              <a:off x="387391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0" name="tx870"/>
            <p:cNvSpPr/>
            <p:nvPr/>
          </p:nvSpPr>
          <p:spPr>
            <a:xfrm>
              <a:off x="413352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439312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2" name="tx872"/>
            <p:cNvSpPr/>
            <p:nvPr/>
          </p:nvSpPr>
          <p:spPr>
            <a:xfrm>
              <a:off x="465273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3" name="tx873"/>
            <p:cNvSpPr/>
            <p:nvPr/>
          </p:nvSpPr>
          <p:spPr>
            <a:xfrm>
              <a:off x="491234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4" name="tx874"/>
            <p:cNvSpPr/>
            <p:nvPr/>
          </p:nvSpPr>
          <p:spPr>
            <a:xfrm>
              <a:off x="517195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5" name="tx875"/>
            <p:cNvSpPr/>
            <p:nvPr/>
          </p:nvSpPr>
          <p:spPr>
            <a:xfrm>
              <a:off x="543156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6" name="tx876"/>
            <p:cNvSpPr/>
            <p:nvPr/>
          </p:nvSpPr>
          <p:spPr>
            <a:xfrm>
              <a:off x="569116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7" name="tx877"/>
            <p:cNvSpPr/>
            <p:nvPr/>
          </p:nvSpPr>
          <p:spPr>
            <a:xfrm>
              <a:off x="595077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8" name="tx878"/>
            <p:cNvSpPr/>
            <p:nvPr/>
          </p:nvSpPr>
          <p:spPr>
            <a:xfrm>
              <a:off x="621038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9" name="tx879"/>
            <p:cNvSpPr/>
            <p:nvPr/>
          </p:nvSpPr>
          <p:spPr>
            <a:xfrm>
              <a:off x="646999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0" name="tx880"/>
            <p:cNvSpPr/>
            <p:nvPr/>
          </p:nvSpPr>
          <p:spPr>
            <a:xfrm>
              <a:off x="672960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1" name="tx881"/>
            <p:cNvSpPr/>
            <p:nvPr/>
          </p:nvSpPr>
          <p:spPr>
            <a:xfrm>
              <a:off x="698920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2" name="tx882"/>
            <p:cNvSpPr/>
            <p:nvPr/>
          </p:nvSpPr>
          <p:spPr>
            <a:xfrm>
              <a:off x="724881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3" name="tx883"/>
            <p:cNvSpPr/>
            <p:nvPr/>
          </p:nvSpPr>
          <p:spPr>
            <a:xfrm>
              <a:off x="750842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4" name="tx884"/>
            <p:cNvSpPr/>
            <p:nvPr/>
          </p:nvSpPr>
          <p:spPr>
            <a:xfrm>
              <a:off x="776803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5" name="tx885"/>
            <p:cNvSpPr/>
            <p:nvPr/>
          </p:nvSpPr>
          <p:spPr>
            <a:xfrm>
              <a:off x="802764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6" name="tx886"/>
            <p:cNvSpPr/>
            <p:nvPr/>
          </p:nvSpPr>
          <p:spPr>
            <a:xfrm>
              <a:off x="828724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7" name="tx887"/>
            <p:cNvSpPr/>
            <p:nvPr/>
          </p:nvSpPr>
          <p:spPr>
            <a:xfrm>
              <a:off x="854685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8" name="tx888"/>
            <p:cNvSpPr/>
            <p:nvPr/>
          </p:nvSpPr>
          <p:spPr>
            <a:xfrm>
              <a:off x="205665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89" name="tx889"/>
            <p:cNvSpPr/>
            <p:nvPr/>
          </p:nvSpPr>
          <p:spPr>
            <a:xfrm>
              <a:off x="231626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0" name="tx890"/>
            <p:cNvSpPr/>
            <p:nvPr/>
          </p:nvSpPr>
          <p:spPr>
            <a:xfrm>
              <a:off x="257587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91" name="tx891"/>
            <p:cNvSpPr/>
            <p:nvPr/>
          </p:nvSpPr>
          <p:spPr>
            <a:xfrm>
              <a:off x="283548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2" name="tx892"/>
            <p:cNvSpPr/>
            <p:nvPr/>
          </p:nvSpPr>
          <p:spPr>
            <a:xfrm>
              <a:off x="309508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3" name="tx893"/>
            <p:cNvSpPr/>
            <p:nvPr/>
          </p:nvSpPr>
          <p:spPr>
            <a:xfrm>
              <a:off x="335469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94" name="tx894"/>
            <p:cNvSpPr/>
            <p:nvPr/>
          </p:nvSpPr>
          <p:spPr>
            <a:xfrm>
              <a:off x="361430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95" name="tx895"/>
            <p:cNvSpPr/>
            <p:nvPr/>
          </p:nvSpPr>
          <p:spPr>
            <a:xfrm>
              <a:off x="387391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96" name="tx896"/>
            <p:cNvSpPr/>
            <p:nvPr/>
          </p:nvSpPr>
          <p:spPr>
            <a:xfrm>
              <a:off x="413352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97" name="tx897"/>
            <p:cNvSpPr/>
            <p:nvPr/>
          </p:nvSpPr>
          <p:spPr>
            <a:xfrm>
              <a:off x="439312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98" name="tx898"/>
            <p:cNvSpPr/>
            <p:nvPr/>
          </p:nvSpPr>
          <p:spPr>
            <a:xfrm>
              <a:off x="465273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99" name="tx899"/>
            <p:cNvSpPr/>
            <p:nvPr/>
          </p:nvSpPr>
          <p:spPr>
            <a:xfrm>
              <a:off x="491234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0" name="tx900"/>
            <p:cNvSpPr/>
            <p:nvPr/>
          </p:nvSpPr>
          <p:spPr>
            <a:xfrm>
              <a:off x="517195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1" name="tx901"/>
            <p:cNvSpPr/>
            <p:nvPr/>
          </p:nvSpPr>
          <p:spPr>
            <a:xfrm>
              <a:off x="543156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2" name="tx902"/>
            <p:cNvSpPr/>
            <p:nvPr/>
          </p:nvSpPr>
          <p:spPr>
            <a:xfrm>
              <a:off x="569116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03" name="tx903"/>
            <p:cNvSpPr/>
            <p:nvPr/>
          </p:nvSpPr>
          <p:spPr>
            <a:xfrm>
              <a:off x="595077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04" name="tx904"/>
            <p:cNvSpPr/>
            <p:nvPr/>
          </p:nvSpPr>
          <p:spPr>
            <a:xfrm>
              <a:off x="621038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5" name="tx905"/>
            <p:cNvSpPr/>
            <p:nvPr/>
          </p:nvSpPr>
          <p:spPr>
            <a:xfrm>
              <a:off x="646999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06" name="tx906"/>
            <p:cNvSpPr/>
            <p:nvPr/>
          </p:nvSpPr>
          <p:spPr>
            <a:xfrm>
              <a:off x="672960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7" name="tx907"/>
            <p:cNvSpPr/>
            <p:nvPr/>
          </p:nvSpPr>
          <p:spPr>
            <a:xfrm>
              <a:off x="698920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8" name="tx908"/>
            <p:cNvSpPr/>
            <p:nvPr/>
          </p:nvSpPr>
          <p:spPr>
            <a:xfrm>
              <a:off x="724881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9" name="tx909"/>
            <p:cNvSpPr/>
            <p:nvPr/>
          </p:nvSpPr>
          <p:spPr>
            <a:xfrm>
              <a:off x="750842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0" name="tx910"/>
            <p:cNvSpPr/>
            <p:nvPr/>
          </p:nvSpPr>
          <p:spPr>
            <a:xfrm>
              <a:off x="776803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1" name="tx911"/>
            <p:cNvSpPr/>
            <p:nvPr/>
          </p:nvSpPr>
          <p:spPr>
            <a:xfrm>
              <a:off x="802764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2" name="tx912"/>
            <p:cNvSpPr/>
            <p:nvPr/>
          </p:nvSpPr>
          <p:spPr>
            <a:xfrm>
              <a:off x="828724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3" name="tx913"/>
            <p:cNvSpPr/>
            <p:nvPr/>
          </p:nvSpPr>
          <p:spPr>
            <a:xfrm>
              <a:off x="854685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4" name="tx914"/>
            <p:cNvSpPr/>
            <p:nvPr/>
          </p:nvSpPr>
          <p:spPr>
            <a:xfrm>
              <a:off x="205665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5" name="tx915"/>
            <p:cNvSpPr/>
            <p:nvPr/>
          </p:nvSpPr>
          <p:spPr>
            <a:xfrm>
              <a:off x="231626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6" name="tx916"/>
            <p:cNvSpPr/>
            <p:nvPr/>
          </p:nvSpPr>
          <p:spPr>
            <a:xfrm>
              <a:off x="257587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7" name="tx917"/>
            <p:cNvSpPr/>
            <p:nvPr/>
          </p:nvSpPr>
          <p:spPr>
            <a:xfrm>
              <a:off x="283548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18" name="tx918"/>
            <p:cNvSpPr/>
            <p:nvPr/>
          </p:nvSpPr>
          <p:spPr>
            <a:xfrm>
              <a:off x="309508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19" name="tx919"/>
            <p:cNvSpPr/>
            <p:nvPr/>
          </p:nvSpPr>
          <p:spPr>
            <a:xfrm>
              <a:off x="335469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20" name="tx920"/>
            <p:cNvSpPr/>
            <p:nvPr/>
          </p:nvSpPr>
          <p:spPr>
            <a:xfrm>
              <a:off x="361430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1" name="tx921"/>
            <p:cNvSpPr/>
            <p:nvPr/>
          </p:nvSpPr>
          <p:spPr>
            <a:xfrm>
              <a:off x="387391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22" name="tx922"/>
            <p:cNvSpPr/>
            <p:nvPr/>
          </p:nvSpPr>
          <p:spPr>
            <a:xfrm>
              <a:off x="413352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3" name="tx923"/>
            <p:cNvSpPr/>
            <p:nvPr/>
          </p:nvSpPr>
          <p:spPr>
            <a:xfrm>
              <a:off x="439312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24" name="tx924"/>
            <p:cNvSpPr/>
            <p:nvPr/>
          </p:nvSpPr>
          <p:spPr>
            <a:xfrm>
              <a:off x="465273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5" name="tx925"/>
            <p:cNvSpPr/>
            <p:nvPr/>
          </p:nvSpPr>
          <p:spPr>
            <a:xfrm>
              <a:off x="491234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6" name="tx926"/>
            <p:cNvSpPr/>
            <p:nvPr/>
          </p:nvSpPr>
          <p:spPr>
            <a:xfrm>
              <a:off x="517195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7" name="tx927"/>
            <p:cNvSpPr/>
            <p:nvPr/>
          </p:nvSpPr>
          <p:spPr>
            <a:xfrm>
              <a:off x="543156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8" name="tx928"/>
            <p:cNvSpPr/>
            <p:nvPr/>
          </p:nvSpPr>
          <p:spPr>
            <a:xfrm>
              <a:off x="569116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9" name="tx929"/>
            <p:cNvSpPr/>
            <p:nvPr/>
          </p:nvSpPr>
          <p:spPr>
            <a:xfrm>
              <a:off x="595077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30" name="tx930"/>
            <p:cNvSpPr/>
            <p:nvPr/>
          </p:nvSpPr>
          <p:spPr>
            <a:xfrm>
              <a:off x="621038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31" name="tx931"/>
            <p:cNvSpPr/>
            <p:nvPr/>
          </p:nvSpPr>
          <p:spPr>
            <a:xfrm>
              <a:off x="646999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32" name="tx932"/>
            <p:cNvSpPr/>
            <p:nvPr/>
          </p:nvSpPr>
          <p:spPr>
            <a:xfrm>
              <a:off x="672960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3" name="tx933"/>
            <p:cNvSpPr/>
            <p:nvPr/>
          </p:nvSpPr>
          <p:spPr>
            <a:xfrm>
              <a:off x="698920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4" name="tx934"/>
            <p:cNvSpPr/>
            <p:nvPr/>
          </p:nvSpPr>
          <p:spPr>
            <a:xfrm>
              <a:off x="724881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35" name="tx935"/>
            <p:cNvSpPr/>
            <p:nvPr/>
          </p:nvSpPr>
          <p:spPr>
            <a:xfrm>
              <a:off x="750842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6" name="tx936"/>
            <p:cNvSpPr/>
            <p:nvPr/>
          </p:nvSpPr>
          <p:spPr>
            <a:xfrm>
              <a:off x="776803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7" name="tx937"/>
            <p:cNvSpPr/>
            <p:nvPr/>
          </p:nvSpPr>
          <p:spPr>
            <a:xfrm>
              <a:off x="802764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8" name="tx938"/>
            <p:cNvSpPr/>
            <p:nvPr/>
          </p:nvSpPr>
          <p:spPr>
            <a:xfrm>
              <a:off x="828724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939" name="tx939"/>
            <p:cNvSpPr/>
            <p:nvPr/>
          </p:nvSpPr>
          <p:spPr>
            <a:xfrm>
              <a:off x="854685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40" name="tx940"/>
            <p:cNvSpPr/>
            <p:nvPr/>
          </p:nvSpPr>
          <p:spPr>
            <a:xfrm>
              <a:off x="205665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1" name="tx941"/>
            <p:cNvSpPr/>
            <p:nvPr/>
          </p:nvSpPr>
          <p:spPr>
            <a:xfrm>
              <a:off x="231626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2" name="tx942"/>
            <p:cNvSpPr/>
            <p:nvPr/>
          </p:nvSpPr>
          <p:spPr>
            <a:xfrm>
              <a:off x="257587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3" name="tx943"/>
            <p:cNvSpPr/>
            <p:nvPr/>
          </p:nvSpPr>
          <p:spPr>
            <a:xfrm>
              <a:off x="283548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4" name="tx944"/>
            <p:cNvSpPr/>
            <p:nvPr/>
          </p:nvSpPr>
          <p:spPr>
            <a:xfrm>
              <a:off x="309508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5" name="tx945"/>
            <p:cNvSpPr/>
            <p:nvPr/>
          </p:nvSpPr>
          <p:spPr>
            <a:xfrm>
              <a:off x="335469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6" name="tx946"/>
            <p:cNvSpPr/>
            <p:nvPr/>
          </p:nvSpPr>
          <p:spPr>
            <a:xfrm>
              <a:off x="361430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7" name="tx947"/>
            <p:cNvSpPr/>
            <p:nvPr/>
          </p:nvSpPr>
          <p:spPr>
            <a:xfrm>
              <a:off x="387391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8" name="tx948"/>
            <p:cNvSpPr/>
            <p:nvPr/>
          </p:nvSpPr>
          <p:spPr>
            <a:xfrm>
              <a:off x="413352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9" name="tx949"/>
            <p:cNvSpPr/>
            <p:nvPr/>
          </p:nvSpPr>
          <p:spPr>
            <a:xfrm>
              <a:off x="439312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0" name="tx950"/>
            <p:cNvSpPr/>
            <p:nvPr/>
          </p:nvSpPr>
          <p:spPr>
            <a:xfrm>
              <a:off x="465273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1" name="tx951"/>
            <p:cNvSpPr/>
            <p:nvPr/>
          </p:nvSpPr>
          <p:spPr>
            <a:xfrm>
              <a:off x="491234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2" name="tx952"/>
            <p:cNvSpPr/>
            <p:nvPr/>
          </p:nvSpPr>
          <p:spPr>
            <a:xfrm>
              <a:off x="517195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3" name="tx953"/>
            <p:cNvSpPr/>
            <p:nvPr/>
          </p:nvSpPr>
          <p:spPr>
            <a:xfrm>
              <a:off x="543156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4" name="tx954"/>
            <p:cNvSpPr/>
            <p:nvPr/>
          </p:nvSpPr>
          <p:spPr>
            <a:xfrm>
              <a:off x="569116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5" name="tx955"/>
            <p:cNvSpPr/>
            <p:nvPr/>
          </p:nvSpPr>
          <p:spPr>
            <a:xfrm>
              <a:off x="595077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6" name="tx956"/>
            <p:cNvSpPr/>
            <p:nvPr/>
          </p:nvSpPr>
          <p:spPr>
            <a:xfrm>
              <a:off x="621038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7" name="tx957"/>
            <p:cNvSpPr/>
            <p:nvPr/>
          </p:nvSpPr>
          <p:spPr>
            <a:xfrm>
              <a:off x="646999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8" name="tx958"/>
            <p:cNvSpPr/>
            <p:nvPr/>
          </p:nvSpPr>
          <p:spPr>
            <a:xfrm>
              <a:off x="672960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9" name="tx959"/>
            <p:cNvSpPr/>
            <p:nvPr/>
          </p:nvSpPr>
          <p:spPr>
            <a:xfrm>
              <a:off x="698920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0" name="tx960"/>
            <p:cNvSpPr/>
            <p:nvPr/>
          </p:nvSpPr>
          <p:spPr>
            <a:xfrm>
              <a:off x="724881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1" name="tx961"/>
            <p:cNvSpPr/>
            <p:nvPr/>
          </p:nvSpPr>
          <p:spPr>
            <a:xfrm>
              <a:off x="750842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2" name="tx962"/>
            <p:cNvSpPr/>
            <p:nvPr/>
          </p:nvSpPr>
          <p:spPr>
            <a:xfrm>
              <a:off x="776803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3" name="tx963"/>
            <p:cNvSpPr/>
            <p:nvPr/>
          </p:nvSpPr>
          <p:spPr>
            <a:xfrm>
              <a:off x="802764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4" name="tx964"/>
            <p:cNvSpPr/>
            <p:nvPr/>
          </p:nvSpPr>
          <p:spPr>
            <a:xfrm>
              <a:off x="828724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5" name="tx965"/>
            <p:cNvSpPr/>
            <p:nvPr/>
          </p:nvSpPr>
          <p:spPr>
            <a:xfrm>
              <a:off x="854685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66" name="tx966"/>
            <p:cNvSpPr/>
            <p:nvPr/>
          </p:nvSpPr>
          <p:spPr>
            <a:xfrm>
              <a:off x="205665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7" name="tx967"/>
            <p:cNvSpPr/>
            <p:nvPr/>
          </p:nvSpPr>
          <p:spPr>
            <a:xfrm>
              <a:off x="231626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8" name="tx968"/>
            <p:cNvSpPr/>
            <p:nvPr/>
          </p:nvSpPr>
          <p:spPr>
            <a:xfrm>
              <a:off x="257587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69" name="tx969"/>
            <p:cNvSpPr/>
            <p:nvPr/>
          </p:nvSpPr>
          <p:spPr>
            <a:xfrm>
              <a:off x="283548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0" name="tx970"/>
            <p:cNvSpPr/>
            <p:nvPr/>
          </p:nvSpPr>
          <p:spPr>
            <a:xfrm>
              <a:off x="309508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1" name="tx971"/>
            <p:cNvSpPr/>
            <p:nvPr/>
          </p:nvSpPr>
          <p:spPr>
            <a:xfrm>
              <a:off x="335469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2" name="tx972"/>
            <p:cNvSpPr/>
            <p:nvPr/>
          </p:nvSpPr>
          <p:spPr>
            <a:xfrm>
              <a:off x="361430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3" name="tx973"/>
            <p:cNvSpPr/>
            <p:nvPr/>
          </p:nvSpPr>
          <p:spPr>
            <a:xfrm>
              <a:off x="387391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4" name="tx974"/>
            <p:cNvSpPr/>
            <p:nvPr/>
          </p:nvSpPr>
          <p:spPr>
            <a:xfrm>
              <a:off x="413352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5" name="tx975"/>
            <p:cNvSpPr/>
            <p:nvPr/>
          </p:nvSpPr>
          <p:spPr>
            <a:xfrm>
              <a:off x="439312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6" name="tx976"/>
            <p:cNvSpPr/>
            <p:nvPr/>
          </p:nvSpPr>
          <p:spPr>
            <a:xfrm>
              <a:off x="465273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7" name="tx977"/>
            <p:cNvSpPr/>
            <p:nvPr/>
          </p:nvSpPr>
          <p:spPr>
            <a:xfrm>
              <a:off x="491234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8" name="tx978"/>
            <p:cNvSpPr/>
            <p:nvPr/>
          </p:nvSpPr>
          <p:spPr>
            <a:xfrm>
              <a:off x="517195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9" name="tx979"/>
            <p:cNvSpPr/>
            <p:nvPr/>
          </p:nvSpPr>
          <p:spPr>
            <a:xfrm>
              <a:off x="543156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0" name="tx980"/>
            <p:cNvSpPr/>
            <p:nvPr/>
          </p:nvSpPr>
          <p:spPr>
            <a:xfrm>
              <a:off x="569116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1" name="tx981"/>
            <p:cNvSpPr/>
            <p:nvPr/>
          </p:nvSpPr>
          <p:spPr>
            <a:xfrm>
              <a:off x="595077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2" name="tx982"/>
            <p:cNvSpPr/>
            <p:nvPr/>
          </p:nvSpPr>
          <p:spPr>
            <a:xfrm>
              <a:off x="621038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3" name="tx983"/>
            <p:cNvSpPr/>
            <p:nvPr/>
          </p:nvSpPr>
          <p:spPr>
            <a:xfrm>
              <a:off x="646999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4" name="tx984"/>
            <p:cNvSpPr/>
            <p:nvPr/>
          </p:nvSpPr>
          <p:spPr>
            <a:xfrm>
              <a:off x="672960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5" name="tx985"/>
            <p:cNvSpPr/>
            <p:nvPr/>
          </p:nvSpPr>
          <p:spPr>
            <a:xfrm>
              <a:off x="698920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6" name="tx986"/>
            <p:cNvSpPr/>
            <p:nvPr/>
          </p:nvSpPr>
          <p:spPr>
            <a:xfrm>
              <a:off x="724881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7" name="tx987"/>
            <p:cNvSpPr/>
            <p:nvPr/>
          </p:nvSpPr>
          <p:spPr>
            <a:xfrm>
              <a:off x="750842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8" name="tx988"/>
            <p:cNvSpPr/>
            <p:nvPr/>
          </p:nvSpPr>
          <p:spPr>
            <a:xfrm>
              <a:off x="776803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89" name="tx989"/>
            <p:cNvSpPr/>
            <p:nvPr/>
          </p:nvSpPr>
          <p:spPr>
            <a:xfrm>
              <a:off x="802764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0" name="tx990"/>
            <p:cNvSpPr/>
            <p:nvPr/>
          </p:nvSpPr>
          <p:spPr>
            <a:xfrm>
              <a:off x="828724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1" name="tx991"/>
            <p:cNvSpPr/>
            <p:nvPr/>
          </p:nvSpPr>
          <p:spPr>
            <a:xfrm>
              <a:off x="854685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2" name="tx992"/>
            <p:cNvSpPr/>
            <p:nvPr/>
          </p:nvSpPr>
          <p:spPr>
            <a:xfrm>
              <a:off x="205665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3" name="tx993"/>
            <p:cNvSpPr/>
            <p:nvPr/>
          </p:nvSpPr>
          <p:spPr>
            <a:xfrm>
              <a:off x="231626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4" name="tx994"/>
            <p:cNvSpPr/>
            <p:nvPr/>
          </p:nvSpPr>
          <p:spPr>
            <a:xfrm>
              <a:off x="257587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5" name="tx995"/>
            <p:cNvSpPr/>
            <p:nvPr/>
          </p:nvSpPr>
          <p:spPr>
            <a:xfrm>
              <a:off x="283548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6" name="tx996"/>
            <p:cNvSpPr/>
            <p:nvPr/>
          </p:nvSpPr>
          <p:spPr>
            <a:xfrm>
              <a:off x="309508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7" name="tx997"/>
            <p:cNvSpPr/>
            <p:nvPr/>
          </p:nvSpPr>
          <p:spPr>
            <a:xfrm>
              <a:off x="335469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98" name="tx998"/>
            <p:cNvSpPr/>
            <p:nvPr/>
          </p:nvSpPr>
          <p:spPr>
            <a:xfrm>
              <a:off x="361430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99" name="tx999"/>
            <p:cNvSpPr/>
            <p:nvPr/>
          </p:nvSpPr>
          <p:spPr>
            <a:xfrm>
              <a:off x="387391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0" name="tx1000"/>
            <p:cNvSpPr/>
            <p:nvPr/>
          </p:nvSpPr>
          <p:spPr>
            <a:xfrm>
              <a:off x="413352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1" name="tx1001"/>
            <p:cNvSpPr/>
            <p:nvPr/>
          </p:nvSpPr>
          <p:spPr>
            <a:xfrm>
              <a:off x="439312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2" name="tx1002"/>
            <p:cNvSpPr/>
            <p:nvPr/>
          </p:nvSpPr>
          <p:spPr>
            <a:xfrm>
              <a:off x="465273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3" name="tx1003"/>
            <p:cNvSpPr/>
            <p:nvPr/>
          </p:nvSpPr>
          <p:spPr>
            <a:xfrm>
              <a:off x="491234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4" name="tx1004"/>
            <p:cNvSpPr/>
            <p:nvPr/>
          </p:nvSpPr>
          <p:spPr>
            <a:xfrm>
              <a:off x="517195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05" name="tx1005"/>
            <p:cNvSpPr/>
            <p:nvPr/>
          </p:nvSpPr>
          <p:spPr>
            <a:xfrm>
              <a:off x="543156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6" name="tx1006"/>
            <p:cNvSpPr/>
            <p:nvPr/>
          </p:nvSpPr>
          <p:spPr>
            <a:xfrm>
              <a:off x="569116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7" name="tx1007"/>
            <p:cNvSpPr/>
            <p:nvPr/>
          </p:nvSpPr>
          <p:spPr>
            <a:xfrm>
              <a:off x="595077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8" name="tx1008"/>
            <p:cNvSpPr/>
            <p:nvPr/>
          </p:nvSpPr>
          <p:spPr>
            <a:xfrm>
              <a:off x="621038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09" name="tx1009"/>
            <p:cNvSpPr/>
            <p:nvPr/>
          </p:nvSpPr>
          <p:spPr>
            <a:xfrm>
              <a:off x="646999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0" name="tx1010"/>
            <p:cNvSpPr/>
            <p:nvPr/>
          </p:nvSpPr>
          <p:spPr>
            <a:xfrm>
              <a:off x="672960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1" name="tx1011"/>
            <p:cNvSpPr/>
            <p:nvPr/>
          </p:nvSpPr>
          <p:spPr>
            <a:xfrm>
              <a:off x="698920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2" name="tx1012"/>
            <p:cNvSpPr/>
            <p:nvPr/>
          </p:nvSpPr>
          <p:spPr>
            <a:xfrm>
              <a:off x="724881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3" name="tx1013"/>
            <p:cNvSpPr/>
            <p:nvPr/>
          </p:nvSpPr>
          <p:spPr>
            <a:xfrm>
              <a:off x="750842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4" name="tx1014"/>
            <p:cNvSpPr/>
            <p:nvPr/>
          </p:nvSpPr>
          <p:spPr>
            <a:xfrm>
              <a:off x="776803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5" name="tx1015"/>
            <p:cNvSpPr/>
            <p:nvPr/>
          </p:nvSpPr>
          <p:spPr>
            <a:xfrm>
              <a:off x="802764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6" name="tx1016"/>
            <p:cNvSpPr/>
            <p:nvPr/>
          </p:nvSpPr>
          <p:spPr>
            <a:xfrm>
              <a:off x="828724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7" name="tx1017"/>
            <p:cNvSpPr/>
            <p:nvPr/>
          </p:nvSpPr>
          <p:spPr>
            <a:xfrm>
              <a:off x="854685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8" name="tx1018"/>
            <p:cNvSpPr/>
            <p:nvPr/>
          </p:nvSpPr>
          <p:spPr>
            <a:xfrm>
              <a:off x="205665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9" name="tx1019"/>
            <p:cNvSpPr/>
            <p:nvPr/>
          </p:nvSpPr>
          <p:spPr>
            <a:xfrm>
              <a:off x="231626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20" name="tx1020"/>
            <p:cNvSpPr/>
            <p:nvPr/>
          </p:nvSpPr>
          <p:spPr>
            <a:xfrm>
              <a:off x="257587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1" name="tx1021"/>
            <p:cNvSpPr/>
            <p:nvPr/>
          </p:nvSpPr>
          <p:spPr>
            <a:xfrm>
              <a:off x="283548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2" name="tx1022"/>
            <p:cNvSpPr/>
            <p:nvPr/>
          </p:nvSpPr>
          <p:spPr>
            <a:xfrm>
              <a:off x="309508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3" name="tx1023"/>
            <p:cNvSpPr/>
            <p:nvPr/>
          </p:nvSpPr>
          <p:spPr>
            <a:xfrm>
              <a:off x="335469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4" name="tx1024"/>
            <p:cNvSpPr/>
            <p:nvPr/>
          </p:nvSpPr>
          <p:spPr>
            <a:xfrm>
              <a:off x="361430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5" name="tx1025"/>
            <p:cNvSpPr/>
            <p:nvPr/>
          </p:nvSpPr>
          <p:spPr>
            <a:xfrm>
              <a:off x="387391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6" name="tx1026"/>
            <p:cNvSpPr/>
            <p:nvPr/>
          </p:nvSpPr>
          <p:spPr>
            <a:xfrm>
              <a:off x="413352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7" name="tx1027"/>
            <p:cNvSpPr/>
            <p:nvPr/>
          </p:nvSpPr>
          <p:spPr>
            <a:xfrm>
              <a:off x="439312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8" name="tx1028"/>
            <p:cNvSpPr/>
            <p:nvPr/>
          </p:nvSpPr>
          <p:spPr>
            <a:xfrm>
              <a:off x="465273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9" name="tx1029"/>
            <p:cNvSpPr/>
            <p:nvPr/>
          </p:nvSpPr>
          <p:spPr>
            <a:xfrm>
              <a:off x="491234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0" name="tx1030"/>
            <p:cNvSpPr/>
            <p:nvPr/>
          </p:nvSpPr>
          <p:spPr>
            <a:xfrm>
              <a:off x="517195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1" name="tx1031"/>
            <p:cNvSpPr/>
            <p:nvPr/>
          </p:nvSpPr>
          <p:spPr>
            <a:xfrm>
              <a:off x="543156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2" name="tx1032"/>
            <p:cNvSpPr/>
            <p:nvPr/>
          </p:nvSpPr>
          <p:spPr>
            <a:xfrm>
              <a:off x="569116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3" name="tx1033"/>
            <p:cNvSpPr/>
            <p:nvPr/>
          </p:nvSpPr>
          <p:spPr>
            <a:xfrm>
              <a:off x="595077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4" name="tx1034"/>
            <p:cNvSpPr/>
            <p:nvPr/>
          </p:nvSpPr>
          <p:spPr>
            <a:xfrm>
              <a:off x="621038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5" name="tx1035"/>
            <p:cNvSpPr/>
            <p:nvPr/>
          </p:nvSpPr>
          <p:spPr>
            <a:xfrm>
              <a:off x="646999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6" name="tx1036"/>
            <p:cNvSpPr/>
            <p:nvPr/>
          </p:nvSpPr>
          <p:spPr>
            <a:xfrm>
              <a:off x="672960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7" name="tx1037"/>
            <p:cNvSpPr/>
            <p:nvPr/>
          </p:nvSpPr>
          <p:spPr>
            <a:xfrm>
              <a:off x="698920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8" name="tx1038"/>
            <p:cNvSpPr/>
            <p:nvPr/>
          </p:nvSpPr>
          <p:spPr>
            <a:xfrm>
              <a:off x="724881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9" name="tx1039"/>
            <p:cNvSpPr/>
            <p:nvPr/>
          </p:nvSpPr>
          <p:spPr>
            <a:xfrm>
              <a:off x="750842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0" name="tx1040"/>
            <p:cNvSpPr/>
            <p:nvPr/>
          </p:nvSpPr>
          <p:spPr>
            <a:xfrm>
              <a:off x="776803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1" name="tx1041"/>
            <p:cNvSpPr/>
            <p:nvPr/>
          </p:nvSpPr>
          <p:spPr>
            <a:xfrm>
              <a:off x="802764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2" name="tx1042"/>
            <p:cNvSpPr/>
            <p:nvPr/>
          </p:nvSpPr>
          <p:spPr>
            <a:xfrm>
              <a:off x="828724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3" name="tx1043"/>
            <p:cNvSpPr/>
            <p:nvPr/>
          </p:nvSpPr>
          <p:spPr>
            <a:xfrm>
              <a:off x="854685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4" name="tx1044"/>
            <p:cNvSpPr/>
            <p:nvPr/>
          </p:nvSpPr>
          <p:spPr>
            <a:xfrm>
              <a:off x="205665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5" name="tx1045"/>
            <p:cNvSpPr/>
            <p:nvPr/>
          </p:nvSpPr>
          <p:spPr>
            <a:xfrm>
              <a:off x="231626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6" name="tx1046"/>
            <p:cNvSpPr/>
            <p:nvPr/>
          </p:nvSpPr>
          <p:spPr>
            <a:xfrm>
              <a:off x="257587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7" name="tx1047"/>
            <p:cNvSpPr/>
            <p:nvPr/>
          </p:nvSpPr>
          <p:spPr>
            <a:xfrm>
              <a:off x="283548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8" name="tx1048"/>
            <p:cNvSpPr/>
            <p:nvPr/>
          </p:nvSpPr>
          <p:spPr>
            <a:xfrm>
              <a:off x="309508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9" name="tx1049"/>
            <p:cNvSpPr/>
            <p:nvPr/>
          </p:nvSpPr>
          <p:spPr>
            <a:xfrm>
              <a:off x="335469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0" name="tx1050"/>
            <p:cNvSpPr/>
            <p:nvPr/>
          </p:nvSpPr>
          <p:spPr>
            <a:xfrm>
              <a:off x="361430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1" name="tx1051"/>
            <p:cNvSpPr/>
            <p:nvPr/>
          </p:nvSpPr>
          <p:spPr>
            <a:xfrm>
              <a:off x="387391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2" name="tx1052"/>
            <p:cNvSpPr/>
            <p:nvPr/>
          </p:nvSpPr>
          <p:spPr>
            <a:xfrm>
              <a:off x="413352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3" name="tx1053"/>
            <p:cNvSpPr/>
            <p:nvPr/>
          </p:nvSpPr>
          <p:spPr>
            <a:xfrm>
              <a:off x="439312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4" name="tx1054"/>
            <p:cNvSpPr/>
            <p:nvPr/>
          </p:nvSpPr>
          <p:spPr>
            <a:xfrm>
              <a:off x="465273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5" name="tx1055"/>
            <p:cNvSpPr/>
            <p:nvPr/>
          </p:nvSpPr>
          <p:spPr>
            <a:xfrm>
              <a:off x="491234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6" name="tx1056"/>
            <p:cNvSpPr/>
            <p:nvPr/>
          </p:nvSpPr>
          <p:spPr>
            <a:xfrm>
              <a:off x="517195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7" name="tx1057"/>
            <p:cNvSpPr/>
            <p:nvPr/>
          </p:nvSpPr>
          <p:spPr>
            <a:xfrm>
              <a:off x="543156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8" name="tx1058"/>
            <p:cNvSpPr/>
            <p:nvPr/>
          </p:nvSpPr>
          <p:spPr>
            <a:xfrm>
              <a:off x="569116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9" name="tx1059"/>
            <p:cNvSpPr/>
            <p:nvPr/>
          </p:nvSpPr>
          <p:spPr>
            <a:xfrm>
              <a:off x="595077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0" name="tx1060"/>
            <p:cNvSpPr/>
            <p:nvPr/>
          </p:nvSpPr>
          <p:spPr>
            <a:xfrm>
              <a:off x="621038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1" name="tx1061"/>
            <p:cNvSpPr/>
            <p:nvPr/>
          </p:nvSpPr>
          <p:spPr>
            <a:xfrm>
              <a:off x="646999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2" name="tx1062"/>
            <p:cNvSpPr/>
            <p:nvPr/>
          </p:nvSpPr>
          <p:spPr>
            <a:xfrm>
              <a:off x="672960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3" name="tx1063"/>
            <p:cNvSpPr/>
            <p:nvPr/>
          </p:nvSpPr>
          <p:spPr>
            <a:xfrm>
              <a:off x="698920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4" name="tx1064"/>
            <p:cNvSpPr/>
            <p:nvPr/>
          </p:nvSpPr>
          <p:spPr>
            <a:xfrm>
              <a:off x="724881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5" name="tx1065"/>
            <p:cNvSpPr/>
            <p:nvPr/>
          </p:nvSpPr>
          <p:spPr>
            <a:xfrm>
              <a:off x="750842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6" name="tx1066"/>
            <p:cNvSpPr/>
            <p:nvPr/>
          </p:nvSpPr>
          <p:spPr>
            <a:xfrm>
              <a:off x="776803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7" name="tx1067"/>
            <p:cNvSpPr/>
            <p:nvPr/>
          </p:nvSpPr>
          <p:spPr>
            <a:xfrm>
              <a:off x="802764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8" name="tx1068"/>
            <p:cNvSpPr/>
            <p:nvPr/>
          </p:nvSpPr>
          <p:spPr>
            <a:xfrm>
              <a:off x="828724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9" name="tx1069"/>
            <p:cNvSpPr/>
            <p:nvPr/>
          </p:nvSpPr>
          <p:spPr>
            <a:xfrm>
              <a:off x="854685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0" name="tx1070"/>
            <p:cNvSpPr/>
            <p:nvPr/>
          </p:nvSpPr>
          <p:spPr>
            <a:xfrm>
              <a:off x="205665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1" name="tx1071"/>
            <p:cNvSpPr/>
            <p:nvPr/>
          </p:nvSpPr>
          <p:spPr>
            <a:xfrm>
              <a:off x="231626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2" name="tx1072"/>
            <p:cNvSpPr/>
            <p:nvPr/>
          </p:nvSpPr>
          <p:spPr>
            <a:xfrm>
              <a:off x="257587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3" name="tx1073"/>
            <p:cNvSpPr/>
            <p:nvPr/>
          </p:nvSpPr>
          <p:spPr>
            <a:xfrm>
              <a:off x="283548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4" name="tx1074"/>
            <p:cNvSpPr/>
            <p:nvPr/>
          </p:nvSpPr>
          <p:spPr>
            <a:xfrm>
              <a:off x="309508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75" name="tx1075"/>
            <p:cNvSpPr/>
            <p:nvPr/>
          </p:nvSpPr>
          <p:spPr>
            <a:xfrm>
              <a:off x="335469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76" name="tx1076"/>
            <p:cNvSpPr/>
            <p:nvPr/>
          </p:nvSpPr>
          <p:spPr>
            <a:xfrm>
              <a:off x="361430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77" name="tx1077"/>
            <p:cNvSpPr/>
            <p:nvPr/>
          </p:nvSpPr>
          <p:spPr>
            <a:xfrm>
              <a:off x="387391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78" name="tx1078"/>
            <p:cNvSpPr/>
            <p:nvPr/>
          </p:nvSpPr>
          <p:spPr>
            <a:xfrm>
              <a:off x="413352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9" name="tx1079"/>
            <p:cNvSpPr/>
            <p:nvPr/>
          </p:nvSpPr>
          <p:spPr>
            <a:xfrm>
              <a:off x="439312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0" name="tx1080"/>
            <p:cNvSpPr/>
            <p:nvPr/>
          </p:nvSpPr>
          <p:spPr>
            <a:xfrm>
              <a:off x="465273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1" name="tx1081"/>
            <p:cNvSpPr/>
            <p:nvPr/>
          </p:nvSpPr>
          <p:spPr>
            <a:xfrm>
              <a:off x="491234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2" name="tx1082"/>
            <p:cNvSpPr/>
            <p:nvPr/>
          </p:nvSpPr>
          <p:spPr>
            <a:xfrm>
              <a:off x="517195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3" name="tx1083"/>
            <p:cNvSpPr/>
            <p:nvPr/>
          </p:nvSpPr>
          <p:spPr>
            <a:xfrm>
              <a:off x="543156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4" name="tx1084"/>
            <p:cNvSpPr/>
            <p:nvPr/>
          </p:nvSpPr>
          <p:spPr>
            <a:xfrm>
              <a:off x="569116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5" name="tx1085"/>
            <p:cNvSpPr/>
            <p:nvPr/>
          </p:nvSpPr>
          <p:spPr>
            <a:xfrm>
              <a:off x="595077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6" name="tx1086"/>
            <p:cNvSpPr/>
            <p:nvPr/>
          </p:nvSpPr>
          <p:spPr>
            <a:xfrm>
              <a:off x="621038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7" name="tx1087"/>
            <p:cNvSpPr/>
            <p:nvPr/>
          </p:nvSpPr>
          <p:spPr>
            <a:xfrm>
              <a:off x="646999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8" name="tx1088"/>
            <p:cNvSpPr/>
            <p:nvPr/>
          </p:nvSpPr>
          <p:spPr>
            <a:xfrm>
              <a:off x="672960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9" name="tx1089"/>
            <p:cNvSpPr/>
            <p:nvPr/>
          </p:nvSpPr>
          <p:spPr>
            <a:xfrm>
              <a:off x="698920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0" name="tx1090"/>
            <p:cNvSpPr/>
            <p:nvPr/>
          </p:nvSpPr>
          <p:spPr>
            <a:xfrm>
              <a:off x="724881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1" name="tx1091"/>
            <p:cNvSpPr/>
            <p:nvPr/>
          </p:nvSpPr>
          <p:spPr>
            <a:xfrm>
              <a:off x="750842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2" name="tx1092"/>
            <p:cNvSpPr/>
            <p:nvPr/>
          </p:nvSpPr>
          <p:spPr>
            <a:xfrm>
              <a:off x="776803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3" name="tx1093"/>
            <p:cNvSpPr/>
            <p:nvPr/>
          </p:nvSpPr>
          <p:spPr>
            <a:xfrm>
              <a:off x="802764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4" name="tx1094"/>
            <p:cNvSpPr/>
            <p:nvPr/>
          </p:nvSpPr>
          <p:spPr>
            <a:xfrm>
              <a:off x="828724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95" name="tx1095"/>
            <p:cNvSpPr/>
            <p:nvPr/>
          </p:nvSpPr>
          <p:spPr>
            <a:xfrm>
              <a:off x="854685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6" name="tx1096"/>
            <p:cNvSpPr/>
            <p:nvPr/>
          </p:nvSpPr>
          <p:spPr>
            <a:xfrm>
              <a:off x="205665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97" name="tx1097"/>
            <p:cNvSpPr/>
            <p:nvPr/>
          </p:nvSpPr>
          <p:spPr>
            <a:xfrm>
              <a:off x="231626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8" name="tx1098"/>
            <p:cNvSpPr/>
            <p:nvPr/>
          </p:nvSpPr>
          <p:spPr>
            <a:xfrm>
              <a:off x="257587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9" name="tx1099"/>
            <p:cNvSpPr/>
            <p:nvPr/>
          </p:nvSpPr>
          <p:spPr>
            <a:xfrm>
              <a:off x="283548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0" name="tx1100"/>
            <p:cNvSpPr/>
            <p:nvPr/>
          </p:nvSpPr>
          <p:spPr>
            <a:xfrm>
              <a:off x="309508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1" name="tx1101"/>
            <p:cNvSpPr/>
            <p:nvPr/>
          </p:nvSpPr>
          <p:spPr>
            <a:xfrm>
              <a:off x="335469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2" name="tx1102"/>
            <p:cNvSpPr/>
            <p:nvPr/>
          </p:nvSpPr>
          <p:spPr>
            <a:xfrm>
              <a:off x="361430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3" name="tx1103"/>
            <p:cNvSpPr/>
            <p:nvPr/>
          </p:nvSpPr>
          <p:spPr>
            <a:xfrm>
              <a:off x="387391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4" name="tx1104"/>
            <p:cNvSpPr/>
            <p:nvPr/>
          </p:nvSpPr>
          <p:spPr>
            <a:xfrm>
              <a:off x="413352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5" name="tx1105"/>
            <p:cNvSpPr/>
            <p:nvPr/>
          </p:nvSpPr>
          <p:spPr>
            <a:xfrm>
              <a:off x="439312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6" name="tx1106"/>
            <p:cNvSpPr/>
            <p:nvPr/>
          </p:nvSpPr>
          <p:spPr>
            <a:xfrm>
              <a:off x="465273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7" name="tx1107"/>
            <p:cNvSpPr/>
            <p:nvPr/>
          </p:nvSpPr>
          <p:spPr>
            <a:xfrm>
              <a:off x="491234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8" name="tx1108"/>
            <p:cNvSpPr/>
            <p:nvPr/>
          </p:nvSpPr>
          <p:spPr>
            <a:xfrm>
              <a:off x="517195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09" name="tx1109"/>
            <p:cNvSpPr/>
            <p:nvPr/>
          </p:nvSpPr>
          <p:spPr>
            <a:xfrm>
              <a:off x="543156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10" name="tx1110"/>
            <p:cNvSpPr/>
            <p:nvPr/>
          </p:nvSpPr>
          <p:spPr>
            <a:xfrm>
              <a:off x="569116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11" name="tx1111"/>
            <p:cNvSpPr/>
            <p:nvPr/>
          </p:nvSpPr>
          <p:spPr>
            <a:xfrm>
              <a:off x="595077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2" name="tx1112"/>
            <p:cNvSpPr/>
            <p:nvPr/>
          </p:nvSpPr>
          <p:spPr>
            <a:xfrm>
              <a:off x="621038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3" name="tx1113"/>
            <p:cNvSpPr/>
            <p:nvPr/>
          </p:nvSpPr>
          <p:spPr>
            <a:xfrm>
              <a:off x="646999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4" name="tx1114"/>
            <p:cNvSpPr/>
            <p:nvPr/>
          </p:nvSpPr>
          <p:spPr>
            <a:xfrm>
              <a:off x="672960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5" name="tx1115"/>
            <p:cNvSpPr/>
            <p:nvPr/>
          </p:nvSpPr>
          <p:spPr>
            <a:xfrm>
              <a:off x="698920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16" name="tx1116"/>
            <p:cNvSpPr/>
            <p:nvPr/>
          </p:nvSpPr>
          <p:spPr>
            <a:xfrm>
              <a:off x="724881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17" name="tx1117"/>
            <p:cNvSpPr/>
            <p:nvPr/>
          </p:nvSpPr>
          <p:spPr>
            <a:xfrm>
              <a:off x="750842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18" name="tx1118"/>
            <p:cNvSpPr/>
            <p:nvPr/>
          </p:nvSpPr>
          <p:spPr>
            <a:xfrm>
              <a:off x="776803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9" name="tx1119"/>
            <p:cNvSpPr/>
            <p:nvPr/>
          </p:nvSpPr>
          <p:spPr>
            <a:xfrm>
              <a:off x="802764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0" name="tx1120"/>
            <p:cNvSpPr/>
            <p:nvPr/>
          </p:nvSpPr>
          <p:spPr>
            <a:xfrm>
              <a:off x="828724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21" name="tx1121"/>
            <p:cNvSpPr/>
            <p:nvPr/>
          </p:nvSpPr>
          <p:spPr>
            <a:xfrm>
              <a:off x="854685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2" name="tx1122"/>
            <p:cNvSpPr/>
            <p:nvPr/>
          </p:nvSpPr>
          <p:spPr>
            <a:xfrm>
              <a:off x="205665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3" name="tx1123"/>
            <p:cNvSpPr/>
            <p:nvPr/>
          </p:nvSpPr>
          <p:spPr>
            <a:xfrm>
              <a:off x="231626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4" name="tx1124"/>
            <p:cNvSpPr/>
            <p:nvPr/>
          </p:nvSpPr>
          <p:spPr>
            <a:xfrm>
              <a:off x="257587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5" name="tx1125"/>
            <p:cNvSpPr/>
            <p:nvPr/>
          </p:nvSpPr>
          <p:spPr>
            <a:xfrm>
              <a:off x="283548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6" name="tx1126"/>
            <p:cNvSpPr/>
            <p:nvPr/>
          </p:nvSpPr>
          <p:spPr>
            <a:xfrm>
              <a:off x="309508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7" name="tx1127"/>
            <p:cNvSpPr/>
            <p:nvPr/>
          </p:nvSpPr>
          <p:spPr>
            <a:xfrm>
              <a:off x="335469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8" name="tx1128"/>
            <p:cNvSpPr/>
            <p:nvPr/>
          </p:nvSpPr>
          <p:spPr>
            <a:xfrm>
              <a:off x="361430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9" name="tx1129"/>
            <p:cNvSpPr/>
            <p:nvPr/>
          </p:nvSpPr>
          <p:spPr>
            <a:xfrm>
              <a:off x="387391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0" name="tx1130"/>
            <p:cNvSpPr/>
            <p:nvPr/>
          </p:nvSpPr>
          <p:spPr>
            <a:xfrm>
              <a:off x="413352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31" name="tx1131"/>
            <p:cNvSpPr/>
            <p:nvPr/>
          </p:nvSpPr>
          <p:spPr>
            <a:xfrm>
              <a:off x="439312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2" name="tx1132"/>
            <p:cNvSpPr/>
            <p:nvPr/>
          </p:nvSpPr>
          <p:spPr>
            <a:xfrm>
              <a:off x="465273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3" name="tx1133"/>
            <p:cNvSpPr/>
            <p:nvPr/>
          </p:nvSpPr>
          <p:spPr>
            <a:xfrm>
              <a:off x="491234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34" name="tx1134"/>
            <p:cNvSpPr/>
            <p:nvPr/>
          </p:nvSpPr>
          <p:spPr>
            <a:xfrm>
              <a:off x="517195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35" name="tx1135"/>
            <p:cNvSpPr/>
            <p:nvPr/>
          </p:nvSpPr>
          <p:spPr>
            <a:xfrm>
              <a:off x="543156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36" name="tx1136"/>
            <p:cNvSpPr/>
            <p:nvPr/>
          </p:nvSpPr>
          <p:spPr>
            <a:xfrm>
              <a:off x="569116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37" name="tx1137"/>
            <p:cNvSpPr/>
            <p:nvPr/>
          </p:nvSpPr>
          <p:spPr>
            <a:xfrm>
              <a:off x="595077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38" name="tx1138"/>
            <p:cNvSpPr/>
            <p:nvPr/>
          </p:nvSpPr>
          <p:spPr>
            <a:xfrm>
              <a:off x="621038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39" name="tx1139"/>
            <p:cNvSpPr/>
            <p:nvPr/>
          </p:nvSpPr>
          <p:spPr>
            <a:xfrm>
              <a:off x="646999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0" name="tx1140"/>
            <p:cNvSpPr/>
            <p:nvPr/>
          </p:nvSpPr>
          <p:spPr>
            <a:xfrm>
              <a:off x="672960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41" name="tx1141"/>
            <p:cNvSpPr/>
            <p:nvPr/>
          </p:nvSpPr>
          <p:spPr>
            <a:xfrm>
              <a:off x="698920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2" name="tx1142"/>
            <p:cNvSpPr/>
            <p:nvPr/>
          </p:nvSpPr>
          <p:spPr>
            <a:xfrm>
              <a:off x="724881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3" name="tx1143"/>
            <p:cNvSpPr/>
            <p:nvPr/>
          </p:nvSpPr>
          <p:spPr>
            <a:xfrm>
              <a:off x="750842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44" name="tx1144"/>
            <p:cNvSpPr/>
            <p:nvPr/>
          </p:nvSpPr>
          <p:spPr>
            <a:xfrm>
              <a:off x="776803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5" name="tx1145"/>
            <p:cNvSpPr/>
            <p:nvPr/>
          </p:nvSpPr>
          <p:spPr>
            <a:xfrm>
              <a:off x="802764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6" name="tx1146"/>
            <p:cNvSpPr/>
            <p:nvPr/>
          </p:nvSpPr>
          <p:spPr>
            <a:xfrm>
              <a:off x="828724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7" name="tx1147"/>
            <p:cNvSpPr/>
            <p:nvPr/>
          </p:nvSpPr>
          <p:spPr>
            <a:xfrm>
              <a:off x="854685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8" name="tx1148"/>
            <p:cNvSpPr/>
            <p:nvPr/>
          </p:nvSpPr>
          <p:spPr>
            <a:xfrm>
              <a:off x="205665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9" name="tx1149"/>
            <p:cNvSpPr/>
            <p:nvPr/>
          </p:nvSpPr>
          <p:spPr>
            <a:xfrm>
              <a:off x="231626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0" name="tx1150"/>
            <p:cNvSpPr/>
            <p:nvPr/>
          </p:nvSpPr>
          <p:spPr>
            <a:xfrm>
              <a:off x="257587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1" name="tx1151"/>
            <p:cNvSpPr/>
            <p:nvPr/>
          </p:nvSpPr>
          <p:spPr>
            <a:xfrm>
              <a:off x="283548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2" name="tx1152"/>
            <p:cNvSpPr/>
            <p:nvPr/>
          </p:nvSpPr>
          <p:spPr>
            <a:xfrm>
              <a:off x="309508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3" name="tx1153"/>
            <p:cNvSpPr/>
            <p:nvPr/>
          </p:nvSpPr>
          <p:spPr>
            <a:xfrm>
              <a:off x="335469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4" name="tx1154"/>
            <p:cNvSpPr/>
            <p:nvPr/>
          </p:nvSpPr>
          <p:spPr>
            <a:xfrm>
              <a:off x="361430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5" name="tx1155"/>
            <p:cNvSpPr/>
            <p:nvPr/>
          </p:nvSpPr>
          <p:spPr>
            <a:xfrm>
              <a:off x="387391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56" name="tx1156"/>
            <p:cNvSpPr/>
            <p:nvPr/>
          </p:nvSpPr>
          <p:spPr>
            <a:xfrm>
              <a:off x="413352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57" name="tx1157"/>
            <p:cNvSpPr/>
            <p:nvPr/>
          </p:nvSpPr>
          <p:spPr>
            <a:xfrm>
              <a:off x="439312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8" name="tx1158"/>
            <p:cNvSpPr/>
            <p:nvPr/>
          </p:nvSpPr>
          <p:spPr>
            <a:xfrm>
              <a:off x="465273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9" name="tx1159"/>
            <p:cNvSpPr/>
            <p:nvPr/>
          </p:nvSpPr>
          <p:spPr>
            <a:xfrm>
              <a:off x="491234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60" name="tx1160"/>
            <p:cNvSpPr/>
            <p:nvPr/>
          </p:nvSpPr>
          <p:spPr>
            <a:xfrm>
              <a:off x="517195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61" name="tx1161"/>
            <p:cNvSpPr/>
            <p:nvPr/>
          </p:nvSpPr>
          <p:spPr>
            <a:xfrm>
              <a:off x="543156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62" name="tx1162"/>
            <p:cNvSpPr/>
            <p:nvPr/>
          </p:nvSpPr>
          <p:spPr>
            <a:xfrm>
              <a:off x="569116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63" name="tx1163"/>
            <p:cNvSpPr/>
            <p:nvPr/>
          </p:nvSpPr>
          <p:spPr>
            <a:xfrm>
              <a:off x="595077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64" name="tx1164"/>
            <p:cNvSpPr/>
            <p:nvPr/>
          </p:nvSpPr>
          <p:spPr>
            <a:xfrm>
              <a:off x="621038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65" name="tx1165"/>
            <p:cNvSpPr/>
            <p:nvPr/>
          </p:nvSpPr>
          <p:spPr>
            <a:xfrm>
              <a:off x="646999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66" name="tx1166"/>
            <p:cNvSpPr/>
            <p:nvPr/>
          </p:nvSpPr>
          <p:spPr>
            <a:xfrm>
              <a:off x="672960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67" name="tx1167"/>
            <p:cNvSpPr/>
            <p:nvPr/>
          </p:nvSpPr>
          <p:spPr>
            <a:xfrm>
              <a:off x="698920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68" name="tx1168"/>
            <p:cNvSpPr/>
            <p:nvPr/>
          </p:nvSpPr>
          <p:spPr>
            <a:xfrm>
              <a:off x="724881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69" name="tx1169"/>
            <p:cNvSpPr/>
            <p:nvPr/>
          </p:nvSpPr>
          <p:spPr>
            <a:xfrm>
              <a:off x="750842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70" name="tx1170"/>
            <p:cNvSpPr/>
            <p:nvPr/>
          </p:nvSpPr>
          <p:spPr>
            <a:xfrm>
              <a:off x="776803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71" name="tx1171"/>
            <p:cNvSpPr/>
            <p:nvPr/>
          </p:nvSpPr>
          <p:spPr>
            <a:xfrm>
              <a:off x="802764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72" name="tx1172"/>
            <p:cNvSpPr/>
            <p:nvPr/>
          </p:nvSpPr>
          <p:spPr>
            <a:xfrm>
              <a:off x="828724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73" name="tx1173"/>
            <p:cNvSpPr/>
            <p:nvPr/>
          </p:nvSpPr>
          <p:spPr>
            <a:xfrm>
              <a:off x="854685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74" name="tx1174"/>
            <p:cNvSpPr/>
            <p:nvPr/>
          </p:nvSpPr>
          <p:spPr>
            <a:xfrm>
              <a:off x="205665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5" name="tx1175"/>
            <p:cNvSpPr/>
            <p:nvPr/>
          </p:nvSpPr>
          <p:spPr>
            <a:xfrm>
              <a:off x="231626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6" name="tx1176"/>
            <p:cNvSpPr/>
            <p:nvPr/>
          </p:nvSpPr>
          <p:spPr>
            <a:xfrm>
              <a:off x="257587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7" name="tx1177"/>
            <p:cNvSpPr/>
            <p:nvPr/>
          </p:nvSpPr>
          <p:spPr>
            <a:xfrm>
              <a:off x="283548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8" name="tx1178"/>
            <p:cNvSpPr/>
            <p:nvPr/>
          </p:nvSpPr>
          <p:spPr>
            <a:xfrm>
              <a:off x="309508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9" name="tx1179"/>
            <p:cNvSpPr/>
            <p:nvPr/>
          </p:nvSpPr>
          <p:spPr>
            <a:xfrm>
              <a:off x="335469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0" name="tx1180"/>
            <p:cNvSpPr/>
            <p:nvPr/>
          </p:nvSpPr>
          <p:spPr>
            <a:xfrm>
              <a:off x="361430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1" name="tx1181"/>
            <p:cNvSpPr/>
            <p:nvPr/>
          </p:nvSpPr>
          <p:spPr>
            <a:xfrm>
              <a:off x="387391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2" name="tx1182"/>
            <p:cNvSpPr/>
            <p:nvPr/>
          </p:nvSpPr>
          <p:spPr>
            <a:xfrm>
              <a:off x="413352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3" name="tx1183"/>
            <p:cNvSpPr/>
            <p:nvPr/>
          </p:nvSpPr>
          <p:spPr>
            <a:xfrm>
              <a:off x="439312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4" name="tx1184"/>
            <p:cNvSpPr/>
            <p:nvPr/>
          </p:nvSpPr>
          <p:spPr>
            <a:xfrm>
              <a:off x="465273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5" name="tx1185"/>
            <p:cNvSpPr/>
            <p:nvPr/>
          </p:nvSpPr>
          <p:spPr>
            <a:xfrm>
              <a:off x="491234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6" name="tx1186"/>
            <p:cNvSpPr/>
            <p:nvPr/>
          </p:nvSpPr>
          <p:spPr>
            <a:xfrm>
              <a:off x="517195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7" name="tx1187"/>
            <p:cNvSpPr/>
            <p:nvPr/>
          </p:nvSpPr>
          <p:spPr>
            <a:xfrm>
              <a:off x="543156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8" name="tx1188"/>
            <p:cNvSpPr/>
            <p:nvPr/>
          </p:nvSpPr>
          <p:spPr>
            <a:xfrm>
              <a:off x="569116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9" name="tx1189"/>
            <p:cNvSpPr/>
            <p:nvPr/>
          </p:nvSpPr>
          <p:spPr>
            <a:xfrm>
              <a:off x="595077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0" name="tx1190"/>
            <p:cNvSpPr/>
            <p:nvPr/>
          </p:nvSpPr>
          <p:spPr>
            <a:xfrm>
              <a:off x="621038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1" name="tx1191"/>
            <p:cNvSpPr/>
            <p:nvPr/>
          </p:nvSpPr>
          <p:spPr>
            <a:xfrm>
              <a:off x="646999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2" name="tx1192"/>
            <p:cNvSpPr/>
            <p:nvPr/>
          </p:nvSpPr>
          <p:spPr>
            <a:xfrm>
              <a:off x="672960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3" name="tx1193"/>
            <p:cNvSpPr/>
            <p:nvPr/>
          </p:nvSpPr>
          <p:spPr>
            <a:xfrm>
              <a:off x="698920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4" name="tx1194"/>
            <p:cNvSpPr/>
            <p:nvPr/>
          </p:nvSpPr>
          <p:spPr>
            <a:xfrm>
              <a:off x="724881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5" name="tx1195"/>
            <p:cNvSpPr/>
            <p:nvPr/>
          </p:nvSpPr>
          <p:spPr>
            <a:xfrm>
              <a:off x="750842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6" name="tx1196"/>
            <p:cNvSpPr/>
            <p:nvPr/>
          </p:nvSpPr>
          <p:spPr>
            <a:xfrm>
              <a:off x="776803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7" name="tx1197"/>
            <p:cNvSpPr/>
            <p:nvPr/>
          </p:nvSpPr>
          <p:spPr>
            <a:xfrm>
              <a:off x="802764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8" name="tx1198"/>
            <p:cNvSpPr/>
            <p:nvPr/>
          </p:nvSpPr>
          <p:spPr>
            <a:xfrm>
              <a:off x="828724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9" name="tx1199"/>
            <p:cNvSpPr/>
            <p:nvPr/>
          </p:nvSpPr>
          <p:spPr>
            <a:xfrm>
              <a:off x="854685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0" name="tx1200"/>
            <p:cNvSpPr/>
            <p:nvPr/>
          </p:nvSpPr>
          <p:spPr>
            <a:xfrm>
              <a:off x="205665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01" name="tx1201"/>
            <p:cNvSpPr/>
            <p:nvPr/>
          </p:nvSpPr>
          <p:spPr>
            <a:xfrm>
              <a:off x="231626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02" name="tx1202"/>
            <p:cNvSpPr/>
            <p:nvPr/>
          </p:nvSpPr>
          <p:spPr>
            <a:xfrm>
              <a:off x="257587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3" name="tx1203"/>
            <p:cNvSpPr/>
            <p:nvPr/>
          </p:nvSpPr>
          <p:spPr>
            <a:xfrm>
              <a:off x="283548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04" name="tx1204"/>
            <p:cNvSpPr/>
            <p:nvPr/>
          </p:nvSpPr>
          <p:spPr>
            <a:xfrm>
              <a:off x="309508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05" name="tx1205"/>
            <p:cNvSpPr/>
            <p:nvPr/>
          </p:nvSpPr>
          <p:spPr>
            <a:xfrm>
              <a:off x="335469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6" name="tx1206"/>
            <p:cNvSpPr/>
            <p:nvPr/>
          </p:nvSpPr>
          <p:spPr>
            <a:xfrm>
              <a:off x="361430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07" name="tx1207"/>
            <p:cNvSpPr/>
            <p:nvPr/>
          </p:nvSpPr>
          <p:spPr>
            <a:xfrm>
              <a:off x="387391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08" name="tx1208"/>
            <p:cNvSpPr/>
            <p:nvPr/>
          </p:nvSpPr>
          <p:spPr>
            <a:xfrm>
              <a:off x="413352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09" name="tx1209"/>
            <p:cNvSpPr/>
            <p:nvPr/>
          </p:nvSpPr>
          <p:spPr>
            <a:xfrm>
              <a:off x="439312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10" name="tx1210"/>
            <p:cNvSpPr/>
            <p:nvPr/>
          </p:nvSpPr>
          <p:spPr>
            <a:xfrm>
              <a:off x="465273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11" name="tx1211"/>
            <p:cNvSpPr/>
            <p:nvPr/>
          </p:nvSpPr>
          <p:spPr>
            <a:xfrm>
              <a:off x="491234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2" name="tx1212"/>
            <p:cNvSpPr/>
            <p:nvPr/>
          </p:nvSpPr>
          <p:spPr>
            <a:xfrm>
              <a:off x="517195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3" name="tx1213"/>
            <p:cNvSpPr/>
            <p:nvPr/>
          </p:nvSpPr>
          <p:spPr>
            <a:xfrm>
              <a:off x="543156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4" name="tx1214"/>
            <p:cNvSpPr/>
            <p:nvPr/>
          </p:nvSpPr>
          <p:spPr>
            <a:xfrm>
              <a:off x="569116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5" name="tx1215"/>
            <p:cNvSpPr/>
            <p:nvPr/>
          </p:nvSpPr>
          <p:spPr>
            <a:xfrm>
              <a:off x="595077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16" name="tx1216"/>
            <p:cNvSpPr/>
            <p:nvPr/>
          </p:nvSpPr>
          <p:spPr>
            <a:xfrm>
              <a:off x="621038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17" name="tx1217"/>
            <p:cNvSpPr/>
            <p:nvPr/>
          </p:nvSpPr>
          <p:spPr>
            <a:xfrm>
              <a:off x="646999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18" name="tx1218"/>
            <p:cNvSpPr/>
            <p:nvPr/>
          </p:nvSpPr>
          <p:spPr>
            <a:xfrm>
              <a:off x="672960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9" name="tx1219"/>
            <p:cNvSpPr/>
            <p:nvPr/>
          </p:nvSpPr>
          <p:spPr>
            <a:xfrm>
              <a:off x="698920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20" name="tx1220"/>
            <p:cNvSpPr/>
            <p:nvPr/>
          </p:nvSpPr>
          <p:spPr>
            <a:xfrm>
              <a:off x="724881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1" name="tx1221"/>
            <p:cNvSpPr/>
            <p:nvPr/>
          </p:nvSpPr>
          <p:spPr>
            <a:xfrm>
              <a:off x="750842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2" name="tx1222"/>
            <p:cNvSpPr/>
            <p:nvPr/>
          </p:nvSpPr>
          <p:spPr>
            <a:xfrm>
              <a:off x="776803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3" name="tx1223"/>
            <p:cNvSpPr/>
            <p:nvPr/>
          </p:nvSpPr>
          <p:spPr>
            <a:xfrm>
              <a:off x="802764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4" name="tx1224"/>
            <p:cNvSpPr/>
            <p:nvPr/>
          </p:nvSpPr>
          <p:spPr>
            <a:xfrm>
              <a:off x="828724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5" name="tx1225"/>
            <p:cNvSpPr/>
            <p:nvPr/>
          </p:nvSpPr>
          <p:spPr>
            <a:xfrm>
              <a:off x="854685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6" name="tx1226"/>
            <p:cNvSpPr/>
            <p:nvPr/>
          </p:nvSpPr>
          <p:spPr>
            <a:xfrm>
              <a:off x="205665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27" name="tx1227"/>
            <p:cNvSpPr/>
            <p:nvPr/>
          </p:nvSpPr>
          <p:spPr>
            <a:xfrm>
              <a:off x="231626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28" name="tx1228"/>
            <p:cNvSpPr/>
            <p:nvPr/>
          </p:nvSpPr>
          <p:spPr>
            <a:xfrm>
              <a:off x="257587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29" name="tx1229"/>
            <p:cNvSpPr/>
            <p:nvPr/>
          </p:nvSpPr>
          <p:spPr>
            <a:xfrm>
              <a:off x="283548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30" name="tx1230"/>
            <p:cNvSpPr/>
            <p:nvPr/>
          </p:nvSpPr>
          <p:spPr>
            <a:xfrm>
              <a:off x="309508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31" name="tx1231"/>
            <p:cNvSpPr/>
            <p:nvPr/>
          </p:nvSpPr>
          <p:spPr>
            <a:xfrm>
              <a:off x="335469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2" name="tx1232"/>
            <p:cNvSpPr/>
            <p:nvPr/>
          </p:nvSpPr>
          <p:spPr>
            <a:xfrm>
              <a:off x="361430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3" name="tx1233"/>
            <p:cNvSpPr/>
            <p:nvPr/>
          </p:nvSpPr>
          <p:spPr>
            <a:xfrm>
              <a:off x="387391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4" name="tx1234"/>
            <p:cNvSpPr/>
            <p:nvPr/>
          </p:nvSpPr>
          <p:spPr>
            <a:xfrm>
              <a:off x="413352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5" name="tx1235"/>
            <p:cNvSpPr/>
            <p:nvPr/>
          </p:nvSpPr>
          <p:spPr>
            <a:xfrm>
              <a:off x="439312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6" name="tx1236"/>
            <p:cNvSpPr/>
            <p:nvPr/>
          </p:nvSpPr>
          <p:spPr>
            <a:xfrm>
              <a:off x="465273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7" name="tx1237"/>
            <p:cNvSpPr/>
            <p:nvPr/>
          </p:nvSpPr>
          <p:spPr>
            <a:xfrm>
              <a:off x="491234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8" name="tx1238"/>
            <p:cNvSpPr/>
            <p:nvPr/>
          </p:nvSpPr>
          <p:spPr>
            <a:xfrm>
              <a:off x="517195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9" name="tx1239"/>
            <p:cNvSpPr/>
            <p:nvPr/>
          </p:nvSpPr>
          <p:spPr>
            <a:xfrm>
              <a:off x="543156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40" name="tx1240"/>
            <p:cNvSpPr/>
            <p:nvPr/>
          </p:nvSpPr>
          <p:spPr>
            <a:xfrm>
              <a:off x="569116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41" name="tx1241"/>
            <p:cNvSpPr/>
            <p:nvPr/>
          </p:nvSpPr>
          <p:spPr>
            <a:xfrm>
              <a:off x="595077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42" name="tx1242"/>
            <p:cNvSpPr/>
            <p:nvPr/>
          </p:nvSpPr>
          <p:spPr>
            <a:xfrm>
              <a:off x="621038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43" name="tx1243"/>
            <p:cNvSpPr/>
            <p:nvPr/>
          </p:nvSpPr>
          <p:spPr>
            <a:xfrm>
              <a:off x="646999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44" name="tx1244"/>
            <p:cNvSpPr/>
            <p:nvPr/>
          </p:nvSpPr>
          <p:spPr>
            <a:xfrm>
              <a:off x="672960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45" name="tx1245"/>
            <p:cNvSpPr/>
            <p:nvPr/>
          </p:nvSpPr>
          <p:spPr>
            <a:xfrm>
              <a:off x="698920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46" name="tx1246"/>
            <p:cNvSpPr/>
            <p:nvPr/>
          </p:nvSpPr>
          <p:spPr>
            <a:xfrm>
              <a:off x="724881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47" name="tx1247"/>
            <p:cNvSpPr/>
            <p:nvPr/>
          </p:nvSpPr>
          <p:spPr>
            <a:xfrm>
              <a:off x="750842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48" name="tx1248"/>
            <p:cNvSpPr/>
            <p:nvPr/>
          </p:nvSpPr>
          <p:spPr>
            <a:xfrm>
              <a:off x="776803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49" name="tx1249"/>
            <p:cNvSpPr/>
            <p:nvPr/>
          </p:nvSpPr>
          <p:spPr>
            <a:xfrm>
              <a:off x="802764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50" name="tx1250"/>
            <p:cNvSpPr/>
            <p:nvPr/>
          </p:nvSpPr>
          <p:spPr>
            <a:xfrm>
              <a:off x="828724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51" name="tx1251"/>
            <p:cNvSpPr/>
            <p:nvPr/>
          </p:nvSpPr>
          <p:spPr>
            <a:xfrm>
              <a:off x="854685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52" name="tx1252"/>
            <p:cNvSpPr/>
            <p:nvPr/>
          </p:nvSpPr>
          <p:spPr>
            <a:xfrm>
              <a:off x="205665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3" name="tx1253"/>
            <p:cNvSpPr/>
            <p:nvPr/>
          </p:nvSpPr>
          <p:spPr>
            <a:xfrm>
              <a:off x="231626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4" name="tx1254"/>
            <p:cNvSpPr/>
            <p:nvPr/>
          </p:nvSpPr>
          <p:spPr>
            <a:xfrm>
              <a:off x="257587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5" name="tx1255"/>
            <p:cNvSpPr/>
            <p:nvPr/>
          </p:nvSpPr>
          <p:spPr>
            <a:xfrm>
              <a:off x="283548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6" name="tx1256"/>
            <p:cNvSpPr/>
            <p:nvPr/>
          </p:nvSpPr>
          <p:spPr>
            <a:xfrm>
              <a:off x="309508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7" name="tx1257"/>
            <p:cNvSpPr/>
            <p:nvPr/>
          </p:nvSpPr>
          <p:spPr>
            <a:xfrm>
              <a:off x="335469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8" name="tx1258"/>
            <p:cNvSpPr/>
            <p:nvPr/>
          </p:nvSpPr>
          <p:spPr>
            <a:xfrm>
              <a:off x="361430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9" name="tx1259"/>
            <p:cNvSpPr/>
            <p:nvPr/>
          </p:nvSpPr>
          <p:spPr>
            <a:xfrm>
              <a:off x="387391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0" name="tx1260"/>
            <p:cNvSpPr/>
            <p:nvPr/>
          </p:nvSpPr>
          <p:spPr>
            <a:xfrm>
              <a:off x="413352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1" name="tx1261"/>
            <p:cNvSpPr/>
            <p:nvPr/>
          </p:nvSpPr>
          <p:spPr>
            <a:xfrm>
              <a:off x="439312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2" name="tx1262"/>
            <p:cNvSpPr/>
            <p:nvPr/>
          </p:nvSpPr>
          <p:spPr>
            <a:xfrm>
              <a:off x="465273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3" name="tx1263"/>
            <p:cNvSpPr/>
            <p:nvPr/>
          </p:nvSpPr>
          <p:spPr>
            <a:xfrm>
              <a:off x="491234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4" name="tx1264"/>
            <p:cNvSpPr/>
            <p:nvPr/>
          </p:nvSpPr>
          <p:spPr>
            <a:xfrm>
              <a:off x="517195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5" name="tx1265"/>
            <p:cNvSpPr/>
            <p:nvPr/>
          </p:nvSpPr>
          <p:spPr>
            <a:xfrm>
              <a:off x="543156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6" name="tx1266"/>
            <p:cNvSpPr/>
            <p:nvPr/>
          </p:nvSpPr>
          <p:spPr>
            <a:xfrm>
              <a:off x="569116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7" name="tx1267"/>
            <p:cNvSpPr/>
            <p:nvPr/>
          </p:nvSpPr>
          <p:spPr>
            <a:xfrm>
              <a:off x="595077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8" name="tx1268"/>
            <p:cNvSpPr/>
            <p:nvPr/>
          </p:nvSpPr>
          <p:spPr>
            <a:xfrm>
              <a:off x="621038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9" name="tx1269"/>
            <p:cNvSpPr/>
            <p:nvPr/>
          </p:nvSpPr>
          <p:spPr>
            <a:xfrm>
              <a:off x="646999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0" name="tx1270"/>
            <p:cNvSpPr/>
            <p:nvPr/>
          </p:nvSpPr>
          <p:spPr>
            <a:xfrm>
              <a:off x="672960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1" name="tx1271"/>
            <p:cNvSpPr/>
            <p:nvPr/>
          </p:nvSpPr>
          <p:spPr>
            <a:xfrm>
              <a:off x="698920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2" name="tx1272"/>
            <p:cNvSpPr/>
            <p:nvPr/>
          </p:nvSpPr>
          <p:spPr>
            <a:xfrm>
              <a:off x="724881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3" name="tx1273"/>
            <p:cNvSpPr/>
            <p:nvPr/>
          </p:nvSpPr>
          <p:spPr>
            <a:xfrm>
              <a:off x="750842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4" name="tx1274"/>
            <p:cNvSpPr/>
            <p:nvPr/>
          </p:nvSpPr>
          <p:spPr>
            <a:xfrm>
              <a:off x="776803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5" name="tx1275"/>
            <p:cNvSpPr/>
            <p:nvPr/>
          </p:nvSpPr>
          <p:spPr>
            <a:xfrm>
              <a:off x="802764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6" name="tx1276"/>
            <p:cNvSpPr/>
            <p:nvPr/>
          </p:nvSpPr>
          <p:spPr>
            <a:xfrm>
              <a:off x="828724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7" name="tx1277"/>
            <p:cNvSpPr/>
            <p:nvPr/>
          </p:nvSpPr>
          <p:spPr>
            <a:xfrm>
              <a:off x="854685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8" name="tx1278"/>
            <p:cNvSpPr/>
            <p:nvPr/>
          </p:nvSpPr>
          <p:spPr>
            <a:xfrm>
              <a:off x="205665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79" name="tx1279"/>
            <p:cNvSpPr/>
            <p:nvPr/>
          </p:nvSpPr>
          <p:spPr>
            <a:xfrm>
              <a:off x="231626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0" name="tx1280"/>
            <p:cNvSpPr/>
            <p:nvPr/>
          </p:nvSpPr>
          <p:spPr>
            <a:xfrm>
              <a:off x="257587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1" name="tx1281"/>
            <p:cNvSpPr/>
            <p:nvPr/>
          </p:nvSpPr>
          <p:spPr>
            <a:xfrm>
              <a:off x="283548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2" name="tx1282"/>
            <p:cNvSpPr/>
            <p:nvPr/>
          </p:nvSpPr>
          <p:spPr>
            <a:xfrm>
              <a:off x="309508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3" name="tx1283"/>
            <p:cNvSpPr/>
            <p:nvPr/>
          </p:nvSpPr>
          <p:spPr>
            <a:xfrm>
              <a:off x="335469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84" name="tx1284"/>
            <p:cNvSpPr/>
            <p:nvPr/>
          </p:nvSpPr>
          <p:spPr>
            <a:xfrm>
              <a:off x="361430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5" name="tx1285"/>
            <p:cNvSpPr/>
            <p:nvPr/>
          </p:nvSpPr>
          <p:spPr>
            <a:xfrm>
              <a:off x="387391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6" name="tx1286"/>
            <p:cNvSpPr/>
            <p:nvPr/>
          </p:nvSpPr>
          <p:spPr>
            <a:xfrm>
              <a:off x="413352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7" name="tx1287"/>
            <p:cNvSpPr/>
            <p:nvPr/>
          </p:nvSpPr>
          <p:spPr>
            <a:xfrm>
              <a:off x="439312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88" name="tx1288"/>
            <p:cNvSpPr/>
            <p:nvPr/>
          </p:nvSpPr>
          <p:spPr>
            <a:xfrm>
              <a:off x="465273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9" name="tx1289"/>
            <p:cNvSpPr/>
            <p:nvPr/>
          </p:nvSpPr>
          <p:spPr>
            <a:xfrm>
              <a:off x="491234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90" name="tx1290"/>
            <p:cNvSpPr/>
            <p:nvPr/>
          </p:nvSpPr>
          <p:spPr>
            <a:xfrm>
              <a:off x="517195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1" name="tx1291"/>
            <p:cNvSpPr/>
            <p:nvPr/>
          </p:nvSpPr>
          <p:spPr>
            <a:xfrm>
              <a:off x="543156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2" name="tx1292"/>
            <p:cNvSpPr/>
            <p:nvPr/>
          </p:nvSpPr>
          <p:spPr>
            <a:xfrm>
              <a:off x="569116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3" name="tx1293"/>
            <p:cNvSpPr/>
            <p:nvPr/>
          </p:nvSpPr>
          <p:spPr>
            <a:xfrm>
              <a:off x="595077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4" name="tx1294"/>
            <p:cNvSpPr/>
            <p:nvPr/>
          </p:nvSpPr>
          <p:spPr>
            <a:xfrm>
              <a:off x="621038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5" name="tx1295"/>
            <p:cNvSpPr/>
            <p:nvPr/>
          </p:nvSpPr>
          <p:spPr>
            <a:xfrm>
              <a:off x="646999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6" name="tx1296"/>
            <p:cNvSpPr/>
            <p:nvPr/>
          </p:nvSpPr>
          <p:spPr>
            <a:xfrm>
              <a:off x="672960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7" name="tx1297"/>
            <p:cNvSpPr/>
            <p:nvPr/>
          </p:nvSpPr>
          <p:spPr>
            <a:xfrm>
              <a:off x="698920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8" name="tx1298"/>
            <p:cNvSpPr/>
            <p:nvPr/>
          </p:nvSpPr>
          <p:spPr>
            <a:xfrm>
              <a:off x="724881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9" name="tx1299"/>
            <p:cNvSpPr/>
            <p:nvPr/>
          </p:nvSpPr>
          <p:spPr>
            <a:xfrm>
              <a:off x="750842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0" name="tx1300"/>
            <p:cNvSpPr/>
            <p:nvPr/>
          </p:nvSpPr>
          <p:spPr>
            <a:xfrm>
              <a:off x="776803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1" name="tx1301"/>
            <p:cNvSpPr/>
            <p:nvPr/>
          </p:nvSpPr>
          <p:spPr>
            <a:xfrm>
              <a:off x="802764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2" name="tx1302"/>
            <p:cNvSpPr/>
            <p:nvPr/>
          </p:nvSpPr>
          <p:spPr>
            <a:xfrm>
              <a:off x="828724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3" name="tx1303"/>
            <p:cNvSpPr/>
            <p:nvPr/>
          </p:nvSpPr>
          <p:spPr>
            <a:xfrm>
              <a:off x="854685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4" name="tx1304"/>
            <p:cNvSpPr/>
            <p:nvPr/>
          </p:nvSpPr>
          <p:spPr>
            <a:xfrm>
              <a:off x="205665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5" name="tx1305"/>
            <p:cNvSpPr/>
            <p:nvPr/>
          </p:nvSpPr>
          <p:spPr>
            <a:xfrm>
              <a:off x="231626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6" name="tx1306"/>
            <p:cNvSpPr/>
            <p:nvPr/>
          </p:nvSpPr>
          <p:spPr>
            <a:xfrm>
              <a:off x="257587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7" name="tx1307"/>
            <p:cNvSpPr/>
            <p:nvPr/>
          </p:nvSpPr>
          <p:spPr>
            <a:xfrm>
              <a:off x="283548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8" name="tx1308"/>
            <p:cNvSpPr/>
            <p:nvPr/>
          </p:nvSpPr>
          <p:spPr>
            <a:xfrm>
              <a:off x="309508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09" name="tx1309"/>
            <p:cNvSpPr/>
            <p:nvPr/>
          </p:nvSpPr>
          <p:spPr>
            <a:xfrm>
              <a:off x="335469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0" name="tx1310"/>
            <p:cNvSpPr/>
            <p:nvPr/>
          </p:nvSpPr>
          <p:spPr>
            <a:xfrm>
              <a:off x="361430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1" name="tx1311"/>
            <p:cNvSpPr/>
            <p:nvPr/>
          </p:nvSpPr>
          <p:spPr>
            <a:xfrm>
              <a:off x="387391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2" name="tx1312"/>
            <p:cNvSpPr/>
            <p:nvPr/>
          </p:nvSpPr>
          <p:spPr>
            <a:xfrm>
              <a:off x="413352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3" name="tx1313"/>
            <p:cNvSpPr/>
            <p:nvPr/>
          </p:nvSpPr>
          <p:spPr>
            <a:xfrm>
              <a:off x="439312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4" name="tx1314"/>
            <p:cNvSpPr/>
            <p:nvPr/>
          </p:nvSpPr>
          <p:spPr>
            <a:xfrm>
              <a:off x="465273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5" name="tx1315"/>
            <p:cNvSpPr/>
            <p:nvPr/>
          </p:nvSpPr>
          <p:spPr>
            <a:xfrm>
              <a:off x="491234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6" name="tx1316"/>
            <p:cNvSpPr/>
            <p:nvPr/>
          </p:nvSpPr>
          <p:spPr>
            <a:xfrm>
              <a:off x="517195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17" name="tx1317"/>
            <p:cNvSpPr/>
            <p:nvPr/>
          </p:nvSpPr>
          <p:spPr>
            <a:xfrm>
              <a:off x="543156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18" name="tx1318"/>
            <p:cNvSpPr/>
            <p:nvPr/>
          </p:nvSpPr>
          <p:spPr>
            <a:xfrm>
              <a:off x="569116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19" name="tx1319"/>
            <p:cNvSpPr/>
            <p:nvPr/>
          </p:nvSpPr>
          <p:spPr>
            <a:xfrm>
              <a:off x="595077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20" name="tx1320"/>
            <p:cNvSpPr/>
            <p:nvPr/>
          </p:nvSpPr>
          <p:spPr>
            <a:xfrm>
              <a:off x="621038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21" name="tx1321"/>
            <p:cNvSpPr/>
            <p:nvPr/>
          </p:nvSpPr>
          <p:spPr>
            <a:xfrm>
              <a:off x="646999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22" name="tx1322"/>
            <p:cNvSpPr/>
            <p:nvPr/>
          </p:nvSpPr>
          <p:spPr>
            <a:xfrm>
              <a:off x="672960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23" name="tx1323"/>
            <p:cNvSpPr/>
            <p:nvPr/>
          </p:nvSpPr>
          <p:spPr>
            <a:xfrm>
              <a:off x="698920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24" name="tx1324"/>
            <p:cNvSpPr/>
            <p:nvPr/>
          </p:nvSpPr>
          <p:spPr>
            <a:xfrm>
              <a:off x="724881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25" name="tx1325"/>
            <p:cNvSpPr/>
            <p:nvPr/>
          </p:nvSpPr>
          <p:spPr>
            <a:xfrm>
              <a:off x="750842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26" name="tx1326"/>
            <p:cNvSpPr/>
            <p:nvPr/>
          </p:nvSpPr>
          <p:spPr>
            <a:xfrm>
              <a:off x="776803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27" name="tx1327"/>
            <p:cNvSpPr/>
            <p:nvPr/>
          </p:nvSpPr>
          <p:spPr>
            <a:xfrm>
              <a:off x="802764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28" name="tx1328"/>
            <p:cNvSpPr/>
            <p:nvPr/>
          </p:nvSpPr>
          <p:spPr>
            <a:xfrm>
              <a:off x="828724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29" name="tx1329"/>
            <p:cNvSpPr/>
            <p:nvPr/>
          </p:nvSpPr>
          <p:spPr>
            <a:xfrm>
              <a:off x="854685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30" name="tx1330"/>
            <p:cNvSpPr/>
            <p:nvPr/>
          </p:nvSpPr>
          <p:spPr>
            <a:xfrm>
              <a:off x="205665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1" name="tx1331"/>
            <p:cNvSpPr/>
            <p:nvPr/>
          </p:nvSpPr>
          <p:spPr>
            <a:xfrm>
              <a:off x="231626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2" name="tx1332"/>
            <p:cNvSpPr/>
            <p:nvPr/>
          </p:nvSpPr>
          <p:spPr>
            <a:xfrm>
              <a:off x="257587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3" name="tx1333"/>
            <p:cNvSpPr/>
            <p:nvPr/>
          </p:nvSpPr>
          <p:spPr>
            <a:xfrm>
              <a:off x="283548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4" name="tx1334"/>
            <p:cNvSpPr/>
            <p:nvPr/>
          </p:nvSpPr>
          <p:spPr>
            <a:xfrm>
              <a:off x="309508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5" name="tx1335"/>
            <p:cNvSpPr/>
            <p:nvPr/>
          </p:nvSpPr>
          <p:spPr>
            <a:xfrm>
              <a:off x="335469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6" name="tx1336"/>
            <p:cNvSpPr/>
            <p:nvPr/>
          </p:nvSpPr>
          <p:spPr>
            <a:xfrm>
              <a:off x="361430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7" name="tx1337"/>
            <p:cNvSpPr/>
            <p:nvPr/>
          </p:nvSpPr>
          <p:spPr>
            <a:xfrm>
              <a:off x="387391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8" name="tx1338"/>
            <p:cNvSpPr/>
            <p:nvPr/>
          </p:nvSpPr>
          <p:spPr>
            <a:xfrm>
              <a:off x="413352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9" name="tx1339"/>
            <p:cNvSpPr/>
            <p:nvPr/>
          </p:nvSpPr>
          <p:spPr>
            <a:xfrm>
              <a:off x="439312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0" name="tx1340"/>
            <p:cNvSpPr/>
            <p:nvPr/>
          </p:nvSpPr>
          <p:spPr>
            <a:xfrm>
              <a:off x="465273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1" name="tx1341"/>
            <p:cNvSpPr/>
            <p:nvPr/>
          </p:nvSpPr>
          <p:spPr>
            <a:xfrm>
              <a:off x="491234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2" name="tx1342"/>
            <p:cNvSpPr/>
            <p:nvPr/>
          </p:nvSpPr>
          <p:spPr>
            <a:xfrm>
              <a:off x="517195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3" name="tx1343"/>
            <p:cNvSpPr/>
            <p:nvPr/>
          </p:nvSpPr>
          <p:spPr>
            <a:xfrm>
              <a:off x="543156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4" name="tx1344"/>
            <p:cNvSpPr/>
            <p:nvPr/>
          </p:nvSpPr>
          <p:spPr>
            <a:xfrm>
              <a:off x="569116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5" name="tx1345"/>
            <p:cNvSpPr/>
            <p:nvPr/>
          </p:nvSpPr>
          <p:spPr>
            <a:xfrm>
              <a:off x="595077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6" name="tx1346"/>
            <p:cNvSpPr/>
            <p:nvPr/>
          </p:nvSpPr>
          <p:spPr>
            <a:xfrm>
              <a:off x="621038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7" name="tx1347"/>
            <p:cNvSpPr/>
            <p:nvPr/>
          </p:nvSpPr>
          <p:spPr>
            <a:xfrm>
              <a:off x="646999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8" name="tx1348"/>
            <p:cNvSpPr/>
            <p:nvPr/>
          </p:nvSpPr>
          <p:spPr>
            <a:xfrm>
              <a:off x="672960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9" name="tx1349"/>
            <p:cNvSpPr/>
            <p:nvPr/>
          </p:nvSpPr>
          <p:spPr>
            <a:xfrm>
              <a:off x="698920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50" name="tx1350"/>
            <p:cNvSpPr/>
            <p:nvPr/>
          </p:nvSpPr>
          <p:spPr>
            <a:xfrm>
              <a:off x="724881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51" name="tx1351"/>
            <p:cNvSpPr/>
            <p:nvPr/>
          </p:nvSpPr>
          <p:spPr>
            <a:xfrm>
              <a:off x="750842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52" name="tx1352"/>
            <p:cNvSpPr/>
            <p:nvPr/>
          </p:nvSpPr>
          <p:spPr>
            <a:xfrm>
              <a:off x="776803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53" name="tx1353"/>
            <p:cNvSpPr/>
            <p:nvPr/>
          </p:nvSpPr>
          <p:spPr>
            <a:xfrm>
              <a:off x="802764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4" name="tx1354"/>
            <p:cNvSpPr/>
            <p:nvPr/>
          </p:nvSpPr>
          <p:spPr>
            <a:xfrm>
              <a:off x="828724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5" name="tx1355"/>
            <p:cNvSpPr/>
            <p:nvPr/>
          </p:nvSpPr>
          <p:spPr>
            <a:xfrm>
              <a:off x="854685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6" name="tx1356"/>
            <p:cNvSpPr/>
            <p:nvPr/>
          </p:nvSpPr>
          <p:spPr>
            <a:xfrm>
              <a:off x="205665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7" name="tx1357"/>
            <p:cNvSpPr/>
            <p:nvPr/>
          </p:nvSpPr>
          <p:spPr>
            <a:xfrm>
              <a:off x="231626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8" name="tx1358"/>
            <p:cNvSpPr/>
            <p:nvPr/>
          </p:nvSpPr>
          <p:spPr>
            <a:xfrm>
              <a:off x="257587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9" name="tx1359"/>
            <p:cNvSpPr/>
            <p:nvPr/>
          </p:nvSpPr>
          <p:spPr>
            <a:xfrm>
              <a:off x="283548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0" name="tx1360"/>
            <p:cNvSpPr/>
            <p:nvPr/>
          </p:nvSpPr>
          <p:spPr>
            <a:xfrm>
              <a:off x="309508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1" name="tx1361"/>
            <p:cNvSpPr/>
            <p:nvPr/>
          </p:nvSpPr>
          <p:spPr>
            <a:xfrm>
              <a:off x="335469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2" name="tx1362"/>
            <p:cNvSpPr/>
            <p:nvPr/>
          </p:nvSpPr>
          <p:spPr>
            <a:xfrm>
              <a:off x="361430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3" name="tx1363"/>
            <p:cNvSpPr/>
            <p:nvPr/>
          </p:nvSpPr>
          <p:spPr>
            <a:xfrm>
              <a:off x="387391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4" name="tx1364"/>
            <p:cNvSpPr/>
            <p:nvPr/>
          </p:nvSpPr>
          <p:spPr>
            <a:xfrm>
              <a:off x="413352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65" name="tx1365"/>
            <p:cNvSpPr/>
            <p:nvPr/>
          </p:nvSpPr>
          <p:spPr>
            <a:xfrm>
              <a:off x="439312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6" name="tx1366"/>
            <p:cNvSpPr/>
            <p:nvPr/>
          </p:nvSpPr>
          <p:spPr>
            <a:xfrm>
              <a:off x="465273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7" name="tx1367"/>
            <p:cNvSpPr/>
            <p:nvPr/>
          </p:nvSpPr>
          <p:spPr>
            <a:xfrm>
              <a:off x="491234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8" name="tx1368"/>
            <p:cNvSpPr/>
            <p:nvPr/>
          </p:nvSpPr>
          <p:spPr>
            <a:xfrm>
              <a:off x="517195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9" name="tx1369"/>
            <p:cNvSpPr/>
            <p:nvPr/>
          </p:nvSpPr>
          <p:spPr>
            <a:xfrm>
              <a:off x="543156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0" name="tx1370"/>
            <p:cNvSpPr/>
            <p:nvPr/>
          </p:nvSpPr>
          <p:spPr>
            <a:xfrm>
              <a:off x="569116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1" name="tx1371"/>
            <p:cNvSpPr/>
            <p:nvPr/>
          </p:nvSpPr>
          <p:spPr>
            <a:xfrm>
              <a:off x="595077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2" name="tx1372"/>
            <p:cNvSpPr/>
            <p:nvPr/>
          </p:nvSpPr>
          <p:spPr>
            <a:xfrm>
              <a:off x="621038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3" name="tx1373"/>
            <p:cNvSpPr/>
            <p:nvPr/>
          </p:nvSpPr>
          <p:spPr>
            <a:xfrm>
              <a:off x="646999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4" name="tx1374"/>
            <p:cNvSpPr/>
            <p:nvPr/>
          </p:nvSpPr>
          <p:spPr>
            <a:xfrm>
              <a:off x="672960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75" name="tx1375"/>
            <p:cNvSpPr/>
            <p:nvPr/>
          </p:nvSpPr>
          <p:spPr>
            <a:xfrm>
              <a:off x="698920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6" name="tx1376"/>
            <p:cNvSpPr/>
            <p:nvPr/>
          </p:nvSpPr>
          <p:spPr>
            <a:xfrm>
              <a:off x="724881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7" name="tx1377"/>
            <p:cNvSpPr/>
            <p:nvPr/>
          </p:nvSpPr>
          <p:spPr>
            <a:xfrm>
              <a:off x="750842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78" name="tx1378"/>
            <p:cNvSpPr/>
            <p:nvPr/>
          </p:nvSpPr>
          <p:spPr>
            <a:xfrm>
              <a:off x="776803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79" name="tx1379"/>
            <p:cNvSpPr/>
            <p:nvPr/>
          </p:nvSpPr>
          <p:spPr>
            <a:xfrm>
              <a:off x="802764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80" name="tx1380"/>
            <p:cNvSpPr/>
            <p:nvPr/>
          </p:nvSpPr>
          <p:spPr>
            <a:xfrm>
              <a:off x="828724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81" name="tx1381"/>
            <p:cNvSpPr/>
            <p:nvPr/>
          </p:nvSpPr>
          <p:spPr>
            <a:xfrm>
              <a:off x="854685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82" name="tx1382"/>
            <p:cNvSpPr/>
            <p:nvPr/>
          </p:nvSpPr>
          <p:spPr>
            <a:xfrm>
              <a:off x="205665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3" name="tx1383"/>
            <p:cNvSpPr/>
            <p:nvPr/>
          </p:nvSpPr>
          <p:spPr>
            <a:xfrm>
              <a:off x="231626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4" name="tx1384"/>
            <p:cNvSpPr/>
            <p:nvPr/>
          </p:nvSpPr>
          <p:spPr>
            <a:xfrm>
              <a:off x="257587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5" name="tx1385"/>
            <p:cNvSpPr/>
            <p:nvPr/>
          </p:nvSpPr>
          <p:spPr>
            <a:xfrm>
              <a:off x="283548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6" name="tx1386"/>
            <p:cNvSpPr/>
            <p:nvPr/>
          </p:nvSpPr>
          <p:spPr>
            <a:xfrm>
              <a:off x="309508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7" name="tx1387"/>
            <p:cNvSpPr/>
            <p:nvPr/>
          </p:nvSpPr>
          <p:spPr>
            <a:xfrm>
              <a:off x="335469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8" name="tx1388"/>
            <p:cNvSpPr/>
            <p:nvPr/>
          </p:nvSpPr>
          <p:spPr>
            <a:xfrm>
              <a:off x="361430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9" name="tx1389"/>
            <p:cNvSpPr/>
            <p:nvPr/>
          </p:nvSpPr>
          <p:spPr>
            <a:xfrm>
              <a:off x="387391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0" name="tx1390"/>
            <p:cNvSpPr/>
            <p:nvPr/>
          </p:nvSpPr>
          <p:spPr>
            <a:xfrm>
              <a:off x="413352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1" name="tx1391"/>
            <p:cNvSpPr/>
            <p:nvPr/>
          </p:nvSpPr>
          <p:spPr>
            <a:xfrm>
              <a:off x="439312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2" name="tx1392"/>
            <p:cNvSpPr/>
            <p:nvPr/>
          </p:nvSpPr>
          <p:spPr>
            <a:xfrm>
              <a:off x="465273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3" name="tx1393"/>
            <p:cNvSpPr/>
            <p:nvPr/>
          </p:nvSpPr>
          <p:spPr>
            <a:xfrm>
              <a:off x="491234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4" name="tx1394"/>
            <p:cNvSpPr/>
            <p:nvPr/>
          </p:nvSpPr>
          <p:spPr>
            <a:xfrm>
              <a:off x="517195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5" name="tx1395"/>
            <p:cNvSpPr/>
            <p:nvPr/>
          </p:nvSpPr>
          <p:spPr>
            <a:xfrm>
              <a:off x="543156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6" name="tx1396"/>
            <p:cNvSpPr/>
            <p:nvPr/>
          </p:nvSpPr>
          <p:spPr>
            <a:xfrm>
              <a:off x="569116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7" name="tx1397"/>
            <p:cNvSpPr/>
            <p:nvPr/>
          </p:nvSpPr>
          <p:spPr>
            <a:xfrm>
              <a:off x="595077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8" name="tx1398"/>
            <p:cNvSpPr/>
            <p:nvPr/>
          </p:nvSpPr>
          <p:spPr>
            <a:xfrm>
              <a:off x="621038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9" name="tx1399"/>
            <p:cNvSpPr/>
            <p:nvPr/>
          </p:nvSpPr>
          <p:spPr>
            <a:xfrm>
              <a:off x="646999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0" name="tx1400"/>
            <p:cNvSpPr/>
            <p:nvPr/>
          </p:nvSpPr>
          <p:spPr>
            <a:xfrm>
              <a:off x="672960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1" name="tx1401"/>
            <p:cNvSpPr/>
            <p:nvPr/>
          </p:nvSpPr>
          <p:spPr>
            <a:xfrm>
              <a:off x="698920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2" name="tx1402"/>
            <p:cNvSpPr/>
            <p:nvPr/>
          </p:nvSpPr>
          <p:spPr>
            <a:xfrm>
              <a:off x="724881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3" name="tx1403"/>
            <p:cNvSpPr/>
            <p:nvPr/>
          </p:nvSpPr>
          <p:spPr>
            <a:xfrm>
              <a:off x="750842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04" name="tx1404"/>
            <p:cNvSpPr/>
            <p:nvPr/>
          </p:nvSpPr>
          <p:spPr>
            <a:xfrm>
              <a:off x="776803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5" name="tx1405"/>
            <p:cNvSpPr/>
            <p:nvPr/>
          </p:nvSpPr>
          <p:spPr>
            <a:xfrm>
              <a:off x="802764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06" name="tx1406"/>
            <p:cNvSpPr/>
            <p:nvPr/>
          </p:nvSpPr>
          <p:spPr>
            <a:xfrm>
              <a:off x="828724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7" name="tx1407"/>
            <p:cNvSpPr/>
            <p:nvPr/>
          </p:nvSpPr>
          <p:spPr>
            <a:xfrm>
              <a:off x="854685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8" name="tx1408"/>
            <p:cNvSpPr/>
            <p:nvPr/>
          </p:nvSpPr>
          <p:spPr>
            <a:xfrm>
              <a:off x="205665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9" name="tx1409"/>
            <p:cNvSpPr/>
            <p:nvPr/>
          </p:nvSpPr>
          <p:spPr>
            <a:xfrm>
              <a:off x="231626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0" name="tx1410"/>
            <p:cNvSpPr/>
            <p:nvPr/>
          </p:nvSpPr>
          <p:spPr>
            <a:xfrm>
              <a:off x="257587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1" name="tx1411"/>
            <p:cNvSpPr/>
            <p:nvPr/>
          </p:nvSpPr>
          <p:spPr>
            <a:xfrm>
              <a:off x="283548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2" name="tx1412"/>
            <p:cNvSpPr/>
            <p:nvPr/>
          </p:nvSpPr>
          <p:spPr>
            <a:xfrm>
              <a:off x="309508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3" name="tx1413"/>
            <p:cNvSpPr/>
            <p:nvPr/>
          </p:nvSpPr>
          <p:spPr>
            <a:xfrm>
              <a:off x="335469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4" name="tx1414"/>
            <p:cNvSpPr/>
            <p:nvPr/>
          </p:nvSpPr>
          <p:spPr>
            <a:xfrm>
              <a:off x="361430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5" name="tx1415"/>
            <p:cNvSpPr/>
            <p:nvPr/>
          </p:nvSpPr>
          <p:spPr>
            <a:xfrm>
              <a:off x="387391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6" name="tx1416"/>
            <p:cNvSpPr/>
            <p:nvPr/>
          </p:nvSpPr>
          <p:spPr>
            <a:xfrm>
              <a:off x="413352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7" name="tx1417"/>
            <p:cNvSpPr/>
            <p:nvPr/>
          </p:nvSpPr>
          <p:spPr>
            <a:xfrm>
              <a:off x="439312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8" name="tx1418"/>
            <p:cNvSpPr/>
            <p:nvPr/>
          </p:nvSpPr>
          <p:spPr>
            <a:xfrm>
              <a:off x="465273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9" name="tx1419"/>
            <p:cNvSpPr/>
            <p:nvPr/>
          </p:nvSpPr>
          <p:spPr>
            <a:xfrm>
              <a:off x="491234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20" name="tx1420"/>
            <p:cNvSpPr/>
            <p:nvPr/>
          </p:nvSpPr>
          <p:spPr>
            <a:xfrm>
              <a:off x="517195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21" name="tx1421"/>
            <p:cNvSpPr/>
            <p:nvPr/>
          </p:nvSpPr>
          <p:spPr>
            <a:xfrm>
              <a:off x="543156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22" name="tx1422"/>
            <p:cNvSpPr/>
            <p:nvPr/>
          </p:nvSpPr>
          <p:spPr>
            <a:xfrm>
              <a:off x="569116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23" name="tx1423"/>
            <p:cNvSpPr/>
            <p:nvPr/>
          </p:nvSpPr>
          <p:spPr>
            <a:xfrm>
              <a:off x="595077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24" name="tx1424"/>
            <p:cNvSpPr/>
            <p:nvPr/>
          </p:nvSpPr>
          <p:spPr>
            <a:xfrm>
              <a:off x="621038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25" name="tx1425"/>
            <p:cNvSpPr/>
            <p:nvPr/>
          </p:nvSpPr>
          <p:spPr>
            <a:xfrm>
              <a:off x="646999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26" name="tx1426"/>
            <p:cNvSpPr/>
            <p:nvPr/>
          </p:nvSpPr>
          <p:spPr>
            <a:xfrm>
              <a:off x="672960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27" name="tx1427"/>
            <p:cNvSpPr/>
            <p:nvPr/>
          </p:nvSpPr>
          <p:spPr>
            <a:xfrm>
              <a:off x="698920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8" name="tx1428"/>
            <p:cNvSpPr/>
            <p:nvPr/>
          </p:nvSpPr>
          <p:spPr>
            <a:xfrm>
              <a:off x="724881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9" name="tx1429"/>
            <p:cNvSpPr/>
            <p:nvPr/>
          </p:nvSpPr>
          <p:spPr>
            <a:xfrm>
              <a:off x="750842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30" name="tx1430"/>
            <p:cNvSpPr/>
            <p:nvPr/>
          </p:nvSpPr>
          <p:spPr>
            <a:xfrm>
              <a:off x="776803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1" name="tx1431"/>
            <p:cNvSpPr/>
            <p:nvPr/>
          </p:nvSpPr>
          <p:spPr>
            <a:xfrm>
              <a:off x="802764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32" name="tx1432"/>
            <p:cNvSpPr/>
            <p:nvPr/>
          </p:nvSpPr>
          <p:spPr>
            <a:xfrm>
              <a:off x="828724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3" name="tx1433"/>
            <p:cNvSpPr/>
            <p:nvPr/>
          </p:nvSpPr>
          <p:spPr>
            <a:xfrm>
              <a:off x="854685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4" name="tx1434"/>
            <p:cNvSpPr/>
            <p:nvPr/>
          </p:nvSpPr>
          <p:spPr>
            <a:xfrm>
              <a:off x="205665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5" name="tx1435"/>
            <p:cNvSpPr/>
            <p:nvPr/>
          </p:nvSpPr>
          <p:spPr>
            <a:xfrm>
              <a:off x="231626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36" name="tx1436"/>
            <p:cNvSpPr/>
            <p:nvPr/>
          </p:nvSpPr>
          <p:spPr>
            <a:xfrm>
              <a:off x="257587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37" name="tx1437"/>
            <p:cNvSpPr/>
            <p:nvPr/>
          </p:nvSpPr>
          <p:spPr>
            <a:xfrm>
              <a:off x="283548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38" name="tx1438"/>
            <p:cNvSpPr/>
            <p:nvPr/>
          </p:nvSpPr>
          <p:spPr>
            <a:xfrm>
              <a:off x="309508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39" name="tx1439"/>
            <p:cNvSpPr/>
            <p:nvPr/>
          </p:nvSpPr>
          <p:spPr>
            <a:xfrm>
              <a:off x="335469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0" name="tx1440"/>
            <p:cNvSpPr/>
            <p:nvPr/>
          </p:nvSpPr>
          <p:spPr>
            <a:xfrm>
              <a:off x="361430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1" name="tx1441"/>
            <p:cNvSpPr/>
            <p:nvPr/>
          </p:nvSpPr>
          <p:spPr>
            <a:xfrm>
              <a:off x="387391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2" name="tx1442"/>
            <p:cNvSpPr/>
            <p:nvPr/>
          </p:nvSpPr>
          <p:spPr>
            <a:xfrm>
              <a:off x="413352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3" name="tx1443"/>
            <p:cNvSpPr/>
            <p:nvPr/>
          </p:nvSpPr>
          <p:spPr>
            <a:xfrm>
              <a:off x="439312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4" name="tx1444"/>
            <p:cNvSpPr/>
            <p:nvPr/>
          </p:nvSpPr>
          <p:spPr>
            <a:xfrm>
              <a:off x="465273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5" name="tx1445"/>
            <p:cNvSpPr/>
            <p:nvPr/>
          </p:nvSpPr>
          <p:spPr>
            <a:xfrm>
              <a:off x="491234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6" name="tx1446"/>
            <p:cNvSpPr/>
            <p:nvPr/>
          </p:nvSpPr>
          <p:spPr>
            <a:xfrm>
              <a:off x="517195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7" name="tx1447"/>
            <p:cNvSpPr/>
            <p:nvPr/>
          </p:nvSpPr>
          <p:spPr>
            <a:xfrm>
              <a:off x="543156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8" name="tx1448"/>
            <p:cNvSpPr/>
            <p:nvPr/>
          </p:nvSpPr>
          <p:spPr>
            <a:xfrm>
              <a:off x="569116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49" name="tx1449"/>
            <p:cNvSpPr/>
            <p:nvPr/>
          </p:nvSpPr>
          <p:spPr>
            <a:xfrm>
              <a:off x="595077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50" name="tx1450"/>
            <p:cNvSpPr/>
            <p:nvPr/>
          </p:nvSpPr>
          <p:spPr>
            <a:xfrm>
              <a:off x="621038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51" name="tx1451"/>
            <p:cNvSpPr/>
            <p:nvPr/>
          </p:nvSpPr>
          <p:spPr>
            <a:xfrm>
              <a:off x="646999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52" name="tx1452"/>
            <p:cNvSpPr/>
            <p:nvPr/>
          </p:nvSpPr>
          <p:spPr>
            <a:xfrm>
              <a:off x="672960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53" name="tx1453"/>
            <p:cNvSpPr/>
            <p:nvPr/>
          </p:nvSpPr>
          <p:spPr>
            <a:xfrm>
              <a:off x="698920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54" name="tx1454"/>
            <p:cNvSpPr/>
            <p:nvPr/>
          </p:nvSpPr>
          <p:spPr>
            <a:xfrm>
              <a:off x="724881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55" name="tx1455"/>
            <p:cNvSpPr/>
            <p:nvPr/>
          </p:nvSpPr>
          <p:spPr>
            <a:xfrm>
              <a:off x="750842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56" name="tx1456"/>
            <p:cNvSpPr/>
            <p:nvPr/>
          </p:nvSpPr>
          <p:spPr>
            <a:xfrm>
              <a:off x="776803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57" name="tx1457"/>
            <p:cNvSpPr/>
            <p:nvPr/>
          </p:nvSpPr>
          <p:spPr>
            <a:xfrm>
              <a:off x="802764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58" name="tx1458"/>
            <p:cNvSpPr/>
            <p:nvPr/>
          </p:nvSpPr>
          <p:spPr>
            <a:xfrm>
              <a:off x="828724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59" name="tx1459"/>
            <p:cNvSpPr/>
            <p:nvPr/>
          </p:nvSpPr>
          <p:spPr>
            <a:xfrm>
              <a:off x="854685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60" name="rc146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1999" name="rc199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00" name="rc200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01" name="rc200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02" name="rc200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03" name="rc200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04" name="rc200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05" name="rc200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06" name="rc200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07" name="rc200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08" name="rc200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09" name="rc200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10" name="rc201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11" name="rc201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12" name="rc201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13" name="rc201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14" name="rc201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15" name="rc201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16" name="rc201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17" name="rc201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18" name="rc201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19" name="rc201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20" name="rc202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21" name="rc202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22" name="rc202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23" name="rc202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24" name="rc202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25" name="rc202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26" name="rc202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27" name="rc202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28" name="rc202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29" name="rc202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30" name="rc203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31" name="rc203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32" name="rc203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33" name="rc203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34" name="rc203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35" name="rc203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36" name="rc203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37" name="rc203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38" name="rc203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39" name="rc203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40" name="rc204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41" name="rc204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42" name="rc204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43" name="rc204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44" name="rc204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45" name="rc204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46" name="rc204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47" name="rc204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48" name="rc204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49" name="rc204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50" name="rc205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51" name="rc205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52" name="rc205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53" name="rc205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54" name="rc205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55" name="rc205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56" name="rc205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57" name="rc205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58" name="rc205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59" name="rc205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60" name="rc206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61" name="rc206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62" name="rc206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63" name="rc206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64" name="rc206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65" name="rc206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66" name="rc206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67" name="rc206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68" name="rc206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69" name="rc206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70" name="rc207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71" name="rc207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72" name="rc207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73" name="rc207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74" name="rc207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75" name="rc207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76" name="rc207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77" name="rc207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78" name="rc207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79" name="rc207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80" name="rc208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81" name="rc208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82" name="rc208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83" name="rc208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84" name="rc208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85" name="rc208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86" name="rc208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87" name="rc208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88" name="rc208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89" name="rc208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90" name="rc209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91" name="rc209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92" name="rc209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93" name="rc209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94" name="rc209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95" name="rc209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96" name="rc209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97" name="rc209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98" name="rc209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099" name="rc209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00" name="rc210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01" name="rc210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02" name="rc210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03" name="rc210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04" name="rc210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05" name="rc210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06" name="rc210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07" name="rc210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08" name="rc210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09" name="rc210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10" name="rc211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11" name="rc211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12" name="rc211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13" name="rc211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14" name="rc211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15" name="rc211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16" name="rc211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17" name="rc211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18" name="rc211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19" name="rc211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20" name="rc212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21" name="rc212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22" name="rc212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23" name="rc212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24" name="rc212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25" name="rc212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26" name="rc212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27" name="rc212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28" name="rc212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29" name="rc212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30" name="rc213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31" name="rc213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32" name="rc213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33" name="rc213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34" name="rc213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35" name="rc213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36" name="rc213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37" name="rc213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38" name="rc213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39" name="rc213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40" name="rc214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41" name="rc214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42" name="rc214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43" name="rc214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44" name="rc214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45" name="rc214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46" name="rc214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47" name="rc214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48" name="rc214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49" name="rc214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50" name="rc215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51" name="rc215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52" name="rc215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53" name="rc215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54" name="rc215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55" name="rc215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56" name="rc215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57" name="rc215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58" name="rc215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59" name="rc215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60" name="rc216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61" name="rc216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62" name="rc216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63" name="rc216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64" name="rc216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65" name="rc216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66" name="rc216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67" name="rc216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68" name="rc216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69" name="rc216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70" name="rc217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71" name="rc217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72" name="rc217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73" name="rc217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74" name="rc217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75" name="rc217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76" name="rc217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77" name="rc217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78" name="rc2178"/>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79" name="rc2179"/>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80" name="rc2180"/>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81" name="rc2181"/>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82" name="rc2182"/>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83" name="rc2183"/>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84" name="rc2184"/>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85" name="rc2185"/>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86" name="rc2186"/>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87" name="rc2187"/>
            <p:cNvSpPr/>
            <p:nvPr/>
          </p:nvSpPr>
          <p:spPr>
            <a:xfrm>
              <a:off x="1987112" y="3947658"/>
              <a:ext cx="6749808" cy="160774"/>
            </a:xfrm>
            <a:prstGeom prst="rect">
              <a:avLst/>
            </a:prstGeom>
            <a:noFill/>
            <a:ln w="27101" cap="flat">
              <a:solidFill>
                <a:srgbClr val="000000">
                  <a:alpha val="100000"/>
                </a:srgbClr>
              </a:solidFill>
              <a:prstDash val="solid"/>
              <a:miter/>
            </a:ln>
          </p:spPr>
          <p:txBody>
            <a:bodyPr/>
            <a:lstStyle/>
            <a:p/>
          </p:txBody>
        </p:sp>
        <p:sp>
          <p:nvSpPr>
            <p:cNvPr id="2188" name="tx2188"/>
            <p:cNvSpPr/>
            <p:nvPr/>
          </p:nvSpPr>
          <p:spPr>
            <a:xfrm rot="-2700000">
              <a:off x="203601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189" name="tx2189"/>
            <p:cNvSpPr/>
            <p:nvPr/>
          </p:nvSpPr>
          <p:spPr>
            <a:xfrm rot="-2700000">
              <a:off x="22956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190" name="tx2190"/>
            <p:cNvSpPr/>
            <p:nvPr/>
          </p:nvSpPr>
          <p:spPr>
            <a:xfrm rot="-2700000">
              <a:off x="25552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191" name="tx2191"/>
            <p:cNvSpPr/>
            <p:nvPr/>
          </p:nvSpPr>
          <p:spPr>
            <a:xfrm rot="-2700000">
              <a:off x="28148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192" name="tx2192"/>
            <p:cNvSpPr/>
            <p:nvPr/>
          </p:nvSpPr>
          <p:spPr>
            <a:xfrm rot="-2700000">
              <a:off x="30744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193" name="tx2193"/>
            <p:cNvSpPr/>
            <p:nvPr/>
          </p:nvSpPr>
          <p:spPr>
            <a:xfrm rot="-2700000">
              <a:off x="33340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194" name="tx2194"/>
            <p:cNvSpPr/>
            <p:nvPr/>
          </p:nvSpPr>
          <p:spPr>
            <a:xfrm rot="-2700000">
              <a:off x="35936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195" name="tx2195"/>
            <p:cNvSpPr/>
            <p:nvPr/>
          </p:nvSpPr>
          <p:spPr>
            <a:xfrm rot="-2700000">
              <a:off x="38532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196" name="tx2196"/>
            <p:cNvSpPr/>
            <p:nvPr/>
          </p:nvSpPr>
          <p:spPr>
            <a:xfrm rot="-2700000">
              <a:off x="41128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197" name="tx2197"/>
            <p:cNvSpPr/>
            <p:nvPr/>
          </p:nvSpPr>
          <p:spPr>
            <a:xfrm rot="-2700000">
              <a:off x="43724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198" name="tx2198"/>
            <p:cNvSpPr/>
            <p:nvPr/>
          </p:nvSpPr>
          <p:spPr>
            <a:xfrm rot="-2700000">
              <a:off x="46320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199" name="tx2199"/>
            <p:cNvSpPr/>
            <p:nvPr/>
          </p:nvSpPr>
          <p:spPr>
            <a:xfrm rot="-2700000">
              <a:off x="489322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200" name="tx2200"/>
            <p:cNvSpPr/>
            <p:nvPr/>
          </p:nvSpPr>
          <p:spPr>
            <a:xfrm rot="-2700000">
              <a:off x="51513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201" name="tx2201"/>
            <p:cNvSpPr/>
            <p:nvPr/>
          </p:nvSpPr>
          <p:spPr>
            <a:xfrm rot="-2700000">
              <a:off x="54109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202" name="tx2202"/>
            <p:cNvSpPr/>
            <p:nvPr/>
          </p:nvSpPr>
          <p:spPr>
            <a:xfrm rot="-2700000">
              <a:off x="56705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203" name="tx2203"/>
            <p:cNvSpPr/>
            <p:nvPr/>
          </p:nvSpPr>
          <p:spPr>
            <a:xfrm rot="-2700000">
              <a:off x="59301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204" name="tx2204"/>
            <p:cNvSpPr/>
            <p:nvPr/>
          </p:nvSpPr>
          <p:spPr>
            <a:xfrm rot="-2700000">
              <a:off x="61897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205" name="tx2205"/>
            <p:cNvSpPr/>
            <p:nvPr/>
          </p:nvSpPr>
          <p:spPr>
            <a:xfrm rot="-2700000">
              <a:off x="64493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206" name="tx2206"/>
            <p:cNvSpPr/>
            <p:nvPr/>
          </p:nvSpPr>
          <p:spPr>
            <a:xfrm rot="-2700000">
              <a:off x="67089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207" name="tx2207"/>
            <p:cNvSpPr/>
            <p:nvPr/>
          </p:nvSpPr>
          <p:spPr>
            <a:xfrm rot="-2700000">
              <a:off x="69685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208" name="tx2208"/>
            <p:cNvSpPr/>
            <p:nvPr/>
          </p:nvSpPr>
          <p:spPr>
            <a:xfrm rot="-2700000">
              <a:off x="722817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209" name="tx2209"/>
            <p:cNvSpPr/>
            <p:nvPr/>
          </p:nvSpPr>
          <p:spPr>
            <a:xfrm rot="-2700000">
              <a:off x="748778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210" name="tx2210"/>
            <p:cNvSpPr/>
            <p:nvPr/>
          </p:nvSpPr>
          <p:spPr>
            <a:xfrm rot="-2700000">
              <a:off x="77473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211" name="tx2211"/>
            <p:cNvSpPr/>
            <p:nvPr/>
          </p:nvSpPr>
          <p:spPr>
            <a:xfrm rot="-2700000">
              <a:off x="80070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212" name="tx2212"/>
            <p:cNvSpPr/>
            <p:nvPr/>
          </p:nvSpPr>
          <p:spPr>
            <a:xfrm rot="-2700000">
              <a:off x="82666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213" name="tx2213"/>
            <p:cNvSpPr/>
            <p:nvPr/>
          </p:nvSpPr>
          <p:spPr>
            <a:xfrm rot="-2700000">
              <a:off x="85262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214" name="tx2214"/>
            <p:cNvSpPr/>
            <p:nvPr/>
          </p:nvSpPr>
          <p:spPr>
            <a:xfrm>
              <a:off x="1027836" y="5571055"/>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Romania</a:t>
              </a:r>
            </a:p>
          </p:txBody>
        </p:sp>
        <p:sp>
          <p:nvSpPr>
            <p:cNvPr id="2215" name="tx2215"/>
            <p:cNvSpPr/>
            <p:nvPr/>
          </p:nvSpPr>
          <p:spPr>
            <a:xfrm>
              <a:off x="1120922" y="5410280"/>
              <a:ext cx="4660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Estonia</a:t>
              </a:r>
            </a:p>
          </p:txBody>
        </p:sp>
        <p:sp>
          <p:nvSpPr>
            <p:cNvPr id="2216" name="tx2216"/>
            <p:cNvSpPr/>
            <p:nvPr/>
          </p:nvSpPr>
          <p:spPr>
            <a:xfrm>
              <a:off x="553902" y="5249505"/>
              <a:ext cx="24076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The</a:t>
              </a:r>
            </a:p>
          </p:txBody>
        </p:sp>
        <p:sp>
          <p:nvSpPr>
            <p:cNvPr id="2217" name="tx2217"/>
            <p:cNvSpPr/>
            <p:nvPr/>
          </p:nvSpPr>
          <p:spPr>
            <a:xfrm>
              <a:off x="833526" y="5249505"/>
              <a:ext cx="75346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Netherlands</a:t>
              </a:r>
            </a:p>
          </p:txBody>
        </p:sp>
        <p:sp>
          <p:nvSpPr>
            <p:cNvPr id="2218" name="tx2218"/>
            <p:cNvSpPr/>
            <p:nvPr/>
          </p:nvSpPr>
          <p:spPr>
            <a:xfrm>
              <a:off x="1051061" y="5088730"/>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Slovenia</a:t>
              </a:r>
            </a:p>
          </p:txBody>
        </p:sp>
        <p:sp>
          <p:nvSpPr>
            <p:cNvPr id="2219" name="tx2219"/>
            <p:cNvSpPr/>
            <p:nvPr/>
          </p:nvSpPr>
          <p:spPr>
            <a:xfrm>
              <a:off x="1159692" y="4927955"/>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Ireland</a:t>
              </a:r>
            </a:p>
          </p:txBody>
        </p:sp>
        <p:sp>
          <p:nvSpPr>
            <p:cNvPr id="2220" name="tx2220"/>
            <p:cNvSpPr/>
            <p:nvPr/>
          </p:nvSpPr>
          <p:spPr>
            <a:xfrm>
              <a:off x="1019789" y="4767180"/>
              <a:ext cx="567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Lithuania</a:t>
              </a:r>
            </a:p>
          </p:txBody>
        </p:sp>
        <p:sp>
          <p:nvSpPr>
            <p:cNvPr id="2221" name="tx2221"/>
            <p:cNvSpPr/>
            <p:nvPr/>
          </p:nvSpPr>
          <p:spPr>
            <a:xfrm>
              <a:off x="1136558" y="4606405"/>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Croatia</a:t>
              </a:r>
            </a:p>
          </p:txBody>
        </p:sp>
        <p:sp>
          <p:nvSpPr>
            <p:cNvPr id="2222" name="tx2222"/>
            <p:cNvSpPr/>
            <p:nvPr/>
          </p:nvSpPr>
          <p:spPr>
            <a:xfrm>
              <a:off x="1330685" y="4445631"/>
              <a:ext cx="2563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Italy</a:t>
              </a:r>
            </a:p>
          </p:txBody>
        </p:sp>
        <p:sp>
          <p:nvSpPr>
            <p:cNvPr id="2223" name="tx2223"/>
            <p:cNvSpPr/>
            <p:nvPr/>
          </p:nvSpPr>
          <p:spPr>
            <a:xfrm>
              <a:off x="1152103" y="4284856"/>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Austria</a:t>
              </a:r>
            </a:p>
          </p:txBody>
        </p:sp>
        <p:sp>
          <p:nvSpPr>
            <p:cNvPr id="2224" name="tx2224"/>
            <p:cNvSpPr/>
            <p:nvPr/>
          </p:nvSpPr>
          <p:spPr>
            <a:xfrm>
              <a:off x="1058925" y="4124081"/>
              <a:ext cx="5280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Slovakia</a:t>
              </a:r>
            </a:p>
          </p:txBody>
        </p:sp>
        <p:sp>
          <p:nvSpPr>
            <p:cNvPr id="2225" name="tx2225"/>
            <p:cNvSpPr/>
            <p:nvPr/>
          </p:nvSpPr>
          <p:spPr>
            <a:xfrm>
              <a:off x="508182" y="3963306"/>
              <a:ext cx="644286"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European</a:t>
              </a:r>
            </a:p>
          </p:txBody>
        </p:sp>
        <p:sp>
          <p:nvSpPr>
            <p:cNvPr id="2226" name="tx2226"/>
            <p:cNvSpPr/>
            <p:nvPr/>
          </p:nvSpPr>
          <p:spPr>
            <a:xfrm>
              <a:off x="1191330" y="3963306"/>
              <a:ext cx="395660"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Union</a:t>
              </a:r>
            </a:p>
          </p:txBody>
        </p:sp>
        <p:sp>
          <p:nvSpPr>
            <p:cNvPr id="2227" name="tx2227"/>
            <p:cNvSpPr/>
            <p:nvPr/>
          </p:nvSpPr>
          <p:spPr>
            <a:xfrm>
              <a:off x="1082060" y="3802531"/>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Sweden</a:t>
              </a:r>
            </a:p>
          </p:txBody>
        </p:sp>
        <p:sp>
          <p:nvSpPr>
            <p:cNvPr id="2228" name="tx2228"/>
            <p:cNvSpPr/>
            <p:nvPr/>
          </p:nvSpPr>
          <p:spPr>
            <a:xfrm>
              <a:off x="1012291" y="3641756"/>
              <a:ext cx="5747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Germany</a:t>
              </a:r>
            </a:p>
          </p:txBody>
        </p:sp>
        <p:sp>
          <p:nvSpPr>
            <p:cNvPr id="2229" name="tx2229"/>
            <p:cNvSpPr/>
            <p:nvPr/>
          </p:nvSpPr>
          <p:spPr>
            <a:xfrm>
              <a:off x="1020155" y="3480981"/>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Denmark</a:t>
              </a:r>
            </a:p>
          </p:txBody>
        </p:sp>
        <p:sp>
          <p:nvSpPr>
            <p:cNvPr id="2230" name="tx2230"/>
            <p:cNvSpPr/>
            <p:nvPr/>
          </p:nvSpPr>
          <p:spPr>
            <a:xfrm>
              <a:off x="1082242" y="3320206"/>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Czechia</a:t>
              </a:r>
            </a:p>
          </p:txBody>
        </p:sp>
        <p:sp>
          <p:nvSpPr>
            <p:cNvPr id="2231" name="tx2231"/>
            <p:cNvSpPr/>
            <p:nvPr/>
          </p:nvSpPr>
          <p:spPr>
            <a:xfrm>
              <a:off x="1074379" y="3159431"/>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Bulgaria</a:t>
              </a:r>
            </a:p>
          </p:txBody>
        </p:sp>
        <p:sp>
          <p:nvSpPr>
            <p:cNvPr id="2232" name="tx2232"/>
            <p:cNvSpPr/>
            <p:nvPr/>
          </p:nvSpPr>
          <p:spPr>
            <a:xfrm>
              <a:off x="1229644" y="2998656"/>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Spain</a:t>
              </a:r>
            </a:p>
          </p:txBody>
        </p:sp>
        <p:sp>
          <p:nvSpPr>
            <p:cNvPr id="2233" name="tx2233"/>
            <p:cNvSpPr/>
            <p:nvPr/>
          </p:nvSpPr>
          <p:spPr>
            <a:xfrm>
              <a:off x="1128694" y="2837882"/>
              <a:ext cx="4582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Greece</a:t>
              </a:r>
            </a:p>
          </p:txBody>
        </p:sp>
        <p:sp>
          <p:nvSpPr>
            <p:cNvPr id="2234" name="tx2234"/>
            <p:cNvSpPr/>
            <p:nvPr/>
          </p:nvSpPr>
          <p:spPr>
            <a:xfrm>
              <a:off x="1128785" y="2677107"/>
              <a:ext cx="4582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Finland</a:t>
              </a:r>
            </a:p>
          </p:txBody>
        </p:sp>
        <p:sp>
          <p:nvSpPr>
            <p:cNvPr id="2235" name="tx2235"/>
            <p:cNvSpPr/>
            <p:nvPr/>
          </p:nvSpPr>
          <p:spPr>
            <a:xfrm>
              <a:off x="1082242" y="2516332"/>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Belgium</a:t>
              </a:r>
            </a:p>
          </p:txBody>
        </p:sp>
        <p:sp>
          <p:nvSpPr>
            <p:cNvPr id="2236" name="tx2236"/>
            <p:cNvSpPr/>
            <p:nvPr/>
          </p:nvSpPr>
          <p:spPr>
            <a:xfrm>
              <a:off x="1066515" y="2355557"/>
              <a:ext cx="5204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Portugal</a:t>
              </a:r>
            </a:p>
          </p:txBody>
        </p:sp>
        <p:sp>
          <p:nvSpPr>
            <p:cNvPr id="2237" name="tx2237"/>
            <p:cNvSpPr/>
            <p:nvPr/>
          </p:nvSpPr>
          <p:spPr>
            <a:xfrm>
              <a:off x="1151920" y="2194782"/>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Poland</a:t>
              </a:r>
            </a:p>
          </p:txBody>
        </p:sp>
        <p:sp>
          <p:nvSpPr>
            <p:cNvPr id="2238" name="tx2238"/>
            <p:cNvSpPr/>
            <p:nvPr/>
          </p:nvSpPr>
          <p:spPr>
            <a:xfrm>
              <a:off x="1245280" y="2034007"/>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Malta</a:t>
              </a:r>
            </a:p>
          </p:txBody>
        </p:sp>
        <p:sp>
          <p:nvSpPr>
            <p:cNvPr id="2239" name="tx2239"/>
            <p:cNvSpPr/>
            <p:nvPr/>
          </p:nvSpPr>
          <p:spPr>
            <a:xfrm>
              <a:off x="810117" y="1873232"/>
              <a:ext cx="7768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Luxembourg</a:t>
              </a:r>
            </a:p>
          </p:txBody>
        </p:sp>
        <p:sp>
          <p:nvSpPr>
            <p:cNvPr id="2240" name="tx2240"/>
            <p:cNvSpPr/>
            <p:nvPr/>
          </p:nvSpPr>
          <p:spPr>
            <a:xfrm>
              <a:off x="1214099" y="1712457"/>
              <a:ext cx="372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Latvia</a:t>
              </a:r>
            </a:p>
          </p:txBody>
        </p:sp>
        <p:sp>
          <p:nvSpPr>
            <p:cNvPr id="2241" name="tx2241"/>
            <p:cNvSpPr/>
            <p:nvPr/>
          </p:nvSpPr>
          <p:spPr>
            <a:xfrm>
              <a:off x="1058834" y="1551682"/>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Hungary</a:t>
              </a:r>
            </a:p>
          </p:txBody>
        </p:sp>
        <p:sp>
          <p:nvSpPr>
            <p:cNvPr id="2242" name="tx2242"/>
            <p:cNvSpPr/>
            <p:nvPr/>
          </p:nvSpPr>
          <p:spPr>
            <a:xfrm>
              <a:off x="1152103" y="1390907"/>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France</a:t>
              </a:r>
            </a:p>
          </p:txBody>
        </p:sp>
        <p:sp>
          <p:nvSpPr>
            <p:cNvPr id="2243" name="tx2243"/>
            <p:cNvSpPr/>
            <p:nvPr/>
          </p:nvSpPr>
          <p:spPr>
            <a:xfrm>
              <a:off x="1144422" y="1230133"/>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Cyprus</a:t>
              </a:r>
            </a:p>
          </p:txBody>
        </p:sp>
        <p:sp>
          <p:nvSpPr>
            <p:cNvPr id="2244" name="tx2244"/>
            <p:cNvSpPr/>
            <p:nvPr/>
          </p:nvSpPr>
          <p:spPr>
            <a:xfrm>
              <a:off x="3456220"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245" name="pic2245"/>
            <p:cNvPicPr/>
            <p:nvPr/>
          </p:nvPicPr>
          <p:blipFill>
            <a:blip r:embed="rId2" cstate="print"/>
            <a:stretch>
              <a:fillRect/>
            </a:stretch>
          </p:blipFill>
          <p:spPr>
            <a:xfrm>
              <a:off x="5107812" y="5941026"/>
              <a:ext cx="2160000" cy="219455"/>
            </a:xfrm>
            <a:prstGeom prst="rect">
              <a:avLst/>
            </a:prstGeom>
          </p:spPr>
        </p:pic>
        <p:sp>
          <p:nvSpPr>
            <p:cNvPr id="2246" name="pl2246"/>
            <p:cNvSpPr/>
            <p:nvPr/>
          </p:nvSpPr>
          <p:spPr>
            <a:xfrm>
              <a:off x="511141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7" name="pl2247"/>
            <p:cNvSpPr/>
            <p:nvPr/>
          </p:nvSpPr>
          <p:spPr>
            <a:xfrm>
              <a:off x="640309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8" name="pl2248"/>
            <p:cNvSpPr/>
            <p:nvPr/>
          </p:nvSpPr>
          <p:spPr>
            <a:xfrm>
              <a:off x="661837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9" name="pl2249"/>
            <p:cNvSpPr/>
            <p:nvPr/>
          </p:nvSpPr>
          <p:spPr>
            <a:xfrm>
              <a:off x="683365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0" name="pl2250"/>
            <p:cNvSpPr/>
            <p:nvPr/>
          </p:nvSpPr>
          <p:spPr>
            <a:xfrm>
              <a:off x="704893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1" name="pl2251"/>
            <p:cNvSpPr/>
            <p:nvPr/>
          </p:nvSpPr>
          <p:spPr>
            <a:xfrm>
              <a:off x="726421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2" name="pl2252"/>
            <p:cNvSpPr/>
            <p:nvPr/>
          </p:nvSpPr>
          <p:spPr>
            <a:xfrm>
              <a:off x="511141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3" name="pl2253"/>
            <p:cNvSpPr/>
            <p:nvPr/>
          </p:nvSpPr>
          <p:spPr>
            <a:xfrm>
              <a:off x="640309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4" name="pl2254"/>
            <p:cNvSpPr/>
            <p:nvPr/>
          </p:nvSpPr>
          <p:spPr>
            <a:xfrm>
              <a:off x="661837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5" name="pl2255"/>
            <p:cNvSpPr/>
            <p:nvPr/>
          </p:nvSpPr>
          <p:spPr>
            <a:xfrm>
              <a:off x="683365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6" name="pl2256"/>
            <p:cNvSpPr/>
            <p:nvPr/>
          </p:nvSpPr>
          <p:spPr>
            <a:xfrm>
              <a:off x="704893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7" name="pl2257"/>
            <p:cNvSpPr/>
            <p:nvPr/>
          </p:nvSpPr>
          <p:spPr>
            <a:xfrm>
              <a:off x="726421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8" name="tx2258"/>
            <p:cNvSpPr/>
            <p:nvPr/>
          </p:nvSpPr>
          <p:spPr>
            <a:xfrm>
              <a:off x="5080323"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259" name="tx2259"/>
            <p:cNvSpPr/>
            <p:nvPr/>
          </p:nvSpPr>
          <p:spPr>
            <a:xfrm>
              <a:off x="634091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260" name="tx2260"/>
            <p:cNvSpPr/>
            <p:nvPr/>
          </p:nvSpPr>
          <p:spPr>
            <a:xfrm>
              <a:off x="655619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261" name="tx2261"/>
            <p:cNvSpPr/>
            <p:nvPr/>
          </p:nvSpPr>
          <p:spPr>
            <a:xfrm>
              <a:off x="677147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262" name="tx2262"/>
            <p:cNvSpPr/>
            <p:nvPr/>
          </p:nvSpPr>
          <p:spPr>
            <a:xfrm>
              <a:off x="698675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263" name="tx2263"/>
            <p:cNvSpPr/>
            <p:nvPr/>
          </p:nvSpPr>
          <p:spPr>
            <a:xfrm>
              <a:off x="7170943"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264" name="tx2264"/>
            <p:cNvSpPr/>
            <p:nvPr/>
          </p:nvSpPr>
          <p:spPr>
            <a:xfrm>
              <a:off x="1649621" y="435349"/>
              <a:ext cx="421565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European Union, 2000-2025</a:t>
              </a:r>
            </a:p>
          </p:txBody>
        </p:sp>
        <p:sp>
          <p:nvSpPr>
            <p:cNvPr id="2265" name="tx226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66" name="tx226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2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4102001"/>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878946"/>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365589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3432837"/>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320978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986727"/>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11" name="pl11"/>
            <p:cNvSpPr/>
            <p:nvPr/>
          </p:nvSpPr>
          <p:spPr>
            <a:xfrm>
              <a:off x="911338" y="276367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12" name="pl12"/>
            <p:cNvSpPr/>
            <p:nvPr/>
          </p:nvSpPr>
          <p:spPr>
            <a:xfrm>
              <a:off x="911338" y="2540617"/>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13" name="pl13"/>
            <p:cNvSpPr/>
            <p:nvPr/>
          </p:nvSpPr>
          <p:spPr>
            <a:xfrm>
              <a:off x="911338" y="231756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14" name="pl14"/>
            <p:cNvSpPr/>
            <p:nvPr/>
          </p:nvSpPr>
          <p:spPr>
            <a:xfrm>
              <a:off x="911338" y="209450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15" name="pl15"/>
            <p:cNvSpPr/>
            <p:nvPr/>
          </p:nvSpPr>
          <p:spPr>
            <a:xfrm>
              <a:off x="911338" y="187145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16" name="pl16"/>
            <p:cNvSpPr/>
            <p:nvPr/>
          </p:nvSpPr>
          <p:spPr>
            <a:xfrm>
              <a:off x="911338" y="164839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17" name="pl17"/>
            <p:cNvSpPr/>
            <p:nvPr/>
          </p:nvSpPr>
          <p:spPr>
            <a:xfrm>
              <a:off x="911338" y="399047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376741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9" name="pl19"/>
            <p:cNvSpPr/>
            <p:nvPr/>
          </p:nvSpPr>
          <p:spPr>
            <a:xfrm>
              <a:off x="911338" y="354436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20" name="pl20"/>
            <p:cNvSpPr/>
            <p:nvPr/>
          </p:nvSpPr>
          <p:spPr>
            <a:xfrm>
              <a:off x="911338" y="33213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21" name="pl21"/>
            <p:cNvSpPr/>
            <p:nvPr/>
          </p:nvSpPr>
          <p:spPr>
            <a:xfrm>
              <a:off x="911338" y="309825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22" name="pl22"/>
            <p:cNvSpPr/>
            <p:nvPr/>
          </p:nvSpPr>
          <p:spPr>
            <a:xfrm>
              <a:off x="911338" y="287520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23" name="pl23"/>
            <p:cNvSpPr/>
            <p:nvPr/>
          </p:nvSpPr>
          <p:spPr>
            <a:xfrm>
              <a:off x="911338" y="265214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24" name="pl24"/>
            <p:cNvSpPr/>
            <p:nvPr/>
          </p:nvSpPr>
          <p:spPr>
            <a:xfrm>
              <a:off x="911338" y="242909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25" name="pl25"/>
            <p:cNvSpPr/>
            <p:nvPr/>
          </p:nvSpPr>
          <p:spPr>
            <a:xfrm>
              <a:off x="911338" y="220603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26" name="pl26"/>
            <p:cNvSpPr/>
            <p:nvPr/>
          </p:nvSpPr>
          <p:spPr>
            <a:xfrm>
              <a:off x="911338" y="198298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27" name="pl27"/>
            <p:cNvSpPr/>
            <p:nvPr/>
          </p:nvSpPr>
          <p:spPr>
            <a:xfrm>
              <a:off x="911338" y="175992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28" name="pl28"/>
            <p:cNvSpPr/>
            <p:nvPr/>
          </p:nvSpPr>
          <p:spPr>
            <a:xfrm>
              <a:off x="1082252"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6590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44956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133215"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680138"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450052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1082252" y="1804536"/>
              <a:ext cx="3418272" cy="44610"/>
            </a:xfrm>
            <a:custGeom>
              <a:avLst/>
              <a:pathLst>
                <a:path w="3418272" h="44610">
                  <a:moveTo>
                    <a:pt x="0" y="22305"/>
                  </a:moveTo>
                  <a:lnTo>
                    <a:pt x="136730" y="0"/>
                  </a:lnTo>
                  <a:lnTo>
                    <a:pt x="273461" y="0"/>
                  </a:lnTo>
                  <a:lnTo>
                    <a:pt x="410192" y="0"/>
                  </a:lnTo>
                  <a:lnTo>
                    <a:pt x="546923" y="0"/>
                  </a:lnTo>
                  <a:lnTo>
                    <a:pt x="683654" y="0"/>
                  </a:lnTo>
                  <a:lnTo>
                    <a:pt x="820385" y="0"/>
                  </a:lnTo>
                  <a:lnTo>
                    <a:pt x="957116" y="0"/>
                  </a:lnTo>
                  <a:lnTo>
                    <a:pt x="1093847" y="0"/>
                  </a:lnTo>
                  <a:lnTo>
                    <a:pt x="1230577" y="0"/>
                  </a:lnTo>
                  <a:lnTo>
                    <a:pt x="1367308" y="0"/>
                  </a:lnTo>
                  <a:lnTo>
                    <a:pt x="1504039" y="0"/>
                  </a:lnTo>
                  <a:lnTo>
                    <a:pt x="1640770" y="0"/>
                  </a:lnTo>
                  <a:lnTo>
                    <a:pt x="1777501" y="0"/>
                  </a:lnTo>
                  <a:lnTo>
                    <a:pt x="1914232" y="0"/>
                  </a:lnTo>
                  <a:lnTo>
                    <a:pt x="2050963" y="0"/>
                  </a:lnTo>
                  <a:lnTo>
                    <a:pt x="2187694" y="0"/>
                  </a:lnTo>
                  <a:lnTo>
                    <a:pt x="2324425" y="0"/>
                  </a:lnTo>
                  <a:lnTo>
                    <a:pt x="2461155" y="22305"/>
                  </a:lnTo>
                  <a:lnTo>
                    <a:pt x="2597886" y="22305"/>
                  </a:lnTo>
                  <a:lnTo>
                    <a:pt x="2734617" y="22305"/>
                  </a:lnTo>
                  <a:lnTo>
                    <a:pt x="2871348" y="22305"/>
                  </a:lnTo>
                  <a:lnTo>
                    <a:pt x="3008079" y="22305"/>
                  </a:lnTo>
                  <a:lnTo>
                    <a:pt x="3144810" y="44610"/>
                  </a:lnTo>
                  <a:lnTo>
                    <a:pt x="3281541" y="44610"/>
                  </a:lnTo>
                  <a:lnTo>
                    <a:pt x="3418272" y="44610"/>
                  </a:lnTo>
                </a:path>
              </a:pathLst>
            </a:custGeom>
            <a:ln w="27101" cap="flat">
              <a:solidFill>
                <a:srgbClr val="1CABE2">
                  <a:alpha val="69803"/>
                </a:srgbClr>
              </a:solidFill>
              <a:prstDash val="solid"/>
              <a:round/>
            </a:ln>
          </p:spPr>
          <p:txBody>
            <a:bodyPr/>
            <a:lstStyle/>
            <a:p/>
          </p:txBody>
        </p:sp>
        <p:sp>
          <p:nvSpPr>
            <p:cNvPr id="35" name="pl35"/>
            <p:cNvSpPr/>
            <p:nvPr/>
          </p:nvSpPr>
          <p:spPr>
            <a:xfrm>
              <a:off x="1082252" y="1804536"/>
              <a:ext cx="3418272" cy="44610"/>
            </a:xfrm>
            <a:custGeom>
              <a:avLst/>
              <a:pathLst>
                <a:path w="3418272" h="44610">
                  <a:moveTo>
                    <a:pt x="0" y="22305"/>
                  </a:moveTo>
                  <a:lnTo>
                    <a:pt x="136730" y="0"/>
                  </a:lnTo>
                  <a:lnTo>
                    <a:pt x="273461" y="0"/>
                  </a:lnTo>
                  <a:lnTo>
                    <a:pt x="410192" y="0"/>
                  </a:lnTo>
                  <a:lnTo>
                    <a:pt x="546923" y="0"/>
                  </a:lnTo>
                  <a:lnTo>
                    <a:pt x="683654" y="0"/>
                  </a:lnTo>
                  <a:lnTo>
                    <a:pt x="820385" y="0"/>
                  </a:lnTo>
                  <a:lnTo>
                    <a:pt x="957116" y="0"/>
                  </a:lnTo>
                  <a:lnTo>
                    <a:pt x="1093847" y="0"/>
                  </a:lnTo>
                  <a:lnTo>
                    <a:pt x="1230577" y="0"/>
                  </a:lnTo>
                  <a:lnTo>
                    <a:pt x="1367308" y="0"/>
                  </a:lnTo>
                  <a:lnTo>
                    <a:pt x="1504039" y="0"/>
                  </a:lnTo>
                  <a:lnTo>
                    <a:pt x="1640770" y="0"/>
                  </a:lnTo>
                  <a:lnTo>
                    <a:pt x="1777501" y="0"/>
                  </a:lnTo>
                  <a:lnTo>
                    <a:pt x="1914232" y="0"/>
                  </a:lnTo>
                  <a:lnTo>
                    <a:pt x="2050963" y="0"/>
                  </a:lnTo>
                  <a:lnTo>
                    <a:pt x="2187694" y="0"/>
                  </a:lnTo>
                  <a:lnTo>
                    <a:pt x="2324425" y="0"/>
                  </a:lnTo>
                  <a:lnTo>
                    <a:pt x="2461155" y="22305"/>
                  </a:lnTo>
                  <a:lnTo>
                    <a:pt x="2597886" y="22305"/>
                  </a:lnTo>
                  <a:lnTo>
                    <a:pt x="2734617" y="22305"/>
                  </a:lnTo>
                  <a:lnTo>
                    <a:pt x="2871348" y="22305"/>
                  </a:lnTo>
                  <a:lnTo>
                    <a:pt x="3008079" y="22305"/>
                  </a:lnTo>
                  <a:lnTo>
                    <a:pt x="3144810" y="44610"/>
                  </a:lnTo>
                  <a:lnTo>
                    <a:pt x="3281541" y="44610"/>
                  </a:lnTo>
                  <a:lnTo>
                    <a:pt x="3418272" y="44610"/>
                  </a:lnTo>
                </a:path>
              </a:pathLst>
            </a:custGeom>
            <a:ln w="65043" cap="flat">
              <a:solidFill>
                <a:srgbClr val="000000">
                  <a:alpha val="100000"/>
                </a:srgbClr>
              </a:solidFill>
              <a:prstDash val="solid"/>
              <a:round/>
            </a:ln>
          </p:spPr>
          <p:txBody>
            <a:bodyPr/>
            <a:lstStyle/>
            <a:p/>
          </p:txBody>
        </p:sp>
        <p:sp>
          <p:nvSpPr>
            <p:cNvPr id="36" name="pl36"/>
            <p:cNvSpPr/>
            <p:nvPr/>
          </p:nvSpPr>
          <p:spPr>
            <a:xfrm>
              <a:off x="1082252" y="1804536"/>
              <a:ext cx="3418272" cy="44610"/>
            </a:xfrm>
            <a:custGeom>
              <a:avLst/>
              <a:pathLst>
                <a:path w="3418272" h="44610">
                  <a:moveTo>
                    <a:pt x="0" y="22305"/>
                  </a:moveTo>
                  <a:lnTo>
                    <a:pt x="136730" y="0"/>
                  </a:lnTo>
                  <a:lnTo>
                    <a:pt x="273461" y="0"/>
                  </a:lnTo>
                  <a:lnTo>
                    <a:pt x="410192" y="0"/>
                  </a:lnTo>
                  <a:lnTo>
                    <a:pt x="546923" y="0"/>
                  </a:lnTo>
                  <a:lnTo>
                    <a:pt x="683654" y="0"/>
                  </a:lnTo>
                  <a:lnTo>
                    <a:pt x="820385" y="0"/>
                  </a:lnTo>
                  <a:lnTo>
                    <a:pt x="957116" y="0"/>
                  </a:lnTo>
                  <a:lnTo>
                    <a:pt x="1093847" y="0"/>
                  </a:lnTo>
                  <a:lnTo>
                    <a:pt x="1230577" y="0"/>
                  </a:lnTo>
                  <a:lnTo>
                    <a:pt x="1367308" y="0"/>
                  </a:lnTo>
                  <a:lnTo>
                    <a:pt x="1504039" y="0"/>
                  </a:lnTo>
                  <a:lnTo>
                    <a:pt x="1640770" y="0"/>
                  </a:lnTo>
                  <a:lnTo>
                    <a:pt x="1777501" y="0"/>
                  </a:lnTo>
                  <a:lnTo>
                    <a:pt x="1914232" y="0"/>
                  </a:lnTo>
                  <a:lnTo>
                    <a:pt x="2050963" y="0"/>
                  </a:lnTo>
                  <a:lnTo>
                    <a:pt x="2187694" y="0"/>
                  </a:lnTo>
                  <a:lnTo>
                    <a:pt x="2324425" y="0"/>
                  </a:lnTo>
                  <a:lnTo>
                    <a:pt x="2461155" y="22305"/>
                  </a:lnTo>
                  <a:lnTo>
                    <a:pt x="2597886" y="22305"/>
                  </a:lnTo>
                  <a:lnTo>
                    <a:pt x="2734617" y="22305"/>
                  </a:lnTo>
                  <a:lnTo>
                    <a:pt x="2871348" y="22305"/>
                  </a:lnTo>
                  <a:lnTo>
                    <a:pt x="3008079" y="22305"/>
                  </a:lnTo>
                  <a:lnTo>
                    <a:pt x="3144810" y="44610"/>
                  </a:lnTo>
                  <a:lnTo>
                    <a:pt x="3281541" y="44610"/>
                  </a:lnTo>
                  <a:lnTo>
                    <a:pt x="3418272" y="44610"/>
                  </a:lnTo>
                </a:path>
              </a:pathLst>
            </a:custGeom>
            <a:ln w="40651" cap="flat">
              <a:solidFill>
                <a:srgbClr val="1CABE2">
                  <a:alpha val="100000"/>
                </a:srgbClr>
              </a:solidFill>
              <a:prstDash val="solid"/>
              <a:round/>
            </a:ln>
          </p:spPr>
          <p:txBody>
            <a:bodyPr/>
            <a:lstStyle/>
            <a:p/>
          </p:txBody>
        </p:sp>
        <p:sp>
          <p:nvSpPr>
            <p:cNvPr id="37" name="tx37"/>
            <p:cNvSpPr/>
            <p:nvPr/>
          </p:nvSpPr>
          <p:spPr>
            <a:xfrm>
              <a:off x="1021993" y="1656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 name="tx38"/>
            <p:cNvSpPr/>
            <p:nvPr/>
          </p:nvSpPr>
          <p:spPr>
            <a:xfrm>
              <a:off x="1705647" y="1633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 name="tx39"/>
            <p:cNvSpPr/>
            <p:nvPr/>
          </p:nvSpPr>
          <p:spPr>
            <a:xfrm>
              <a:off x="2389301" y="1633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 name="tx40"/>
            <p:cNvSpPr/>
            <p:nvPr/>
          </p:nvSpPr>
          <p:spPr>
            <a:xfrm>
              <a:off x="3072956" y="16337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 name="tx41"/>
            <p:cNvSpPr/>
            <p:nvPr/>
          </p:nvSpPr>
          <p:spPr>
            <a:xfrm>
              <a:off x="3619879" y="1656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2" name="tx42"/>
            <p:cNvSpPr/>
            <p:nvPr/>
          </p:nvSpPr>
          <p:spPr>
            <a:xfrm>
              <a:off x="4440265" y="1678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 name="tx43"/>
            <p:cNvSpPr/>
            <p:nvPr/>
          </p:nvSpPr>
          <p:spPr>
            <a:xfrm>
              <a:off x="778025" y="394498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44" name="tx44"/>
            <p:cNvSpPr/>
            <p:nvPr/>
          </p:nvSpPr>
          <p:spPr>
            <a:xfrm>
              <a:off x="707342" y="372192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45" name="tx45"/>
            <p:cNvSpPr/>
            <p:nvPr/>
          </p:nvSpPr>
          <p:spPr>
            <a:xfrm>
              <a:off x="707342" y="349887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46" name="tx46"/>
            <p:cNvSpPr/>
            <p:nvPr/>
          </p:nvSpPr>
          <p:spPr>
            <a:xfrm>
              <a:off x="707342" y="32758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47" name="tx47"/>
            <p:cNvSpPr/>
            <p:nvPr/>
          </p:nvSpPr>
          <p:spPr>
            <a:xfrm>
              <a:off x="707342" y="305276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8" name="tx48"/>
            <p:cNvSpPr/>
            <p:nvPr/>
          </p:nvSpPr>
          <p:spPr>
            <a:xfrm>
              <a:off x="707342" y="282970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9" name="tx49"/>
            <p:cNvSpPr/>
            <p:nvPr/>
          </p:nvSpPr>
          <p:spPr>
            <a:xfrm>
              <a:off x="707342" y="260665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50" name="tx50"/>
            <p:cNvSpPr/>
            <p:nvPr/>
          </p:nvSpPr>
          <p:spPr>
            <a:xfrm>
              <a:off x="707342" y="238359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51" name="tx51"/>
            <p:cNvSpPr/>
            <p:nvPr/>
          </p:nvSpPr>
          <p:spPr>
            <a:xfrm>
              <a:off x="707342" y="21605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52" name="tx52"/>
            <p:cNvSpPr/>
            <p:nvPr/>
          </p:nvSpPr>
          <p:spPr>
            <a:xfrm>
              <a:off x="707342" y="19374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53" name="tx53"/>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54" name="tx54"/>
            <p:cNvSpPr/>
            <p:nvPr/>
          </p:nvSpPr>
          <p:spPr>
            <a:xfrm rot="-5400000">
              <a:off x="940885"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5" name="tx55"/>
            <p:cNvSpPr/>
            <p:nvPr/>
          </p:nvSpPr>
          <p:spPr>
            <a:xfrm rot="-5400000">
              <a:off x="1624540"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6" name="tx56"/>
            <p:cNvSpPr/>
            <p:nvPr/>
          </p:nvSpPr>
          <p:spPr>
            <a:xfrm rot="-5400000">
              <a:off x="230819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7" name="tx57"/>
            <p:cNvSpPr/>
            <p:nvPr/>
          </p:nvSpPr>
          <p:spPr>
            <a:xfrm rot="-5400000">
              <a:off x="2991849"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8" name="tx58"/>
            <p:cNvSpPr/>
            <p:nvPr/>
          </p:nvSpPr>
          <p:spPr>
            <a:xfrm rot="-5400000">
              <a:off x="3538772"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9" name="tx59"/>
            <p:cNvSpPr/>
            <p:nvPr/>
          </p:nvSpPr>
          <p:spPr>
            <a:xfrm rot="-5400000">
              <a:off x="4359157"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0" name="tx60"/>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61" name="pl61"/>
            <p:cNvSpPr/>
            <p:nvPr/>
          </p:nvSpPr>
          <p:spPr>
            <a:xfrm>
              <a:off x="2209599"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62" name="pl62"/>
            <p:cNvSpPr/>
            <p:nvPr/>
          </p:nvSpPr>
          <p:spPr>
            <a:xfrm>
              <a:off x="2209599"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63" name="tx63"/>
            <p:cNvSpPr/>
            <p:nvPr/>
          </p:nvSpPr>
          <p:spPr>
            <a:xfrm>
              <a:off x="2476698" y="4901009"/>
              <a:ext cx="91842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European Union</a:t>
              </a:r>
            </a:p>
          </p:txBody>
        </p:sp>
        <p:sp>
          <p:nvSpPr>
            <p:cNvPr id="64" name="tx64"/>
            <p:cNvSpPr/>
            <p:nvPr/>
          </p:nvSpPr>
          <p:spPr>
            <a:xfrm>
              <a:off x="1261962" y="1437626"/>
              <a:ext cx="30588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European Union, 2000-2025</a:t>
              </a:r>
            </a:p>
          </p:txBody>
        </p:sp>
        <p:sp>
          <p:nvSpPr>
            <p:cNvPr id="65" name="pl65"/>
            <p:cNvSpPr/>
            <p:nvPr/>
          </p:nvSpPr>
          <p:spPr>
            <a:xfrm>
              <a:off x="5244722" y="371165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6" name="pl66"/>
            <p:cNvSpPr/>
            <p:nvPr/>
          </p:nvSpPr>
          <p:spPr>
            <a:xfrm>
              <a:off x="5244722" y="315401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7" name="pl67"/>
            <p:cNvSpPr/>
            <p:nvPr/>
          </p:nvSpPr>
          <p:spPr>
            <a:xfrm>
              <a:off x="5244722" y="2596381"/>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8" name="pl68"/>
            <p:cNvSpPr/>
            <p:nvPr/>
          </p:nvSpPr>
          <p:spPr>
            <a:xfrm>
              <a:off x="5244722" y="2038744"/>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9" name="pl69"/>
            <p:cNvSpPr/>
            <p:nvPr/>
          </p:nvSpPr>
          <p:spPr>
            <a:xfrm>
              <a:off x="5244722" y="399047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70" name="pl70"/>
            <p:cNvSpPr/>
            <p:nvPr/>
          </p:nvSpPr>
          <p:spPr>
            <a:xfrm>
              <a:off x="5244722" y="3432837"/>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71" name="pl71"/>
            <p:cNvSpPr/>
            <p:nvPr/>
          </p:nvSpPr>
          <p:spPr>
            <a:xfrm>
              <a:off x="5244722" y="287520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72" name="pl72"/>
            <p:cNvSpPr/>
            <p:nvPr/>
          </p:nvSpPr>
          <p:spPr>
            <a:xfrm>
              <a:off x="5244722" y="2317563"/>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73" name="pl73"/>
            <p:cNvSpPr/>
            <p:nvPr/>
          </p:nvSpPr>
          <p:spPr>
            <a:xfrm>
              <a:off x="5244722" y="175992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74" name="pl74"/>
            <p:cNvSpPr/>
            <p:nvPr/>
          </p:nvSpPr>
          <p:spPr>
            <a:xfrm>
              <a:off x="5415636"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9929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82945"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6659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352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3908"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15636" y="1759925"/>
              <a:ext cx="3418272" cy="2230548"/>
            </a:xfrm>
            <a:custGeom>
              <a:avLst/>
              <a:pathLst>
                <a:path w="3418272" h="2230548">
                  <a:moveTo>
                    <a:pt x="0" y="1115274"/>
                  </a:moveTo>
                  <a:lnTo>
                    <a:pt x="136730" y="0"/>
                  </a:lnTo>
                  <a:lnTo>
                    <a:pt x="273461" y="0"/>
                  </a:lnTo>
                  <a:lnTo>
                    <a:pt x="410192" y="0"/>
                  </a:lnTo>
                  <a:lnTo>
                    <a:pt x="546923" y="0"/>
                  </a:lnTo>
                  <a:lnTo>
                    <a:pt x="683654" y="0"/>
                  </a:lnTo>
                  <a:lnTo>
                    <a:pt x="820385" y="0"/>
                  </a:lnTo>
                  <a:lnTo>
                    <a:pt x="957116" y="0"/>
                  </a:lnTo>
                  <a:lnTo>
                    <a:pt x="1093847" y="0"/>
                  </a:lnTo>
                  <a:lnTo>
                    <a:pt x="1230577" y="0"/>
                  </a:lnTo>
                  <a:lnTo>
                    <a:pt x="1367308" y="0"/>
                  </a:lnTo>
                  <a:lnTo>
                    <a:pt x="1504039" y="0"/>
                  </a:lnTo>
                  <a:lnTo>
                    <a:pt x="1640770" y="0"/>
                  </a:lnTo>
                  <a:lnTo>
                    <a:pt x="1777501" y="0"/>
                  </a:lnTo>
                  <a:lnTo>
                    <a:pt x="1914232" y="0"/>
                  </a:lnTo>
                  <a:lnTo>
                    <a:pt x="2050963" y="0"/>
                  </a:lnTo>
                  <a:lnTo>
                    <a:pt x="2187694" y="0"/>
                  </a:lnTo>
                  <a:lnTo>
                    <a:pt x="2324425" y="0"/>
                  </a:lnTo>
                  <a:lnTo>
                    <a:pt x="2461155" y="1115274"/>
                  </a:lnTo>
                  <a:lnTo>
                    <a:pt x="2597886" y="1115274"/>
                  </a:lnTo>
                  <a:lnTo>
                    <a:pt x="2734617" y="1115274"/>
                  </a:lnTo>
                  <a:lnTo>
                    <a:pt x="2871348" y="1115274"/>
                  </a:lnTo>
                  <a:lnTo>
                    <a:pt x="3008079" y="1115274"/>
                  </a:lnTo>
                  <a:lnTo>
                    <a:pt x="3144810" y="2230548"/>
                  </a:lnTo>
                  <a:lnTo>
                    <a:pt x="3281541" y="2230548"/>
                  </a:lnTo>
                  <a:lnTo>
                    <a:pt x="3418272" y="2230548"/>
                  </a:lnTo>
                </a:path>
              </a:pathLst>
            </a:custGeom>
            <a:ln w="27101" cap="flat">
              <a:solidFill>
                <a:srgbClr val="1CABE2">
                  <a:alpha val="69803"/>
                </a:srgbClr>
              </a:solidFill>
              <a:prstDash val="solid"/>
              <a:round/>
            </a:ln>
          </p:spPr>
          <p:txBody>
            <a:bodyPr/>
            <a:lstStyle/>
            <a:p/>
          </p:txBody>
        </p:sp>
        <p:sp>
          <p:nvSpPr>
            <p:cNvPr id="81" name="pl81"/>
            <p:cNvSpPr/>
            <p:nvPr/>
          </p:nvSpPr>
          <p:spPr>
            <a:xfrm>
              <a:off x="5415636" y="2875200"/>
              <a:ext cx="3418272" cy="0"/>
            </a:xfrm>
            <a:custGeom>
              <a:avLst/>
              <a:pathLst>
                <a:path w="3418272" h="0">
                  <a:moveTo>
                    <a:pt x="0" y="0"/>
                  </a:moveTo>
                  <a:lnTo>
                    <a:pt x="136730" y="0"/>
                  </a:lnTo>
                  <a:lnTo>
                    <a:pt x="273461" y="0"/>
                  </a:lnTo>
                  <a:lnTo>
                    <a:pt x="410192" y="0"/>
                  </a:lnTo>
                  <a:lnTo>
                    <a:pt x="546923" y="0"/>
                  </a:lnTo>
                  <a:lnTo>
                    <a:pt x="683654" y="0"/>
                  </a:lnTo>
                  <a:lnTo>
                    <a:pt x="820385" y="0"/>
                  </a:lnTo>
                  <a:lnTo>
                    <a:pt x="957116" y="0"/>
                  </a:lnTo>
                  <a:lnTo>
                    <a:pt x="1093847" y="0"/>
                  </a:lnTo>
                  <a:lnTo>
                    <a:pt x="1230577" y="0"/>
                  </a:lnTo>
                  <a:lnTo>
                    <a:pt x="1367308" y="0"/>
                  </a:lnTo>
                  <a:lnTo>
                    <a:pt x="1504039" y="0"/>
                  </a:lnTo>
                  <a:lnTo>
                    <a:pt x="1640770" y="0"/>
                  </a:lnTo>
                  <a:lnTo>
                    <a:pt x="1777501" y="0"/>
                  </a:lnTo>
                  <a:lnTo>
                    <a:pt x="1914232" y="0"/>
                  </a:lnTo>
                  <a:lnTo>
                    <a:pt x="2050963" y="0"/>
                  </a:lnTo>
                  <a:lnTo>
                    <a:pt x="2187694" y="0"/>
                  </a:lnTo>
                  <a:lnTo>
                    <a:pt x="2324425" y="0"/>
                  </a:lnTo>
                  <a:lnTo>
                    <a:pt x="2461155" y="0"/>
                  </a:lnTo>
                  <a:lnTo>
                    <a:pt x="2597886" y="0"/>
                  </a:lnTo>
                  <a:lnTo>
                    <a:pt x="2734617" y="0"/>
                  </a:lnTo>
                  <a:lnTo>
                    <a:pt x="2871348" y="0"/>
                  </a:lnTo>
                  <a:lnTo>
                    <a:pt x="3008079" y="0"/>
                  </a:lnTo>
                  <a:lnTo>
                    <a:pt x="3144810" y="0"/>
                  </a:lnTo>
                  <a:lnTo>
                    <a:pt x="3281541" y="0"/>
                  </a:lnTo>
                  <a:lnTo>
                    <a:pt x="3418272" y="0"/>
                  </a:lnTo>
                </a:path>
              </a:pathLst>
            </a:custGeom>
            <a:ln w="13550" cap="flat">
              <a:solidFill>
                <a:srgbClr val="000000">
                  <a:alpha val="100000"/>
                </a:srgbClr>
              </a:solidFill>
              <a:prstDash val="dash"/>
              <a:round/>
            </a:ln>
          </p:spPr>
          <p:txBody>
            <a:bodyPr/>
            <a:lstStyle/>
            <a:p/>
          </p:txBody>
        </p:sp>
        <p:sp>
          <p:nvSpPr>
            <p:cNvPr id="82" name="pl82"/>
            <p:cNvSpPr/>
            <p:nvPr/>
          </p:nvSpPr>
          <p:spPr>
            <a:xfrm>
              <a:off x="5415636" y="1759925"/>
              <a:ext cx="3418272" cy="2230548"/>
            </a:xfrm>
            <a:custGeom>
              <a:avLst/>
              <a:pathLst>
                <a:path w="3418272" h="2230548">
                  <a:moveTo>
                    <a:pt x="0" y="1115274"/>
                  </a:moveTo>
                  <a:lnTo>
                    <a:pt x="136730" y="0"/>
                  </a:lnTo>
                  <a:lnTo>
                    <a:pt x="273461" y="0"/>
                  </a:lnTo>
                  <a:lnTo>
                    <a:pt x="410192" y="0"/>
                  </a:lnTo>
                  <a:lnTo>
                    <a:pt x="546923" y="0"/>
                  </a:lnTo>
                  <a:lnTo>
                    <a:pt x="683654" y="0"/>
                  </a:lnTo>
                  <a:lnTo>
                    <a:pt x="820385" y="0"/>
                  </a:lnTo>
                  <a:lnTo>
                    <a:pt x="957116" y="0"/>
                  </a:lnTo>
                  <a:lnTo>
                    <a:pt x="1093847" y="0"/>
                  </a:lnTo>
                  <a:lnTo>
                    <a:pt x="1230577" y="0"/>
                  </a:lnTo>
                  <a:lnTo>
                    <a:pt x="1367308" y="0"/>
                  </a:lnTo>
                  <a:lnTo>
                    <a:pt x="1504039" y="0"/>
                  </a:lnTo>
                  <a:lnTo>
                    <a:pt x="1640770" y="0"/>
                  </a:lnTo>
                  <a:lnTo>
                    <a:pt x="1777501" y="0"/>
                  </a:lnTo>
                  <a:lnTo>
                    <a:pt x="1914232" y="0"/>
                  </a:lnTo>
                  <a:lnTo>
                    <a:pt x="2050963" y="0"/>
                  </a:lnTo>
                  <a:lnTo>
                    <a:pt x="2187694" y="0"/>
                  </a:lnTo>
                  <a:lnTo>
                    <a:pt x="2324425" y="0"/>
                  </a:lnTo>
                  <a:lnTo>
                    <a:pt x="2461155" y="1115274"/>
                  </a:lnTo>
                  <a:lnTo>
                    <a:pt x="2597886" y="1115274"/>
                  </a:lnTo>
                  <a:lnTo>
                    <a:pt x="2734617" y="1115274"/>
                  </a:lnTo>
                  <a:lnTo>
                    <a:pt x="2871348" y="1115274"/>
                  </a:lnTo>
                  <a:lnTo>
                    <a:pt x="3008079" y="1115274"/>
                  </a:lnTo>
                  <a:lnTo>
                    <a:pt x="3144810" y="2230548"/>
                  </a:lnTo>
                  <a:lnTo>
                    <a:pt x="3281541" y="2230548"/>
                  </a:lnTo>
                  <a:lnTo>
                    <a:pt x="3418272" y="2230548"/>
                  </a:lnTo>
                </a:path>
              </a:pathLst>
            </a:custGeom>
            <a:ln w="65043" cap="flat">
              <a:solidFill>
                <a:srgbClr val="000000">
                  <a:alpha val="100000"/>
                </a:srgbClr>
              </a:solidFill>
              <a:prstDash val="solid"/>
              <a:round/>
            </a:ln>
          </p:spPr>
          <p:txBody>
            <a:bodyPr/>
            <a:lstStyle/>
            <a:p/>
          </p:txBody>
        </p:sp>
        <p:sp>
          <p:nvSpPr>
            <p:cNvPr id="83" name="pl83"/>
            <p:cNvSpPr/>
            <p:nvPr/>
          </p:nvSpPr>
          <p:spPr>
            <a:xfrm>
              <a:off x="5415636" y="1759925"/>
              <a:ext cx="3418272" cy="2230548"/>
            </a:xfrm>
            <a:custGeom>
              <a:avLst/>
              <a:pathLst>
                <a:path w="3418272" h="2230548">
                  <a:moveTo>
                    <a:pt x="0" y="1115274"/>
                  </a:moveTo>
                  <a:lnTo>
                    <a:pt x="136730" y="0"/>
                  </a:lnTo>
                  <a:lnTo>
                    <a:pt x="273461" y="0"/>
                  </a:lnTo>
                  <a:lnTo>
                    <a:pt x="410192" y="0"/>
                  </a:lnTo>
                  <a:lnTo>
                    <a:pt x="546923" y="0"/>
                  </a:lnTo>
                  <a:lnTo>
                    <a:pt x="683654" y="0"/>
                  </a:lnTo>
                  <a:lnTo>
                    <a:pt x="820385" y="0"/>
                  </a:lnTo>
                  <a:lnTo>
                    <a:pt x="957116" y="0"/>
                  </a:lnTo>
                  <a:lnTo>
                    <a:pt x="1093847" y="0"/>
                  </a:lnTo>
                  <a:lnTo>
                    <a:pt x="1230577" y="0"/>
                  </a:lnTo>
                  <a:lnTo>
                    <a:pt x="1367308" y="0"/>
                  </a:lnTo>
                  <a:lnTo>
                    <a:pt x="1504039" y="0"/>
                  </a:lnTo>
                  <a:lnTo>
                    <a:pt x="1640770" y="0"/>
                  </a:lnTo>
                  <a:lnTo>
                    <a:pt x="1777501" y="0"/>
                  </a:lnTo>
                  <a:lnTo>
                    <a:pt x="1914232" y="0"/>
                  </a:lnTo>
                  <a:lnTo>
                    <a:pt x="2050963" y="0"/>
                  </a:lnTo>
                  <a:lnTo>
                    <a:pt x="2187694" y="0"/>
                  </a:lnTo>
                  <a:lnTo>
                    <a:pt x="2324425" y="0"/>
                  </a:lnTo>
                  <a:lnTo>
                    <a:pt x="2461155" y="1115274"/>
                  </a:lnTo>
                  <a:lnTo>
                    <a:pt x="2597886" y="1115274"/>
                  </a:lnTo>
                  <a:lnTo>
                    <a:pt x="2734617" y="1115274"/>
                  </a:lnTo>
                  <a:lnTo>
                    <a:pt x="2871348" y="1115274"/>
                  </a:lnTo>
                  <a:lnTo>
                    <a:pt x="3008079" y="1115274"/>
                  </a:lnTo>
                  <a:lnTo>
                    <a:pt x="3144810" y="2230548"/>
                  </a:lnTo>
                  <a:lnTo>
                    <a:pt x="3281541" y="2230548"/>
                  </a:lnTo>
                  <a:lnTo>
                    <a:pt x="3418272" y="2230548"/>
                  </a:lnTo>
                </a:path>
              </a:pathLst>
            </a:custGeom>
            <a:ln w="40651" cap="flat">
              <a:solidFill>
                <a:srgbClr val="1CABE2">
                  <a:alpha val="100000"/>
                </a:srgbClr>
              </a:solidFill>
              <a:prstDash val="solid"/>
              <a:round/>
            </a:ln>
          </p:spPr>
          <p:txBody>
            <a:bodyPr/>
            <a:lstStyle/>
            <a:p/>
          </p:txBody>
        </p:sp>
        <p:sp>
          <p:nvSpPr>
            <p:cNvPr id="84" name="tx84"/>
            <p:cNvSpPr/>
            <p:nvPr/>
          </p:nvSpPr>
          <p:spPr>
            <a:xfrm>
              <a:off x="5385506" y="26966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6069161"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6" name="tx86"/>
            <p:cNvSpPr/>
            <p:nvPr/>
          </p:nvSpPr>
          <p:spPr>
            <a:xfrm>
              <a:off x="6752815"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7436469"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8" name="tx88"/>
            <p:cNvSpPr/>
            <p:nvPr/>
          </p:nvSpPr>
          <p:spPr>
            <a:xfrm>
              <a:off x="7983393" y="26966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tx89"/>
            <p:cNvSpPr/>
            <p:nvPr/>
          </p:nvSpPr>
          <p:spPr>
            <a:xfrm>
              <a:off x="8785719" y="38119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0" name="tx90"/>
            <p:cNvSpPr/>
            <p:nvPr/>
          </p:nvSpPr>
          <p:spPr>
            <a:xfrm>
              <a:off x="4963093" y="3944982"/>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1" name="tx91"/>
            <p:cNvSpPr/>
            <p:nvPr/>
          </p:nvSpPr>
          <p:spPr>
            <a:xfrm>
              <a:off x="4963093" y="3387345"/>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92" name="tx92"/>
            <p:cNvSpPr/>
            <p:nvPr/>
          </p:nvSpPr>
          <p:spPr>
            <a:xfrm>
              <a:off x="5005430" y="2829708"/>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93" name="tx93"/>
            <p:cNvSpPr/>
            <p:nvPr/>
          </p:nvSpPr>
          <p:spPr>
            <a:xfrm>
              <a:off x="5005430" y="2272071"/>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94" name="tx94"/>
            <p:cNvSpPr/>
            <p:nvPr/>
          </p:nvSpPr>
          <p:spPr>
            <a:xfrm>
              <a:off x="5005430" y="1714434"/>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95" name="tx95"/>
            <p:cNvSpPr/>
            <p:nvPr/>
          </p:nvSpPr>
          <p:spPr>
            <a:xfrm rot="-5400000">
              <a:off x="5260188"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6" name="tx96"/>
            <p:cNvSpPr/>
            <p:nvPr/>
          </p:nvSpPr>
          <p:spPr>
            <a:xfrm rot="-5400000">
              <a:off x="5943842"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7" name="tx97"/>
            <p:cNvSpPr/>
            <p:nvPr/>
          </p:nvSpPr>
          <p:spPr>
            <a:xfrm rot="-5400000">
              <a:off x="6627497"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8" name="tx98"/>
            <p:cNvSpPr/>
            <p:nvPr/>
          </p:nvSpPr>
          <p:spPr>
            <a:xfrm rot="-5400000">
              <a:off x="731115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9" name="tx99"/>
            <p:cNvSpPr/>
            <p:nvPr/>
          </p:nvSpPr>
          <p:spPr>
            <a:xfrm rot="-5400000">
              <a:off x="785807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0" name="tx100"/>
            <p:cNvSpPr/>
            <p:nvPr/>
          </p:nvSpPr>
          <p:spPr>
            <a:xfrm rot="-5400000">
              <a:off x="8678460"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1" name="tx101"/>
            <p:cNvSpPr/>
            <p:nvPr/>
          </p:nvSpPr>
          <p:spPr>
            <a:xfrm rot="-5400000">
              <a:off x="4263987"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2" name="pl102"/>
            <p:cNvSpPr/>
            <p:nvPr/>
          </p:nvSpPr>
          <p:spPr>
            <a:xfrm>
              <a:off x="6542983"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3" name="pl103"/>
            <p:cNvSpPr/>
            <p:nvPr/>
          </p:nvSpPr>
          <p:spPr>
            <a:xfrm>
              <a:off x="6542983"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04" name="tx104"/>
            <p:cNvSpPr/>
            <p:nvPr/>
          </p:nvSpPr>
          <p:spPr>
            <a:xfrm>
              <a:off x="6810083" y="4901009"/>
              <a:ext cx="91842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European Union</a:t>
              </a:r>
            </a:p>
          </p:txBody>
        </p:sp>
        <p:sp>
          <p:nvSpPr>
            <p:cNvPr id="105" name="tx105"/>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106" name="pl106"/>
            <p:cNvSpPr/>
            <p:nvPr/>
          </p:nvSpPr>
          <p:spPr>
            <a:xfrm>
              <a:off x="2625114"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5316894"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8008674"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0" name="pl110"/>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1" name="pl111"/>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2" name="pl112"/>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97100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66278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5" name="rc115"/>
            <p:cNvSpPr/>
            <p:nvPr/>
          </p:nvSpPr>
          <p:spPr>
            <a:xfrm>
              <a:off x="1279224" y="5782468"/>
              <a:ext cx="6050637" cy="111527"/>
            </a:xfrm>
            <a:prstGeom prst="rect">
              <a:avLst/>
            </a:prstGeom>
            <a:solidFill>
              <a:srgbClr val="1CABE2">
                <a:alpha val="80000"/>
              </a:srgbClr>
            </a:solidFill>
          </p:spPr>
          <p:txBody>
            <a:bodyPr/>
            <a:lstStyle/>
            <a:p/>
          </p:txBody>
        </p:sp>
        <p:sp>
          <p:nvSpPr>
            <p:cNvPr id="116" name="rc116"/>
            <p:cNvSpPr/>
            <p:nvPr/>
          </p:nvSpPr>
          <p:spPr>
            <a:xfrm>
              <a:off x="1279224" y="5643059"/>
              <a:ext cx="7357712" cy="111527"/>
            </a:xfrm>
            <a:prstGeom prst="rect">
              <a:avLst/>
            </a:prstGeom>
            <a:solidFill>
              <a:srgbClr val="1CABE2">
                <a:alpha val="80000"/>
              </a:srgbClr>
            </a:solidFill>
          </p:spPr>
          <p:txBody>
            <a:bodyPr/>
            <a:lstStyle/>
            <a:p/>
          </p:txBody>
        </p:sp>
        <p:sp>
          <p:nvSpPr>
            <p:cNvPr id="117" name="rc117"/>
            <p:cNvSpPr/>
            <p:nvPr/>
          </p:nvSpPr>
          <p:spPr>
            <a:xfrm>
              <a:off x="1279224" y="5503650"/>
              <a:ext cx="7199973" cy="111527"/>
            </a:xfrm>
            <a:prstGeom prst="rect">
              <a:avLst/>
            </a:prstGeom>
            <a:solidFill>
              <a:srgbClr val="1CABE2">
                <a:alpha val="80000"/>
              </a:srgbClr>
            </a:solidFill>
          </p:spPr>
          <p:txBody>
            <a:bodyPr/>
            <a:lstStyle/>
            <a:p/>
          </p:txBody>
        </p:sp>
        <p:sp>
          <p:nvSpPr>
            <p:cNvPr id="118" name="tx118"/>
            <p:cNvSpPr/>
            <p:nvPr/>
          </p:nvSpPr>
          <p:spPr>
            <a:xfrm>
              <a:off x="6664653" y="5786523"/>
              <a:ext cx="511698"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112,000</a:t>
              </a:r>
            </a:p>
          </p:txBody>
        </p:sp>
        <p:sp>
          <p:nvSpPr>
            <p:cNvPr id="119" name="tx119"/>
            <p:cNvSpPr/>
            <p:nvPr/>
          </p:nvSpPr>
          <p:spPr>
            <a:xfrm>
              <a:off x="7957820" y="5647113"/>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137,000</a:t>
              </a:r>
            </a:p>
          </p:txBody>
        </p:sp>
        <p:sp>
          <p:nvSpPr>
            <p:cNvPr id="120" name="tx120"/>
            <p:cNvSpPr/>
            <p:nvPr/>
          </p:nvSpPr>
          <p:spPr>
            <a:xfrm>
              <a:off x="7800082" y="550770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134,000</a:t>
              </a:r>
            </a:p>
          </p:txBody>
        </p:sp>
        <p:sp>
          <p:nvSpPr>
            <p:cNvPr id="121" name="tx121"/>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2" name="tx122"/>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3" name="tx123"/>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4" name="tx124"/>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5" name="tx125"/>
            <p:cNvSpPr/>
            <p:nvPr/>
          </p:nvSpPr>
          <p:spPr>
            <a:xfrm>
              <a:off x="3582292" y="5997858"/>
              <a:ext cx="38871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50,000</a:t>
              </a:r>
            </a:p>
          </p:txBody>
        </p:sp>
        <p:sp>
          <p:nvSpPr>
            <p:cNvPr id="126" name="tx126"/>
            <p:cNvSpPr/>
            <p:nvPr/>
          </p:nvSpPr>
          <p:spPr>
            <a:xfrm>
              <a:off x="6203390"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27" name="tx127"/>
            <p:cNvSpPr/>
            <p:nvPr/>
          </p:nvSpPr>
          <p:spPr>
            <a:xfrm>
              <a:off x="911338" y="5264995"/>
              <a:ext cx="319409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European Union</a:t>
              </a:r>
            </a:p>
          </p:txBody>
        </p:sp>
        <p:sp>
          <p:nvSpPr>
            <p:cNvPr id="128" name="tx12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0" name="tx130"/>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European Union ranked number 1 out of 1 EUROPEAN_UNION regions, with DTP1 coverage of 96%.
DTP1 coverage (96%) was 1 percentage point lower than in 2019 (97%).
This equates to 134,000 zero-dose children in 2025 compared to 112,000 zero-dose children in 2019.</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no regions and exceeded pre-pandemic levels in no regions, but progress is uneven and gaps in zero-dose children persist.</a:t>
            </a:r>
          </a:p>
        </p:txBody>
      </p:sp>
      <p:grpSp xmlns:pic="http://schemas.openxmlformats.org/drawingml/2006/picture">
        <p:nvGrpSpPr>
          <p:cNvPr id="133" name=""/>
          <p:cNvGrpSpPr/>
          <p:nvPr/>
        </p:nvGrpSpPr>
        <p:grpSpPr>
          <a:xfrm>
            <a:off x="292608" y="1005840"/>
            <a:ext cx="8595360" cy="28575"/>
            <a:chOff x="292608" y="1005840"/>
            <a:chExt cx="8595360" cy="28575"/>
          </a:xfrm>
        </p:grpSpPr>
        <p:sp>
          <p:nvSpPr>
            <p:cNvPr id="13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724757" cy="0"/>
            </a:xfrm>
            <a:custGeom>
              <a:avLst/>
              <a:pathLst>
                <a:path w="3724757" h="0">
                  <a:moveTo>
                    <a:pt x="0" y="0"/>
                  </a:moveTo>
                  <a:lnTo>
                    <a:pt x="3724757" y="0"/>
                  </a:lnTo>
                  <a:lnTo>
                    <a:pt x="3724757"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724757" cy="0"/>
            </a:xfrm>
            <a:custGeom>
              <a:avLst/>
              <a:pathLst>
                <a:path w="3724757" h="0">
                  <a:moveTo>
                    <a:pt x="0" y="0"/>
                  </a:moveTo>
                  <a:lnTo>
                    <a:pt x="3724757" y="0"/>
                  </a:lnTo>
                  <a:lnTo>
                    <a:pt x="3724757"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724757" cy="0"/>
            </a:xfrm>
            <a:custGeom>
              <a:avLst/>
              <a:pathLst>
                <a:path w="3724757" h="0">
                  <a:moveTo>
                    <a:pt x="0" y="0"/>
                  </a:moveTo>
                  <a:lnTo>
                    <a:pt x="3724757" y="0"/>
                  </a:lnTo>
                  <a:lnTo>
                    <a:pt x="3724757"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724757" cy="0"/>
            </a:xfrm>
            <a:custGeom>
              <a:avLst/>
              <a:pathLst>
                <a:path w="3724757" h="0">
                  <a:moveTo>
                    <a:pt x="0" y="0"/>
                  </a:moveTo>
                  <a:lnTo>
                    <a:pt x="3724757" y="0"/>
                  </a:lnTo>
                  <a:lnTo>
                    <a:pt x="3724757"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724757" cy="0"/>
            </a:xfrm>
            <a:custGeom>
              <a:avLst/>
              <a:pathLst>
                <a:path w="3724757" h="0">
                  <a:moveTo>
                    <a:pt x="0" y="0"/>
                  </a:moveTo>
                  <a:lnTo>
                    <a:pt x="3724757" y="0"/>
                  </a:lnTo>
                  <a:lnTo>
                    <a:pt x="3724757"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724757" cy="0"/>
            </a:xfrm>
            <a:custGeom>
              <a:avLst/>
              <a:pathLst>
                <a:path w="3724757" h="0">
                  <a:moveTo>
                    <a:pt x="0" y="0"/>
                  </a:moveTo>
                  <a:lnTo>
                    <a:pt x="3724757" y="0"/>
                  </a:lnTo>
                  <a:lnTo>
                    <a:pt x="372475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724757" cy="0"/>
            </a:xfrm>
            <a:custGeom>
              <a:avLst/>
              <a:pathLst>
                <a:path w="3724757" h="0">
                  <a:moveTo>
                    <a:pt x="0" y="0"/>
                  </a:moveTo>
                  <a:lnTo>
                    <a:pt x="3724757" y="0"/>
                  </a:lnTo>
                  <a:lnTo>
                    <a:pt x="372475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724757" cy="0"/>
            </a:xfrm>
            <a:custGeom>
              <a:avLst/>
              <a:pathLst>
                <a:path w="3724757" h="0">
                  <a:moveTo>
                    <a:pt x="0" y="0"/>
                  </a:moveTo>
                  <a:lnTo>
                    <a:pt x="3724757" y="0"/>
                  </a:lnTo>
                  <a:lnTo>
                    <a:pt x="372475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724757" cy="0"/>
            </a:xfrm>
            <a:custGeom>
              <a:avLst/>
              <a:pathLst>
                <a:path w="3724757" h="0">
                  <a:moveTo>
                    <a:pt x="0" y="0"/>
                  </a:moveTo>
                  <a:lnTo>
                    <a:pt x="3724757" y="0"/>
                  </a:lnTo>
                  <a:lnTo>
                    <a:pt x="3724757" y="0"/>
                  </a:lnTo>
                </a:path>
              </a:pathLst>
            </a:custGeom>
            <a:ln w="13550" cap="flat">
              <a:solidFill>
                <a:srgbClr val="EBEBEB">
                  <a:alpha val="100000"/>
                </a:srgbClr>
              </a:solidFill>
              <a:prstDash val="solid"/>
              <a:round/>
            </a:ln>
          </p:spPr>
          <p:txBody>
            <a:bodyPr/>
            <a:lstStyle/>
            <a:p/>
          </p:txBody>
        </p:sp>
        <p:sp>
          <p:nvSpPr>
            <p:cNvPr id="14" name="pl14"/>
            <p:cNvSpPr/>
            <p:nvPr/>
          </p:nvSpPr>
          <p:spPr>
            <a:xfrm>
              <a:off x="108064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4811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15584"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83054"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0645" y="1929925"/>
              <a:ext cx="3386143" cy="56305"/>
            </a:xfrm>
            <a:custGeom>
              <a:avLst/>
              <a:pathLst>
                <a:path w="3386143" h="56305">
                  <a:moveTo>
                    <a:pt x="0" y="0"/>
                  </a:moveTo>
                  <a:lnTo>
                    <a:pt x="483734" y="0"/>
                  </a:lnTo>
                  <a:lnTo>
                    <a:pt x="967469" y="0"/>
                  </a:lnTo>
                  <a:lnTo>
                    <a:pt x="1451204" y="0"/>
                  </a:lnTo>
                  <a:lnTo>
                    <a:pt x="1934939" y="0"/>
                  </a:lnTo>
                  <a:lnTo>
                    <a:pt x="2418673" y="56305"/>
                  </a:lnTo>
                  <a:lnTo>
                    <a:pt x="2902408" y="56305"/>
                  </a:lnTo>
                  <a:lnTo>
                    <a:pt x="3386143" y="56305"/>
                  </a:lnTo>
                </a:path>
              </a:pathLst>
            </a:custGeom>
            <a:ln w="27101" cap="flat">
              <a:solidFill>
                <a:srgbClr val="1CABE2">
                  <a:alpha val="69803"/>
                </a:srgbClr>
              </a:solidFill>
              <a:prstDash val="solid"/>
              <a:round/>
            </a:ln>
          </p:spPr>
          <p:txBody>
            <a:bodyPr/>
            <a:lstStyle/>
            <a:p/>
          </p:txBody>
        </p:sp>
        <p:sp>
          <p:nvSpPr>
            <p:cNvPr id="19" name="pl19"/>
            <p:cNvSpPr/>
            <p:nvPr/>
          </p:nvSpPr>
          <p:spPr>
            <a:xfrm>
              <a:off x="1080645" y="1929925"/>
              <a:ext cx="3386143" cy="56305"/>
            </a:xfrm>
            <a:custGeom>
              <a:avLst/>
              <a:pathLst>
                <a:path w="3386143" h="56305">
                  <a:moveTo>
                    <a:pt x="0" y="0"/>
                  </a:moveTo>
                  <a:lnTo>
                    <a:pt x="483734" y="0"/>
                  </a:lnTo>
                  <a:lnTo>
                    <a:pt x="967469" y="0"/>
                  </a:lnTo>
                  <a:lnTo>
                    <a:pt x="1451204" y="0"/>
                  </a:lnTo>
                  <a:lnTo>
                    <a:pt x="1934939" y="0"/>
                  </a:lnTo>
                  <a:lnTo>
                    <a:pt x="2418673" y="56305"/>
                  </a:lnTo>
                  <a:lnTo>
                    <a:pt x="2902408" y="56305"/>
                  </a:lnTo>
                  <a:lnTo>
                    <a:pt x="3386143" y="56305"/>
                  </a:lnTo>
                </a:path>
              </a:pathLst>
            </a:custGeom>
            <a:ln w="65043" cap="flat">
              <a:solidFill>
                <a:srgbClr val="000000">
                  <a:alpha val="100000"/>
                </a:srgbClr>
              </a:solidFill>
              <a:prstDash val="solid"/>
              <a:round/>
            </a:ln>
          </p:spPr>
          <p:txBody>
            <a:bodyPr/>
            <a:lstStyle/>
            <a:p/>
          </p:txBody>
        </p:sp>
        <p:sp>
          <p:nvSpPr>
            <p:cNvPr id="20" name="pl20"/>
            <p:cNvSpPr/>
            <p:nvPr/>
          </p:nvSpPr>
          <p:spPr>
            <a:xfrm>
              <a:off x="1080645" y="1929925"/>
              <a:ext cx="3386143" cy="56305"/>
            </a:xfrm>
            <a:custGeom>
              <a:avLst/>
              <a:pathLst>
                <a:path w="3386143" h="56305">
                  <a:moveTo>
                    <a:pt x="0" y="0"/>
                  </a:moveTo>
                  <a:lnTo>
                    <a:pt x="483734" y="0"/>
                  </a:lnTo>
                  <a:lnTo>
                    <a:pt x="967469" y="0"/>
                  </a:lnTo>
                  <a:lnTo>
                    <a:pt x="1451204" y="0"/>
                  </a:lnTo>
                  <a:lnTo>
                    <a:pt x="1934939" y="0"/>
                  </a:lnTo>
                  <a:lnTo>
                    <a:pt x="2418673" y="56305"/>
                  </a:lnTo>
                  <a:lnTo>
                    <a:pt x="2902408" y="56305"/>
                  </a:lnTo>
                  <a:lnTo>
                    <a:pt x="3386143" y="56305"/>
                  </a:lnTo>
                </a:path>
              </a:pathLst>
            </a:custGeom>
            <a:ln w="40651" cap="flat">
              <a:solidFill>
                <a:srgbClr val="1CABE2">
                  <a:alpha val="100000"/>
                </a:srgbClr>
              </a:solidFill>
              <a:prstDash val="solid"/>
              <a:round/>
            </a:ln>
          </p:spPr>
          <p:txBody>
            <a:bodyPr/>
            <a:lstStyle/>
            <a:p/>
          </p:txBody>
        </p:sp>
        <p:sp>
          <p:nvSpPr>
            <p:cNvPr id="21" name="tx21"/>
            <p:cNvSpPr/>
            <p:nvPr/>
          </p:nvSpPr>
          <p:spPr>
            <a:xfrm>
              <a:off x="1020386" y="1759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2" name="tx22"/>
            <p:cNvSpPr/>
            <p:nvPr/>
          </p:nvSpPr>
          <p:spPr>
            <a:xfrm>
              <a:off x="1504121" y="1759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3" name="tx23"/>
            <p:cNvSpPr/>
            <p:nvPr/>
          </p:nvSpPr>
          <p:spPr>
            <a:xfrm>
              <a:off x="1987856" y="1759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 name="tx24"/>
            <p:cNvSpPr/>
            <p:nvPr/>
          </p:nvSpPr>
          <p:spPr>
            <a:xfrm>
              <a:off x="2471591" y="1759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5" name="tx25"/>
            <p:cNvSpPr/>
            <p:nvPr/>
          </p:nvSpPr>
          <p:spPr>
            <a:xfrm>
              <a:off x="2955325" y="1759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6" name="tx26"/>
            <p:cNvSpPr/>
            <p:nvPr/>
          </p:nvSpPr>
          <p:spPr>
            <a:xfrm>
              <a:off x="3439060" y="181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7" name="tx27"/>
            <p:cNvSpPr/>
            <p:nvPr/>
          </p:nvSpPr>
          <p:spPr>
            <a:xfrm>
              <a:off x="3922795" y="181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 name="tx28"/>
            <p:cNvSpPr/>
            <p:nvPr/>
          </p:nvSpPr>
          <p:spPr>
            <a:xfrm>
              <a:off x="4406530" y="1815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 name="tx29"/>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0" name="tx30"/>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1" name="tx31"/>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2" name="tx32"/>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3" name="tx33"/>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4" name="tx34"/>
            <p:cNvSpPr/>
            <p:nvPr/>
          </p:nvSpPr>
          <p:spPr>
            <a:xfrm rot="-5400000">
              <a:off x="93927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5" name="tx35"/>
            <p:cNvSpPr/>
            <p:nvPr/>
          </p:nvSpPr>
          <p:spPr>
            <a:xfrm rot="-5400000">
              <a:off x="1906748"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6" name="tx36"/>
            <p:cNvSpPr/>
            <p:nvPr/>
          </p:nvSpPr>
          <p:spPr>
            <a:xfrm rot="-5400000">
              <a:off x="2874218"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7" name="tx37"/>
            <p:cNvSpPr/>
            <p:nvPr/>
          </p:nvSpPr>
          <p:spPr>
            <a:xfrm rot="-5400000">
              <a:off x="3841688"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8" name="tx38"/>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9" name="pl39"/>
            <p:cNvSpPr/>
            <p:nvPr/>
          </p:nvSpPr>
          <p:spPr>
            <a:xfrm>
              <a:off x="2191928"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0" name="pl40"/>
            <p:cNvSpPr/>
            <p:nvPr/>
          </p:nvSpPr>
          <p:spPr>
            <a:xfrm>
              <a:off x="2191928"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1" name="tx41"/>
            <p:cNvSpPr/>
            <p:nvPr/>
          </p:nvSpPr>
          <p:spPr>
            <a:xfrm>
              <a:off x="2459028" y="4896676"/>
              <a:ext cx="91842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European Union</a:t>
              </a:r>
            </a:p>
          </p:txBody>
        </p:sp>
        <p:sp>
          <p:nvSpPr>
            <p:cNvPr id="42" name="tx42"/>
            <p:cNvSpPr/>
            <p:nvPr/>
          </p:nvSpPr>
          <p:spPr>
            <a:xfrm>
              <a:off x="1244291" y="1437626"/>
              <a:ext cx="30588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European Union, 2018-2025</a:t>
              </a:r>
            </a:p>
          </p:txBody>
        </p:sp>
        <p:sp>
          <p:nvSpPr>
            <p:cNvPr id="43" name="pl43"/>
            <p:cNvSpPr/>
            <p:nvPr/>
          </p:nvSpPr>
          <p:spPr>
            <a:xfrm>
              <a:off x="5280064" y="3731695"/>
              <a:ext cx="3724757" cy="0"/>
            </a:xfrm>
            <a:custGeom>
              <a:avLst/>
              <a:pathLst>
                <a:path w="3724757" h="0">
                  <a:moveTo>
                    <a:pt x="0" y="0"/>
                  </a:moveTo>
                  <a:lnTo>
                    <a:pt x="3724757" y="0"/>
                  </a:lnTo>
                  <a:lnTo>
                    <a:pt x="3724757" y="0"/>
                  </a:lnTo>
                </a:path>
              </a:pathLst>
            </a:custGeom>
            <a:ln w="6775" cap="flat">
              <a:solidFill>
                <a:srgbClr val="EBEBEB">
                  <a:alpha val="100000"/>
                </a:srgbClr>
              </a:solidFill>
              <a:prstDash val="solid"/>
              <a:round/>
            </a:ln>
          </p:spPr>
          <p:txBody>
            <a:bodyPr/>
            <a:lstStyle/>
            <a:p/>
          </p:txBody>
        </p:sp>
        <p:sp>
          <p:nvSpPr>
            <p:cNvPr id="44" name="pl44"/>
            <p:cNvSpPr/>
            <p:nvPr/>
          </p:nvSpPr>
          <p:spPr>
            <a:xfrm>
              <a:off x="5280064" y="3168642"/>
              <a:ext cx="3724757" cy="0"/>
            </a:xfrm>
            <a:custGeom>
              <a:avLst/>
              <a:pathLst>
                <a:path w="3724757" h="0">
                  <a:moveTo>
                    <a:pt x="0" y="0"/>
                  </a:moveTo>
                  <a:lnTo>
                    <a:pt x="3724757" y="0"/>
                  </a:lnTo>
                  <a:lnTo>
                    <a:pt x="3724757" y="0"/>
                  </a:lnTo>
                </a:path>
              </a:pathLst>
            </a:custGeom>
            <a:ln w="6775" cap="flat">
              <a:solidFill>
                <a:srgbClr val="EBEBEB">
                  <a:alpha val="100000"/>
                </a:srgbClr>
              </a:solidFill>
              <a:prstDash val="solid"/>
              <a:round/>
            </a:ln>
          </p:spPr>
          <p:txBody>
            <a:bodyPr/>
            <a:lstStyle/>
            <a:p/>
          </p:txBody>
        </p:sp>
        <p:sp>
          <p:nvSpPr>
            <p:cNvPr id="45" name="pl45"/>
            <p:cNvSpPr/>
            <p:nvPr/>
          </p:nvSpPr>
          <p:spPr>
            <a:xfrm>
              <a:off x="5280064" y="2605588"/>
              <a:ext cx="3724757" cy="0"/>
            </a:xfrm>
            <a:custGeom>
              <a:avLst/>
              <a:pathLst>
                <a:path w="3724757" h="0">
                  <a:moveTo>
                    <a:pt x="0" y="0"/>
                  </a:moveTo>
                  <a:lnTo>
                    <a:pt x="3724757" y="0"/>
                  </a:lnTo>
                  <a:lnTo>
                    <a:pt x="3724757" y="0"/>
                  </a:lnTo>
                </a:path>
              </a:pathLst>
            </a:custGeom>
            <a:ln w="6775" cap="flat">
              <a:solidFill>
                <a:srgbClr val="EBEBEB">
                  <a:alpha val="100000"/>
                </a:srgbClr>
              </a:solidFill>
              <a:prstDash val="solid"/>
              <a:round/>
            </a:ln>
          </p:spPr>
          <p:txBody>
            <a:bodyPr/>
            <a:lstStyle/>
            <a:p/>
          </p:txBody>
        </p:sp>
        <p:sp>
          <p:nvSpPr>
            <p:cNvPr id="46" name="pl46"/>
            <p:cNvSpPr/>
            <p:nvPr/>
          </p:nvSpPr>
          <p:spPr>
            <a:xfrm>
              <a:off x="5280064" y="2042535"/>
              <a:ext cx="3724757" cy="0"/>
            </a:xfrm>
            <a:custGeom>
              <a:avLst/>
              <a:pathLst>
                <a:path w="3724757" h="0">
                  <a:moveTo>
                    <a:pt x="0" y="0"/>
                  </a:moveTo>
                  <a:lnTo>
                    <a:pt x="3724757" y="0"/>
                  </a:lnTo>
                  <a:lnTo>
                    <a:pt x="3724757" y="0"/>
                  </a:lnTo>
                </a:path>
              </a:pathLst>
            </a:custGeom>
            <a:ln w="6775" cap="flat">
              <a:solidFill>
                <a:srgbClr val="EBEBEB">
                  <a:alpha val="100000"/>
                </a:srgbClr>
              </a:solidFill>
              <a:prstDash val="solid"/>
              <a:round/>
            </a:ln>
          </p:spPr>
          <p:txBody>
            <a:bodyPr/>
            <a:lstStyle/>
            <a:p/>
          </p:txBody>
        </p:sp>
        <p:sp>
          <p:nvSpPr>
            <p:cNvPr id="47" name="pl47"/>
            <p:cNvSpPr/>
            <p:nvPr/>
          </p:nvSpPr>
          <p:spPr>
            <a:xfrm>
              <a:off x="5280064" y="4013221"/>
              <a:ext cx="3724757" cy="0"/>
            </a:xfrm>
            <a:custGeom>
              <a:avLst/>
              <a:pathLst>
                <a:path w="3724757" h="0">
                  <a:moveTo>
                    <a:pt x="0" y="0"/>
                  </a:moveTo>
                  <a:lnTo>
                    <a:pt x="3724757" y="0"/>
                  </a:lnTo>
                  <a:lnTo>
                    <a:pt x="3724757" y="0"/>
                  </a:lnTo>
                </a:path>
              </a:pathLst>
            </a:custGeom>
            <a:ln w="13550" cap="flat">
              <a:solidFill>
                <a:srgbClr val="EBEBEB">
                  <a:alpha val="100000"/>
                </a:srgbClr>
              </a:solidFill>
              <a:prstDash val="solid"/>
              <a:round/>
            </a:ln>
          </p:spPr>
          <p:txBody>
            <a:bodyPr/>
            <a:lstStyle/>
            <a:p/>
          </p:txBody>
        </p:sp>
        <p:sp>
          <p:nvSpPr>
            <p:cNvPr id="48" name="pl48"/>
            <p:cNvSpPr/>
            <p:nvPr/>
          </p:nvSpPr>
          <p:spPr>
            <a:xfrm>
              <a:off x="5280064" y="3450168"/>
              <a:ext cx="3724757" cy="0"/>
            </a:xfrm>
            <a:custGeom>
              <a:avLst/>
              <a:pathLst>
                <a:path w="3724757" h="0">
                  <a:moveTo>
                    <a:pt x="0" y="0"/>
                  </a:moveTo>
                  <a:lnTo>
                    <a:pt x="3724757" y="0"/>
                  </a:lnTo>
                  <a:lnTo>
                    <a:pt x="3724757" y="0"/>
                  </a:lnTo>
                </a:path>
              </a:pathLst>
            </a:custGeom>
            <a:ln w="13550" cap="flat">
              <a:solidFill>
                <a:srgbClr val="EBEBEB">
                  <a:alpha val="100000"/>
                </a:srgbClr>
              </a:solidFill>
              <a:prstDash val="solid"/>
              <a:round/>
            </a:ln>
          </p:spPr>
          <p:txBody>
            <a:bodyPr/>
            <a:lstStyle/>
            <a:p/>
          </p:txBody>
        </p:sp>
        <p:sp>
          <p:nvSpPr>
            <p:cNvPr id="49" name="pl49"/>
            <p:cNvSpPr/>
            <p:nvPr/>
          </p:nvSpPr>
          <p:spPr>
            <a:xfrm>
              <a:off x="5280064" y="2887115"/>
              <a:ext cx="3724757" cy="0"/>
            </a:xfrm>
            <a:custGeom>
              <a:avLst/>
              <a:pathLst>
                <a:path w="3724757" h="0">
                  <a:moveTo>
                    <a:pt x="0" y="0"/>
                  </a:moveTo>
                  <a:lnTo>
                    <a:pt x="3724757" y="0"/>
                  </a:lnTo>
                  <a:lnTo>
                    <a:pt x="3724757" y="0"/>
                  </a:lnTo>
                </a:path>
              </a:pathLst>
            </a:custGeom>
            <a:ln w="13550" cap="flat">
              <a:solidFill>
                <a:srgbClr val="EBEBEB">
                  <a:alpha val="100000"/>
                </a:srgbClr>
              </a:solidFill>
              <a:prstDash val="solid"/>
              <a:round/>
            </a:ln>
          </p:spPr>
          <p:txBody>
            <a:bodyPr/>
            <a:lstStyle/>
            <a:p/>
          </p:txBody>
        </p:sp>
        <p:sp>
          <p:nvSpPr>
            <p:cNvPr id="50" name="pl50"/>
            <p:cNvSpPr/>
            <p:nvPr/>
          </p:nvSpPr>
          <p:spPr>
            <a:xfrm>
              <a:off x="5280064" y="2324062"/>
              <a:ext cx="3724757" cy="0"/>
            </a:xfrm>
            <a:custGeom>
              <a:avLst/>
              <a:pathLst>
                <a:path w="3724757" h="0">
                  <a:moveTo>
                    <a:pt x="0" y="0"/>
                  </a:moveTo>
                  <a:lnTo>
                    <a:pt x="3724757" y="0"/>
                  </a:lnTo>
                  <a:lnTo>
                    <a:pt x="3724757" y="0"/>
                  </a:lnTo>
                </a:path>
              </a:pathLst>
            </a:custGeom>
            <a:ln w="13550" cap="flat">
              <a:solidFill>
                <a:srgbClr val="EBEBEB">
                  <a:alpha val="100000"/>
                </a:srgbClr>
              </a:solidFill>
              <a:prstDash val="solid"/>
              <a:round/>
            </a:ln>
          </p:spPr>
          <p:txBody>
            <a:bodyPr/>
            <a:lstStyle/>
            <a:p/>
          </p:txBody>
        </p:sp>
        <p:sp>
          <p:nvSpPr>
            <p:cNvPr id="51" name="pl51"/>
            <p:cNvSpPr/>
            <p:nvPr/>
          </p:nvSpPr>
          <p:spPr>
            <a:xfrm>
              <a:off x="5280064" y="1761009"/>
              <a:ext cx="3724757" cy="0"/>
            </a:xfrm>
            <a:custGeom>
              <a:avLst/>
              <a:pathLst>
                <a:path w="3724757" h="0">
                  <a:moveTo>
                    <a:pt x="0" y="0"/>
                  </a:moveTo>
                  <a:lnTo>
                    <a:pt x="3724757" y="0"/>
                  </a:lnTo>
                  <a:lnTo>
                    <a:pt x="3724757" y="0"/>
                  </a:lnTo>
                </a:path>
              </a:pathLst>
            </a:custGeom>
            <a:ln w="13550" cap="flat">
              <a:solidFill>
                <a:srgbClr val="EBEBEB">
                  <a:alpha val="100000"/>
                </a:srgbClr>
              </a:solidFill>
              <a:prstDash val="solid"/>
              <a:round/>
            </a:ln>
          </p:spPr>
          <p:txBody>
            <a:bodyPr/>
            <a:lstStyle/>
            <a:p/>
          </p:txBody>
        </p:sp>
        <p:sp>
          <p:nvSpPr>
            <p:cNvPr id="52" name="pl52"/>
            <p:cNvSpPr/>
            <p:nvPr/>
          </p:nvSpPr>
          <p:spPr>
            <a:xfrm>
              <a:off x="5449371"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41684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38431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351779"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5449371" y="1761009"/>
              <a:ext cx="3386143" cy="2252212"/>
            </a:xfrm>
            <a:custGeom>
              <a:avLst/>
              <a:pathLst>
                <a:path w="3386143" h="2252212">
                  <a:moveTo>
                    <a:pt x="0" y="0"/>
                  </a:moveTo>
                  <a:lnTo>
                    <a:pt x="483734" y="0"/>
                  </a:lnTo>
                  <a:lnTo>
                    <a:pt x="967469" y="0"/>
                  </a:lnTo>
                  <a:lnTo>
                    <a:pt x="1451204" y="0"/>
                  </a:lnTo>
                  <a:lnTo>
                    <a:pt x="1934939" y="0"/>
                  </a:lnTo>
                  <a:lnTo>
                    <a:pt x="2418673" y="2252212"/>
                  </a:lnTo>
                  <a:lnTo>
                    <a:pt x="2902408" y="2252212"/>
                  </a:lnTo>
                  <a:lnTo>
                    <a:pt x="3386143" y="2252212"/>
                  </a:lnTo>
                </a:path>
              </a:pathLst>
            </a:custGeom>
            <a:ln w="27101" cap="flat">
              <a:solidFill>
                <a:srgbClr val="1CABE2">
                  <a:alpha val="69803"/>
                </a:srgbClr>
              </a:solidFill>
              <a:prstDash val="solid"/>
              <a:round/>
            </a:ln>
          </p:spPr>
          <p:txBody>
            <a:bodyPr/>
            <a:lstStyle/>
            <a:p/>
          </p:txBody>
        </p:sp>
        <p:sp>
          <p:nvSpPr>
            <p:cNvPr id="57" name="pl57"/>
            <p:cNvSpPr/>
            <p:nvPr/>
          </p:nvSpPr>
          <p:spPr>
            <a:xfrm>
              <a:off x="5449371" y="1761009"/>
              <a:ext cx="3386143" cy="0"/>
            </a:xfrm>
            <a:custGeom>
              <a:avLst/>
              <a:pathLst>
                <a:path w="3386143" h="0">
                  <a:moveTo>
                    <a:pt x="0" y="0"/>
                  </a:moveTo>
                  <a:lnTo>
                    <a:pt x="483734" y="0"/>
                  </a:lnTo>
                  <a:lnTo>
                    <a:pt x="967469" y="0"/>
                  </a:lnTo>
                  <a:lnTo>
                    <a:pt x="1451204" y="0"/>
                  </a:lnTo>
                  <a:lnTo>
                    <a:pt x="1934939" y="0"/>
                  </a:lnTo>
                  <a:lnTo>
                    <a:pt x="2418673" y="0"/>
                  </a:lnTo>
                  <a:lnTo>
                    <a:pt x="2902408" y="0"/>
                  </a:lnTo>
                  <a:lnTo>
                    <a:pt x="3386143" y="0"/>
                  </a:lnTo>
                </a:path>
              </a:pathLst>
            </a:custGeom>
            <a:ln w="13550" cap="flat">
              <a:solidFill>
                <a:srgbClr val="000000">
                  <a:alpha val="100000"/>
                </a:srgbClr>
              </a:solidFill>
              <a:prstDash val="dash"/>
              <a:round/>
            </a:ln>
          </p:spPr>
          <p:txBody>
            <a:bodyPr/>
            <a:lstStyle/>
            <a:p/>
          </p:txBody>
        </p:sp>
        <p:sp>
          <p:nvSpPr>
            <p:cNvPr id="58" name="pl58"/>
            <p:cNvSpPr/>
            <p:nvPr/>
          </p:nvSpPr>
          <p:spPr>
            <a:xfrm>
              <a:off x="5449371" y="1761009"/>
              <a:ext cx="3386143" cy="2252212"/>
            </a:xfrm>
            <a:custGeom>
              <a:avLst/>
              <a:pathLst>
                <a:path w="3386143" h="2252212">
                  <a:moveTo>
                    <a:pt x="0" y="0"/>
                  </a:moveTo>
                  <a:lnTo>
                    <a:pt x="483734" y="0"/>
                  </a:lnTo>
                  <a:lnTo>
                    <a:pt x="967469" y="0"/>
                  </a:lnTo>
                  <a:lnTo>
                    <a:pt x="1451204" y="0"/>
                  </a:lnTo>
                  <a:lnTo>
                    <a:pt x="1934939" y="0"/>
                  </a:lnTo>
                  <a:lnTo>
                    <a:pt x="2418673" y="2252212"/>
                  </a:lnTo>
                  <a:lnTo>
                    <a:pt x="2902408" y="2252212"/>
                  </a:lnTo>
                  <a:lnTo>
                    <a:pt x="3386143" y="2252212"/>
                  </a:lnTo>
                </a:path>
              </a:pathLst>
            </a:custGeom>
            <a:ln w="65043" cap="flat">
              <a:solidFill>
                <a:srgbClr val="000000">
                  <a:alpha val="100000"/>
                </a:srgbClr>
              </a:solidFill>
              <a:prstDash val="solid"/>
              <a:round/>
            </a:ln>
          </p:spPr>
          <p:txBody>
            <a:bodyPr/>
            <a:lstStyle/>
            <a:p/>
          </p:txBody>
        </p:sp>
        <p:sp>
          <p:nvSpPr>
            <p:cNvPr id="59" name="pl59"/>
            <p:cNvSpPr/>
            <p:nvPr/>
          </p:nvSpPr>
          <p:spPr>
            <a:xfrm>
              <a:off x="5449371" y="1761009"/>
              <a:ext cx="3386143" cy="2252212"/>
            </a:xfrm>
            <a:custGeom>
              <a:avLst/>
              <a:pathLst>
                <a:path w="3386143" h="2252212">
                  <a:moveTo>
                    <a:pt x="0" y="0"/>
                  </a:moveTo>
                  <a:lnTo>
                    <a:pt x="483734" y="0"/>
                  </a:lnTo>
                  <a:lnTo>
                    <a:pt x="967469" y="0"/>
                  </a:lnTo>
                  <a:lnTo>
                    <a:pt x="1451204" y="0"/>
                  </a:lnTo>
                  <a:lnTo>
                    <a:pt x="1934939" y="0"/>
                  </a:lnTo>
                  <a:lnTo>
                    <a:pt x="2418673" y="2252212"/>
                  </a:lnTo>
                  <a:lnTo>
                    <a:pt x="2902408" y="2252212"/>
                  </a:lnTo>
                  <a:lnTo>
                    <a:pt x="3386143" y="2252212"/>
                  </a:lnTo>
                </a:path>
              </a:pathLst>
            </a:custGeom>
            <a:ln w="40651" cap="flat">
              <a:solidFill>
                <a:srgbClr val="1CABE2">
                  <a:alpha val="100000"/>
                </a:srgbClr>
              </a:solidFill>
              <a:prstDash val="solid"/>
              <a:round/>
            </a:ln>
          </p:spPr>
          <p:txBody>
            <a:bodyPr/>
            <a:lstStyle/>
            <a:p/>
          </p:txBody>
        </p:sp>
        <p:sp>
          <p:nvSpPr>
            <p:cNvPr id="60" name="tx60"/>
            <p:cNvSpPr/>
            <p:nvPr/>
          </p:nvSpPr>
          <p:spPr>
            <a:xfrm>
              <a:off x="5419241"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5902976"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 name="tx62"/>
            <p:cNvSpPr/>
            <p:nvPr/>
          </p:nvSpPr>
          <p:spPr>
            <a:xfrm>
              <a:off x="6386711"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6870446"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7354180"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5" name="tx65"/>
            <p:cNvSpPr/>
            <p:nvPr/>
          </p:nvSpPr>
          <p:spPr>
            <a:xfrm>
              <a:off x="7819856"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6" name="tx66"/>
            <p:cNvSpPr/>
            <p:nvPr/>
          </p:nvSpPr>
          <p:spPr>
            <a:xfrm>
              <a:off x="8303591"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7" name="tx67"/>
            <p:cNvSpPr/>
            <p:nvPr/>
          </p:nvSpPr>
          <p:spPr>
            <a:xfrm>
              <a:off x="8787325"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8" name="tx68"/>
            <p:cNvSpPr/>
            <p:nvPr/>
          </p:nvSpPr>
          <p:spPr>
            <a:xfrm>
              <a:off x="4927752" y="3967730"/>
              <a:ext cx="28968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69" name="tx69"/>
            <p:cNvSpPr/>
            <p:nvPr/>
          </p:nvSpPr>
          <p:spPr>
            <a:xfrm>
              <a:off x="4927752" y="3404677"/>
              <a:ext cx="28968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-0.75</a:t>
              </a:r>
            </a:p>
          </p:txBody>
        </p:sp>
        <p:sp>
          <p:nvSpPr>
            <p:cNvPr id="70" name="tx70"/>
            <p:cNvSpPr/>
            <p:nvPr/>
          </p:nvSpPr>
          <p:spPr>
            <a:xfrm>
              <a:off x="4927752" y="2841624"/>
              <a:ext cx="28968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-0.50</a:t>
              </a:r>
            </a:p>
          </p:txBody>
        </p:sp>
        <p:sp>
          <p:nvSpPr>
            <p:cNvPr id="71" name="tx71"/>
            <p:cNvSpPr/>
            <p:nvPr/>
          </p:nvSpPr>
          <p:spPr>
            <a:xfrm>
              <a:off x="4927752" y="2278570"/>
              <a:ext cx="28968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-0.25</a:t>
              </a:r>
            </a:p>
          </p:txBody>
        </p:sp>
        <p:sp>
          <p:nvSpPr>
            <p:cNvPr id="72" name="tx72"/>
            <p:cNvSpPr/>
            <p:nvPr/>
          </p:nvSpPr>
          <p:spPr>
            <a:xfrm>
              <a:off x="4970088" y="1715517"/>
              <a:ext cx="24734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0.00</a:t>
              </a:r>
            </a:p>
          </p:txBody>
        </p:sp>
        <p:sp>
          <p:nvSpPr>
            <p:cNvPr id="73" name="tx73"/>
            <p:cNvSpPr/>
            <p:nvPr/>
          </p:nvSpPr>
          <p:spPr>
            <a:xfrm rot="-5400000">
              <a:off x="530800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4" name="tx74"/>
            <p:cNvSpPr/>
            <p:nvPr/>
          </p:nvSpPr>
          <p:spPr>
            <a:xfrm rot="-5400000">
              <a:off x="627547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5" name="tx75"/>
            <p:cNvSpPr/>
            <p:nvPr/>
          </p:nvSpPr>
          <p:spPr>
            <a:xfrm rot="-5400000">
              <a:off x="724294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6" name="tx76"/>
            <p:cNvSpPr/>
            <p:nvPr/>
          </p:nvSpPr>
          <p:spPr>
            <a:xfrm rot="-5400000">
              <a:off x="8210413"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7" name="tx77"/>
            <p:cNvSpPr/>
            <p:nvPr/>
          </p:nvSpPr>
          <p:spPr>
            <a:xfrm rot="-5400000">
              <a:off x="4228646"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8" name="pl78"/>
            <p:cNvSpPr/>
            <p:nvPr/>
          </p:nvSpPr>
          <p:spPr>
            <a:xfrm>
              <a:off x="6560654"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79" name="pl79"/>
            <p:cNvSpPr/>
            <p:nvPr/>
          </p:nvSpPr>
          <p:spPr>
            <a:xfrm>
              <a:off x="6560654"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80" name="tx80"/>
            <p:cNvSpPr/>
            <p:nvPr/>
          </p:nvSpPr>
          <p:spPr>
            <a:xfrm>
              <a:off x="6827753" y="4896676"/>
              <a:ext cx="91842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European Union</a:t>
              </a:r>
            </a:p>
          </p:txBody>
        </p:sp>
        <p:sp>
          <p:nvSpPr>
            <p:cNvPr id="81" name="tx81"/>
            <p:cNvSpPr/>
            <p:nvPr/>
          </p:nvSpPr>
          <p:spPr>
            <a:xfrm>
              <a:off x="562293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82" name="pl82"/>
            <p:cNvSpPr/>
            <p:nvPr/>
          </p:nvSpPr>
          <p:spPr>
            <a:xfrm>
              <a:off x="2625114"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3" name="pl83"/>
            <p:cNvSpPr/>
            <p:nvPr/>
          </p:nvSpPr>
          <p:spPr>
            <a:xfrm>
              <a:off x="5316894"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8008674"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5" name="pl85"/>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6" name="pl86"/>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7" name="pl87"/>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8" name="pl88"/>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97100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66278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1" name="rc91"/>
            <p:cNvSpPr/>
            <p:nvPr/>
          </p:nvSpPr>
          <p:spPr>
            <a:xfrm>
              <a:off x="1279224" y="5781114"/>
              <a:ext cx="6050637" cy="112610"/>
            </a:xfrm>
            <a:prstGeom prst="rect">
              <a:avLst/>
            </a:prstGeom>
            <a:solidFill>
              <a:srgbClr val="1CABE2">
                <a:alpha val="80000"/>
              </a:srgbClr>
            </a:solidFill>
          </p:spPr>
          <p:txBody>
            <a:bodyPr/>
            <a:lstStyle/>
            <a:p/>
          </p:txBody>
        </p:sp>
        <p:sp>
          <p:nvSpPr>
            <p:cNvPr id="92" name="rc92"/>
            <p:cNvSpPr/>
            <p:nvPr/>
          </p:nvSpPr>
          <p:spPr>
            <a:xfrm>
              <a:off x="1279224" y="5640351"/>
              <a:ext cx="7357712" cy="112610"/>
            </a:xfrm>
            <a:prstGeom prst="rect">
              <a:avLst/>
            </a:prstGeom>
            <a:solidFill>
              <a:srgbClr val="1CABE2">
                <a:alpha val="80000"/>
              </a:srgbClr>
            </a:solidFill>
          </p:spPr>
          <p:txBody>
            <a:bodyPr/>
            <a:lstStyle/>
            <a:p/>
          </p:txBody>
        </p:sp>
        <p:sp>
          <p:nvSpPr>
            <p:cNvPr id="93" name="rc93"/>
            <p:cNvSpPr/>
            <p:nvPr/>
          </p:nvSpPr>
          <p:spPr>
            <a:xfrm>
              <a:off x="1279224" y="5499588"/>
              <a:ext cx="7199973" cy="112610"/>
            </a:xfrm>
            <a:prstGeom prst="rect">
              <a:avLst/>
            </a:prstGeom>
            <a:solidFill>
              <a:srgbClr val="1CABE2">
                <a:alpha val="80000"/>
              </a:srgbClr>
            </a:solidFill>
          </p:spPr>
          <p:txBody>
            <a:bodyPr/>
            <a:lstStyle/>
            <a:p/>
          </p:txBody>
        </p:sp>
        <p:sp>
          <p:nvSpPr>
            <p:cNvPr id="94" name="tx94"/>
            <p:cNvSpPr/>
            <p:nvPr/>
          </p:nvSpPr>
          <p:spPr>
            <a:xfrm>
              <a:off x="6664653" y="5785710"/>
              <a:ext cx="511698"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112,000</a:t>
              </a:r>
            </a:p>
          </p:txBody>
        </p:sp>
        <p:sp>
          <p:nvSpPr>
            <p:cNvPr id="95" name="tx95"/>
            <p:cNvSpPr/>
            <p:nvPr/>
          </p:nvSpPr>
          <p:spPr>
            <a:xfrm>
              <a:off x="7957820" y="5644947"/>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137,000</a:t>
              </a:r>
            </a:p>
          </p:txBody>
        </p:sp>
        <p:sp>
          <p:nvSpPr>
            <p:cNvPr id="96" name="tx96"/>
            <p:cNvSpPr/>
            <p:nvPr/>
          </p:nvSpPr>
          <p:spPr>
            <a:xfrm>
              <a:off x="7800082" y="550418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134,000</a:t>
              </a:r>
            </a:p>
          </p:txBody>
        </p:sp>
        <p:sp>
          <p:nvSpPr>
            <p:cNvPr id="97" name="tx97"/>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98" name="tx98"/>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9" name="tx99"/>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0" name="tx100"/>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1" name="tx101"/>
            <p:cNvSpPr/>
            <p:nvPr/>
          </p:nvSpPr>
          <p:spPr>
            <a:xfrm>
              <a:off x="3582292" y="5997858"/>
              <a:ext cx="388711"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50,000</a:t>
              </a:r>
            </a:p>
          </p:txBody>
        </p:sp>
        <p:sp>
          <p:nvSpPr>
            <p:cNvPr id="102" name="tx102"/>
            <p:cNvSpPr/>
            <p:nvPr/>
          </p:nvSpPr>
          <p:spPr>
            <a:xfrm>
              <a:off x="6203390"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03" name="tx103"/>
            <p:cNvSpPr/>
            <p:nvPr/>
          </p:nvSpPr>
          <p:spPr>
            <a:xfrm>
              <a:off x="911338" y="5260663"/>
              <a:ext cx="319409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European Union</a:t>
              </a:r>
            </a:p>
          </p:txBody>
        </p:sp>
        <p:sp>
          <p:nvSpPr>
            <p:cNvPr id="104" name="tx10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06" name="tx106"/>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European Union ranked number 1 out of 1 EUROPEAN_UNION regions, with DTP1 coverage of 96%.
DTP1 coverage (96%) was 1 percentage point lower than in 2019 (97%).
This equates to 134,000 zero-dose children in 2025 compared to 112,000 zero-dose children in 2019.</a:t>
            </a:r>
          </a:p>
        </p:txBody>
      </p:sp>
      <p:sp>
        <p:nvSpPr>
          <p:cNvPr id="1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no regions and exceeded pre-pandemic levels in no regions, but progress is uneven and gaps in zero-dose children persist.</a:t>
            </a:r>
          </a:p>
        </p:txBody>
      </p:sp>
      <p:grpSp xmlns:pic="http://schemas.openxmlformats.org/drawingml/2006/picture">
        <p:nvGrpSpPr>
          <p:cNvPr id="109" name=""/>
          <p:cNvGrpSpPr/>
          <p:nvPr/>
        </p:nvGrpSpPr>
        <p:grpSpPr>
          <a:xfrm>
            <a:off x="292608" y="1005840"/>
            <a:ext cx="8595360" cy="28575"/>
            <a:chOff x="292608" y="1005840"/>
            <a:chExt cx="8595360" cy="28575"/>
          </a:xfrm>
        </p:grpSpPr>
        <p:sp>
          <p:nvSpPr>
            <p:cNvPr id="1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European Union, 0 out of 27 (0%) countries had DTP1 coverage below 80% in 2025.
There were 25 (93%) countries that achieved DTP1 of 90% or higher, accounting for 3.5 million (95%)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25 countries achieved at least 90% DTP1 coverage, while 0 had coverage below 80%.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123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3837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648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 name="pl10"/>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830429" y="171148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19" name="pl19"/>
            <p:cNvSpPr/>
            <p:nvPr/>
          </p:nvSpPr>
          <p:spPr>
            <a:xfrm>
              <a:off x="830429" y="1753769"/>
              <a:ext cx="1461582" cy="84570"/>
            </a:xfrm>
            <a:custGeom>
              <a:avLst/>
              <a:pathLst>
                <a:path w="1461582" h="84570">
                  <a:moveTo>
                    <a:pt x="0" y="21142"/>
                  </a:moveTo>
                  <a:lnTo>
                    <a:pt x="208797" y="8457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0" name="pl20"/>
            <p:cNvSpPr/>
            <p:nvPr/>
          </p:nvSpPr>
          <p:spPr>
            <a:xfrm>
              <a:off x="830429" y="1753769"/>
              <a:ext cx="1461582" cy="84570"/>
            </a:xfrm>
            <a:custGeom>
              <a:avLst/>
              <a:pathLst>
                <a:path w="1461582" h="84570">
                  <a:moveTo>
                    <a:pt x="0" y="21142"/>
                  </a:moveTo>
                  <a:lnTo>
                    <a:pt x="208797" y="8457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1" name="pl21"/>
            <p:cNvSpPr/>
            <p:nvPr/>
          </p:nvSpPr>
          <p:spPr>
            <a:xfrm>
              <a:off x="830429" y="171148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22" name="pl22"/>
            <p:cNvSpPr/>
            <p:nvPr/>
          </p:nvSpPr>
          <p:spPr>
            <a:xfrm>
              <a:off x="830429" y="1753769"/>
              <a:ext cx="1461582" cy="84570"/>
            </a:xfrm>
            <a:custGeom>
              <a:avLst/>
              <a:pathLst>
                <a:path w="1461582" h="84570">
                  <a:moveTo>
                    <a:pt x="0" y="21142"/>
                  </a:moveTo>
                  <a:lnTo>
                    <a:pt x="208797" y="8457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3" name="pl23"/>
            <p:cNvSpPr/>
            <p:nvPr/>
          </p:nvSpPr>
          <p:spPr>
            <a:xfrm>
              <a:off x="830429" y="1753769"/>
              <a:ext cx="1461582" cy="84570"/>
            </a:xfrm>
            <a:custGeom>
              <a:avLst/>
              <a:pathLst>
                <a:path w="1461582" h="84570">
                  <a:moveTo>
                    <a:pt x="0" y="21142"/>
                  </a:moveTo>
                  <a:lnTo>
                    <a:pt x="208797" y="8457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4" name="tx24"/>
            <p:cNvSpPr/>
            <p:nvPr/>
          </p:nvSpPr>
          <p:spPr>
            <a:xfrm>
              <a:off x="770170" y="1596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 name="tx25"/>
            <p:cNvSpPr/>
            <p:nvPr/>
          </p:nvSpPr>
          <p:spPr>
            <a:xfrm>
              <a:off x="978968" y="1659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6" name="tx26"/>
            <p:cNvSpPr/>
            <p:nvPr/>
          </p:nvSpPr>
          <p:spPr>
            <a:xfrm>
              <a:off x="1187765" y="1575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 name="tx27"/>
            <p:cNvSpPr/>
            <p:nvPr/>
          </p:nvSpPr>
          <p:spPr>
            <a:xfrm>
              <a:off x="1396563" y="1575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8" name="tx28"/>
            <p:cNvSpPr/>
            <p:nvPr/>
          </p:nvSpPr>
          <p:spPr>
            <a:xfrm>
              <a:off x="1605360" y="1575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 name="tx29"/>
            <p:cNvSpPr/>
            <p:nvPr/>
          </p:nvSpPr>
          <p:spPr>
            <a:xfrm>
              <a:off x="1814158" y="1575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 name="tx30"/>
            <p:cNvSpPr/>
            <p:nvPr/>
          </p:nvSpPr>
          <p:spPr>
            <a:xfrm>
              <a:off x="2022955" y="1575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 name="tx31"/>
            <p:cNvSpPr/>
            <p:nvPr/>
          </p:nvSpPr>
          <p:spPr>
            <a:xfrm>
              <a:off x="2231753" y="1575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2" name="rc32"/>
            <p:cNvSpPr/>
            <p:nvPr/>
          </p:nvSpPr>
          <p:spPr>
            <a:xfrm>
              <a:off x="757350" y="2358522"/>
              <a:ext cx="1607740" cy="1000048"/>
            </a:xfrm>
            <a:prstGeom prst="rect">
              <a:avLst/>
            </a:prstGeom>
            <a:solidFill>
              <a:srgbClr val="EBEBEB">
                <a:alpha val="100000"/>
              </a:srgbClr>
            </a:solidFill>
          </p:spPr>
          <p:txBody>
            <a:bodyPr/>
            <a:lstStyle/>
            <a:p/>
          </p:txBody>
        </p:sp>
        <p:sp>
          <p:nvSpPr>
            <p:cNvPr id="33" name="pl33"/>
            <p:cNvSpPr/>
            <p:nvPr/>
          </p:nvSpPr>
          <p:spPr>
            <a:xfrm>
              <a:off x="757350" y="31968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 name="pl34"/>
            <p:cNvSpPr/>
            <p:nvPr/>
          </p:nvSpPr>
          <p:spPr>
            <a:xfrm>
              <a:off x="757350" y="26682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 name="pl35"/>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 name="pl36"/>
            <p:cNvSpPr/>
            <p:nvPr/>
          </p:nvSpPr>
          <p:spPr>
            <a:xfrm>
              <a:off x="757350" y="2932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 name="pl37"/>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 name="pl38"/>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99597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46" name="pl46"/>
            <p:cNvSpPr/>
            <p:nvPr/>
          </p:nvSpPr>
          <p:spPr>
            <a:xfrm>
              <a:off x="830429" y="2953688"/>
              <a:ext cx="1461582" cy="63428"/>
            </a:xfrm>
            <a:custGeom>
              <a:avLst/>
              <a:pathLst>
                <a:path w="1461582" h="63428">
                  <a:moveTo>
                    <a:pt x="0" y="0"/>
                  </a:moveTo>
                  <a:lnTo>
                    <a:pt x="208797" y="0"/>
                  </a:lnTo>
                  <a:lnTo>
                    <a:pt x="417595" y="0"/>
                  </a:lnTo>
                  <a:lnTo>
                    <a:pt x="626392" y="0"/>
                  </a:lnTo>
                  <a:lnTo>
                    <a:pt x="835190" y="0"/>
                  </a:lnTo>
                  <a:lnTo>
                    <a:pt x="1043987" y="63428"/>
                  </a:lnTo>
                  <a:lnTo>
                    <a:pt x="1252785" y="42285"/>
                  </a:lnTo>
                  <a:lnTo>
                    <a:pt x="1461582" y="42285"/>
                  </a:lnTo>
                </a:path>
              </a:pathLst>
            </a:custGeom>
            <a:ln w="40651" cap="flat">
              <a:solidFill>
                <a:srgbClr val="BEBEBE">
                  <a:alpha val="69803"/>
                </a:srgbClr>
              </a:solidFill>
              <a:prstDash val="solid"/>
              <a:round/>
            </a:ln>
          </p:spPr>
          <p:txBody>
            <a:bodyPr/>
            <a:lstStyle/>
            <a:p/>
          </p:txBody>
        </p:sp>
        <p:sp>
          <p:nvSpPr>
            <p:cNvPr id="47" name="pl47"/>
            <p:cNvSpPr/>
            <p:nvPr/>
          </p:nvSpPr>
          <p:spPr>
            <a:xfrm>
              <a:off x="830429" y="2953688"/>
              <a:ext cx="1461582" cy="63428"/>
            </a:xfrm>
            <a:custGeom>
              <a:avLst/>
              <a:pathLst>
                <a:path w="1461582" h="63428">
                  <a:moveTo>
                    <a:pt x="0" y="0"/>
                  </a:moveTo>
                  <a:lnTo>
                    <a:pt x="208797" y="0"/>
                  </a:lnTo>
                  <a:lnTo>
                    <a:pt x="417595" y="0"/>
                  </a:lnTo>
                  <a:lnTo>
                    <a:pt x="626392" y="0"/>
                  </a:lnTo>
                  <a:lnTo>
                    <a:pt x="835190" y="0"/>
                  </a:lnTo>
                  <a:lnTo>
                    <a:pt x="1043987" y="63428"/>
                  </a:lnTo>
                  <a:lnTo>
                    <a:pt x="1252785" y="42285"/>
                  </a:lnTo>
                  <a:lnTo>
                    <a:pt x="1461582" y="42285"/>
                  </a:lnTo>
                </a:path>
              </a:pathLst>
            </a:custGeom>
            <a:ln w="35231" cap="flat">
              <a:solidFill>
                <a:srgbClr val="BEBEBE">
                  <a:alpha val="69803"/>
                </a:srgbClr>
              </a:solidFill>
              <a:prstDash val="solid"/>
              <a:round/>
            </a:ln>
          </p:spPr>
          <p:txBody>
            <a:bodyPr/>
            <a:lstStyle/>
            <a:p/>
          </p:txBody>
        </p:sp>
        <p:sp>
          <p:nvSpPr>
            <p:cNvPr id="48" name="pl48"/>
            <p:cNvSpPr/>
            <p:nvPr/>
          </p:nvSpPr>
          <p:spPr>
            <a:xfrm>
              <a:off x="830429" y="299597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49" name="pl49"/>
            <p:cNvSpPr/>
            <p:nvPr/>
          </p:nvSpPr>
          <p:spPr>
            <a:xfrm>
              <a:off x="830429" y="2953688"/>
              <a:ext cx="1461582" cy="63428"/>
            </a:xfrm>
            <a:custGeom>
              <a:avLst/>
              <a:pathLst>
                <a:path w="1461582" h="63428">
                  <a:moveTo>
                    <a:pt x="0" y="0"/>
                  </a:moveTo>
                  <a:lnTo>
                    <a:pt x="208797" y="0"/>
                  </a:lnTo>
                  <a:lnTo>
                    <a:pt x="417595" y="0"/>
                  </a:lnTo>
                  <a:lnTo>
                    <a:pt x="626392" y="0"/>
                  </a:lnTo>
                  <a:lnTo>
                    <a:pt x="835190" y="0"/>
                  </a:lnTo>
                  <a:lnTo>
                    <a:pt x="1043987" y="63428"/>
                  </a:lnTo>
                  <a:lnTo>
                    <a:pt x="1252785" y="42285"/>
                  </a:lnTo>
                  <a:lnTo>
                    <a:pt x="1461582" y="42285"/>
                  </a:lnTo>
                </a:path>
              </a:pathLst>
            </a:custGeom>
            <a:ln w="40651" cap="flat">
              <a:solidFill>
                <a:srgbClr val="000000">
                  <a:alpha val="100000"/>
                </a:srgbClr>
              </a:solidFill>
              <a:prstDash val="solid"/>
              <a:round/>
            </a:ln>
          </p:spPr>
          <p:txBody>
            <a:bodyPr/>
            <a:lstStyle/>
            <a:p/>
          </p:txBody>
        </p:sp>
        <p:sp>
          <p:nvSpPr>
            <p:cNvPr id="50" name="pl50"/>
            <p:cNvSpPr/>
            <p:nvPr/>
          </p:nvSpPr>
          <p:spPr>
            <a:xfrm>
              <a:off x="830429" y="2953688"/>
              <a:ext cx="1461582" cy="63428"/>
            </a:xfrm>
            <a:custGeom>
              <a:avLst/>
              <a:pathLst>
                <a:path w="1461582" h="63428">
                  <a:moveTo>
                    <a:pt x="0" y="0"/>
                  </a:moveTo>
                  <a:lnTo>
                    <a:pt x="208797" y="0"/>
                  </a:lnTo>
                  <a:lnTo>
                    <a:pt x="417595" y="0"/>
                  </a:lnTo>
                  <a:lnTo>
                    <a:pt x="626392" y="0"/>
                  </a:lnTo>
                  <a:lnTo>
                    <a:pt x="835190" y="0"/>
                  </a:lnTo>
                  <a:lnTo>
                    <a:pt x="1043987" y="63428"/>
                  </a:lnTo>
                  <a:lnTo>
                    <a:pt x="1252785" y="42285"/>
                  </a:lnTo>
                  <a:lnTo>
                    <a:pt x="1461582" y="42285"/>
                  </a:lnTo>
                </a:path>
              </a:pathLst>
            </a:custGeom>
            <a:ln w="35231" cap="flat">
              <a:solidFill>
                <a:srgbClr val="1CABE2">
                  <a:alpha val="100000"/>
                </a:srgbClr>
              </a:solidFill>
              <a:prstDash val="solid"/>
              <a:round/>
            </a:ln>
          </p:spPr>
          <p:txBody>
            <a:bodyPr/>
            <a:lstStyle/>
            <a:p/>
          </p:txBody>
        </p:sp>
        <p:sp>
          <p:nvSpPr>
            <p:cNvPr id="51" name="tx51"/>
            <p:cNvSpPr/>
            <p:nvPr/>
          </p:nvSpPr>
          <p:spPr>
            <a:xfrm>
              <a:off x="770170" y="2775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2" name="tx52"/>
            <p:cNvSpPr/>
            <p:nvPr/>
          </p:nvSpPr>
          <p:spPr>
            <a:xfrm>
              <a:off x="978968" y="2775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3" name="tx53"/>
            <p:cNvSpPr/>
            <p:nvPr/>
          </p:nvSpPr>
          <p:spPr>
            <a:xfrm>
              <a:off x="1187765" y="2775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 name="tx54"/>
            <p:cNvSpPr/>
            <p:nvPr/>
          </p:nvSpPr>
          <p:spPr>
            <a:xfrm>
              <a:off x="1396563" y="2775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5" name="tx55"/>
            <p:cNvSpPr/>
            <p:nvPr/>
          </p:nvSpPr>
          <p:spPr>
            <a:xfrm>
              <a:off x="1605360" y="2775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6" name="tx56"/>
            <p:cNvSpPr/>
            <p:nvPr/>
          </p:nvSpPr>
          <p:spPr>
            <a:xfrm>
              <a:off x="1814158" y="2838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7" name="tx57"/>
            <p:cNvSpPr/>
            <p:nvPr/>
          </p:nvSpPr>
          <p:spPr>
            <a:xfrm>
              <a:off x="2022955"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8" name="tx58"/>
            <p:cNvSpPr/>
            <p:nvPr/>
          </p:nvSpPr>
          <p:spPr>
            <a:xfrm>
              <a:off x="2231753"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9" name="rc59"/>
            <p:cNvSpPr/>
            <p:nvPr/>
          </p:nvSpPr>
          <p:spPr>
            <a:xfrm>
              <a:off x="757350" y="3643012"/>
              <a:ext cx="1607740" cy="1000048"/>
            </a:xfrm>
            <a:prstGeom prst="rect">
              <a:avLst/>
            </a:prstGeom>
            <a:solidFill>
              <a:srgbClr val="EBEBEB">
                <a:alpha val="100000"/>
              </a:srgbClr>
            </a:solidFill>
          </p:spPr>
          <p:txBody>
            <a:bodyPr/>
            <a:lstStyle/>
            <a:p/>
          </p:txBody>
        </p:sp>
        <p:sp>
          <p:nvSpPr>
            <p:cNvPr id="60" name="pl60"/>
            <p:cNvSpPr/>
            <p:nvPr/>
          </p:nvSpPr>
          <p:spPr>
            <a:xfrm>
              <a:off x="757350" y="44813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1" name="pl61"/>
            <p:cNvSpPr/>
            <p:nvPr/>
          </p:nvSpPr>
          <p:spPr>
            <a:xfrm>
              <a:off x="757350" y="39527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2" name="pl6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3" name="pl63"/>
            <p:cNvSpPr/>
            <p:nvPr/>
          </p:nvSpPr>
          <p:spPr>
            <a:xfrm>
              <a:off x="757350" y="42170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4" name="pl64"/>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5" name="pl65"/>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6" name="pl66"/>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830429" y="428046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73" name="pl73"/>
            <p:cNvSpPr/>
            <p:nvPr/>
          </p:nvSpPr>
          <p:spPr>
            <a:xfrm>
              <a:off x="830429" y="4238178"/>
              <a:ext cx="1461582" cy="21142"/>
            </a:xfrm>
            <a:custGeom>
              <a:avLst/>
              <a:pathLst>
                <a:path w="1461582" h="21142">
                  <a:moveTo>
                    <a:pt x="0" y="0"/>
                  </a:moveTo>
                  <a:lnTo>
                    <a:pt x="208797" y="0"/>
                  </a:lnTo>
                  <a:lnTo>
                    <a:pt x="417595" y="0"/>
                  </a:lnTo>
                  <a:lnTo>
                    <a:pt x="626392" y="0"/>
                  </a:lnTo>
                  <a:lnTo>
                    <a:pt x="835190" y="0"/>
                  </a:lnTo>
                  <a:lnTo>
                    <a:pt x="1043987" y="0"/>
                  </a:lnTo>
                  <a:lnTo>
                    <a:pt x="1252785" y="21142"/>
                  </a:lnTo>
                  <a:lnTo>
                    <a:pt x="1461582" y="21142"/>
                  </a:lnTo>
                </a:path>
              </a:pathLst>
            </a:custGeom>
            <a:ln w="40651" cap="flat">
              <a:solidFill>
                <a:srgbClr val="BEBEBE">
                  <a:alpha val="69803"/>
                </a:srgbClr>
              </a:solidFill>
              <a:prstDash val="solid"/>
              <a:round/>
            </a:ln>
          </p:spPr>
          <p:txBody>
            <a:bodyPr/>
            <a:lstStyle/>
            <a:p/>
          </p:txBody>
        </p:sp>
        <p:sp>
          <p:nvSpPr>
            <p:cNvPr id="74" name="pl74"/>
            <p:cNvSpPr/>
            <p:nvPr/>
          </p:nvSpPr>
          <p:spPr>
            <a:xfrm>
              <a:off x="830429" y="4238178"/>
              <a:ext cx="1461582" cy="21142"/>
            </a:xfrm>
            <a:custGeom>
              <a:avLst/>
              <a:pathLst>
                <a:path w="1461582" h="21142">
                  <a:moveTo>
                    <a:pt x="0" y="0"/>
                  </a:moveTo>
                  <a:lnTo>
                    <a:pt x="208797" y="0"/>
                  </a:lnTo>
                  <a:lnTo>
                    <a:pt x="417595" y="0"/>
                  </a:lnTo>
                  <a:lnTo>
                    <a:pt x="626392" y="0"/>
                  </a:lnTo>
                  <a:lnTo>
                    <a:pt x="835190" y="0"/>
                  </a:lnTo>
                  <a:lnTo>
                    <a:pt x="1043987" y="0"/>
                  </a:lnTo>
                  <a:lnTo>
                    <a:pt x="1252785" y="21142"/>
                  </a:lnTo>
                  <a:lnTo>
                    <a:pt x="1461582" y="21142"/>
                  </a:lnTo>
                </a:path>
              </a:pathLst>
            </a:custGeom>
            <a:ln w="35231" cap="flat">
              <a:solidFill>
                <a:srgbClr val="BEBEBE">
                  <a:alpha val="69803"/>
                </a:srgbClr>
              </a:solidFill>
              <a:prstDash val="solid"/>
              <a:round/>
            </a:ln>
          </p:spPr>
          <p:txBody>
            <a:bodyPr/>
            <a:lstStyle/>
            <a:p/>
          </p:txBody>
        </p:sp>
        <p:sp>
          <p:nvSpPr>
            <p:cNvPr id="75" name="pl75"/>
            <p:cNvSpPr/>
            <p:nvPr/>
          </p:nvSpPr>
          <p:spPr>
            <a:xfrm>
              <a:off x="830429" y="428046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76" name="pl76"/>
            <p:cNvSpPr/>
            <p:nvPr/>
          </p:nvSpPr>
          <p:spPr>
            <a:xfrm>
              <a:off x="830429" y="4238178"/>
              <a:ext cx="1461582" cy="21142"/>
            </a:xfrm>
            <a:custGeom>
              <a:avLst/>
              <a:pathLst>
                <a:path w="1461582" h="21142">
                  <a:moveTo>
                    <a:pt x="0" y="0"/>
                  </a:moveTo>
                  <a:lnTo>
                    <a:pt x="208797" y="0"/>
                  </a:lnTo>
                  <a:lnTo>
                    <a:pt x="417595" y="0"/>
                  </a:lnTo>
                  <a:lnTo>
                    <a:pt x="626392" y="0"/>
                  </a:lnTo>
                  <a:lnTo>
                    <a:pt x="835190" y="0"/>
                  </a:lnTo>
                  <a:lnTo>
                    <a:pt x="1043987" y="0"/>
                  </a:lnTo>
                  <a:lnTo>
                    <a:pt x="1252785" y="21142"/>
                  </a:lnTo>
                  <a:lnTo>
                    <a:pt x="1461582" y="21142"/>
                  </a:lnTo>
                </a:path>
              </a:pathLst>
            </a:custGeom>
            <a:ln w="40651" cap="flat">
              <a:solidFill>
                <a:srgbClr val="000000">
                  <a:alpha val="100000"/>
                </a:srgbClr>
              </a:solidFill>
              <a:prstDash val="solid"/>
              <a:round/>
            </a:ln>
          </p:spPr>
          <p:txBody>
            <a:bodyPr/>
            <a:lstStyle/>
            <a:p/>
          </p:txBody>
        </p:sp>
        <p:sp>
          <p:nvSpPr>
            <p:cNvPr id="77" name="pl77"/>
            <p:cNvSpPr/>
            <p:nvPr/>
          </p:nvSpPr>
          <p:spPr>
            <a:xfrm>
              <a:off x="830429" y="4238178"/>
              <a:ext cx="1461582" cy="21142"/>
            </a:xfrm>
            <a:custGeom>
              <a:avLst/>
              <a:pathLst>
                <a:path w="1461582" h="21142">
                  <a:moveTo>
                    <a:pt x="0" y="0"/>
                  </a:moveTo>
                  <a:lnTo>
                    <a:pt x="208797" y="0"/>
                  </a:lnTo>
                  <a:lnTo>
                    <a:pt x="417595" y="0"/>
                  </a:lnTo>
                  <a:lnTo>
                    <a:pt x="626392" y="0"/>
                  </a:lnTo>
                  <a:lnTo>
                    <a:pt x="835190" y="0"/>
                  </a:lnTo>
                  <a:lnTo>
                    <a:pt x="1043987" y="0"/>
                  </a:lnTo>
                  <a:lnTo>
                    <a:pt x="1252785" y="21142"/>
                  </a:lnTo>
                  <a:lnTo>
                    <a:pt x="1461582" y="21142"/>
                  </a:lnTo>
                </a:path>
              </a:pathLst>
            </a:custGeom>
            <a:ln w="35231" cap="flat">
              <a:solidFill>
                <a:srgbClr val="1CABE2">
                  <a:alpha val="100000"/>
                </a:srgbClr>
              </a:solidFill>
              <a:prstDash val="solid"/>
              <a:round/>
            </a:ln>
          </p:spPr>
          <p:txBody>
            <a:bodyPr/>
            <a:lstStyle/>
            <a:p/>
          </p:txBody>
        </p:sp>
        <p:sp>
          <p:nvSpPr>
            <p:cNvPr id="78" name="tx78"/>
            <p:cNvSpPr/>
            <p:nvPr/>
          </p:nvSpPr>
          <p:spPr>
            <a:xfrm>
              <a:off x="770170" y="4059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9" name="tx79"/>
            <p:cNvSpPr/>
            <p:nvPr/>
          </p:nvSpPr>
          <p:spPr>
            <a:xfrm>
              <a:off x="978968" y="4059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0" name="tx80"/>
            <p:cNvSpPr/>
            <p:nvPr/>
          </p:nvSpPr>
          <p:spPr>
            <a:xfrm>
              <a:off x="1187765" y="4059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1" name="tx81"/>
            <p:cNvSpPr/>
            <p:nvPr/>
          </p:nvSpPr>
          <p:spPr>
            <a:xfrm>
              <a:off x="1396563" y="4059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2" name="tx82"/>
            <p:cNvSpPr/>
            <p:nvPr/>
          </p:nvSpPr>
          <p:spPr>
            <a:xfrm>
              <a:off x="1605360" y="4059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3" name="tx83"/>
            <p:cNvSpPr/>
            <p:nvPr/>
          </p:nvSpPr>
          <p:spPr>
            <a:xfrm>
              <a:off x="1814158" y="40596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 name="tx84"/>
            <p:cNvSpPr/>
            <p:nvPr/>
          </p:nvSpPr>
          <p:spPr>
            <a:xfrm>
              <a:off x="2022955" y="40807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5" name="tx85"/>
            <p:cNvSpPr/>
            <p:nvPr/>
          </p:nvSpPr>
          <p:spPr>
            <a:xfrm>
              <a:off x="2231753" y="40807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 name="rc86"/>
            <p:cNvSpPr/>
            <p:nvPr/>
          </p:nvSpPr>
          <p:spPr>
            <a:xfrm>
              <a:off x="757350" y="4927502"/>
              <a:ext cx="1607740" cy="1000048"/>
            </a:xfrm>
            <a:prstGeom prst="rect">
              <a:avLst/>
            </a:prstGeom>
            <a:solidFill>
              <a:srgbClr val="EBEBEB">
                <a:alpha val="100000"/>
              </a:srgbClr>
            </a:solidFill>
          </p:spPr>
          <p:txBody>
            <a:bodyPr/>
            <a:lstStyle/>
            <a:p/>
          </p:txBody>
        </p:sp>
        <p:sp>
          <p:nvSpPr>
            <p:cNvPr id="87" name="pl87"/>
            <p:cNvSpPr/>
            <p:nvPr/>
          </p:nvSpPr>
          <p:spPr>
            <a:xfrm>
              <a:off x="757350" y="576580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8" name="pl88"/>
            <p:cNvSpPr/>
            <p:nvPr/>
          </p:nvSpPr>
          <p:spPr>
            <a:xfrm>
              <a:off x="757350" y="52372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9" name="pl89"/>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0" name="pl90"/>
            <p:cNvSpPr/>
            <p:nvPr/>
          </p:nvSpPr>
          <p:spPr>
            <a:xfrm>
              <a:off x="757350" y="550152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1" name="pl91"/>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92" name="pl92"/>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93" name="pl93"/>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94" name="pl94"/>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830429" y="556495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100" name="pl100"/>
            <p:cNvSpPr/>
            <p:nvPr/>
          </p:nvSpPr>
          <p:spPr>
            <a:xfrm>
              <a:off x="830429" y="5522668"/>
              <a:ext cx="1461582" cy="63428"/>
            </a:xfrm>
            <a:custGeom>
              <a:avLst/>
              <a:pathLst>
                <a:path w="1461582" h="63428">
                  <a:moveTo>
                    <a:pt x="0" y="0"/>
                  </a:moveTo>
                  <a:lnTo>
                    <a:pt x="208797" y="0"/>
                  </a:lnTo>
                  <a:lnTo>
                    <a:pt x="417595" y="21142"/>
                  </a:lnTo>
                  <a:lnTo>
                    <a:pt x="626392" y="42285"/>
                  </a:lnTo>
                  <a:lnTo>
                    <a:pt x="835190" y="42285"/>
                  </a:lnTo>
                  <a:lnTo>
                    <a:pt x="1043987" y="63428"/>
                  </a:lnTo>
                  <a:lnTo>
                    <a:pt x="1252785" y="63428"/>
                  </a:lnTo>
                  <a:lnTo>
                    <a:pt x="1461582" y="63428"/>
                  </a:lnTo>
                </a:path>
              </a:pathLst>
            </a:custGeom>
            <a:ln w="40651" cap="flat">
              <a:solidFill>
                <a:srgbClr val="BEBEBE">
                  <a:alpha val="69803"/>
                </a:srgbClr>
              </a:solidFill>
              <a:prstDash val="solid"/>
              <a:round/>
            </a:ln>
          </p:spPr>
          <p:txBody>
            <a:bodyPr/>
            <a:lstStyle/>
            <a:p/>
          </p:txBody>
        </p:sp>
        <p:sp>
          <p:nvSpPr>
            <p:cNvPr id="101" name="pl101"/>
            <p:cNvSpPr/>
            <p:nvPr/>
          </p:nvSpPr>
          <p:spPr>
            <a:xfrm>
              <a:off x="830429" y="5522668"/>
              <a:ext cx="1461582" cy="63428"/>
            </a:xfrm>
            <a:custGeom>
              <a:avLst/>
              <a:pathLst>
                <a:path w="1461582" h="63428">
                  <a:moveTo>
                    <a:pt x="0" y="0"/>
                  </a:moveTo>
                  <a:lnTo>
                    <a:pt x="208797" y="0"/>
                  </a:lnTo>
                  <a:lnTo>
                    <a:pt x="417595" y="21142"/>
                  </a:lnTo>
                  <a:lnTo>
                    <a:pt x="626392" y="42285"/>
                  </a:lnTo>
                  <a:lnTo>
                    <a:pt x="835190" y="42285"/>
                  </a:lnTo>
                  <a:lnTo>
                    <a:pt x="1043987" y="63428"/>
                  </a:lnTo>
                  <a:lnTo>
                    <a:pt x="1252785" y="63428"/>
                  </a:lnTo>
                  <a:lnTo>
                    <a:pt x="1461582" y="63428"/>
                  </a:lnTo>
                </a:path>
              </a:pathLst>
            </a:custGeom>
            <a:ln w="35231" cap="flat">
              <a:solidFill>
                <a:srgbClr val="BEBEBE">
                  <a:alpha val="69803"/>
                </a:srgbClr>
              </a:solidFill>
              <a:prstDash val="solid"/>
              <a:round/>
            </a:ln>
          </p:spPr>
          <p:txBody>
            <a:bodyPr/>
            <a:lstStyle/>
            <a:p/>
          </p:txBody>
        </p:sp>
        <p:sp>
          <p:nvSpPr>
            <p:cNvPr id="102" name="pl102"/>
            <p:cNvSpPr/>
            <p:nvPr/>
          </p:nvSpPr>
          <p:spPr>
            <a:xfrm>
              <a:off x="830429" y="556495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103" name="pl103"/>
            <p:cNvSpPr/>
            <p:nvPr/>
          </p:nvSpPr>
          <p:spPr>
            <a:xfrm>
              <a:off x="830429" y="5522668"/>
              <a:ext cx="1461582" cy="63428"/>
            </a:xfrm>
            <a:custGeom>
              <a:avLst/>
              <a:pathLst>
                <a:path w="1461582" h="63428">
                  <a:moveTo>
                    <a:pt x="0" y="0"/>
                  </a:moveTo>
                  <a:lnTo>
                    <a:pt x="208797" y="0"/>
                  </a:lnTo>
                  <a:lnTo>
                    <a:pt x="417595" y="21142"/>
                  </a:lnTo>
                  <a:lnTo>
                    <a:pt x="626392" y="42285"/>
                  </a:lnTo>
                  <a:lnTo>
                    <a:pt x="835190" y="42285"/>
                  </a:lnTo>
                  <a:lnTo>
                    <a:pt x="1043987" y="63428"/>
                  </a:lnTo>
                  <a:lnTo>
                    <a:pt x="1252785" y="63428"/>
                  </a:lnTo>
                  <a:lnTo>
                    <a:pt x="1461582" y="63428"/>
                  </a:lnTo>
                </a:path>
              </a:pathLst>
            </a:custGeom>
            <a:ln w="40651" cap="flat">
              <a:solidFill>
                <a:srgbClr val="000000">
                  <a:alpha val="100000"/>
                </a:srgbClr>
              </a:solidFill>
              <a:prstDash val="solid"/>
              <a:round/>
            </a:ln>
          </p:spPr>
          <p:txBody>
            <a:bodyPr/>
            <a:lstStyle/>
            <a:p/>
          </p:txBody>
        </p:sp>
        <p:sp>
          <p:nvSpPr>
            <p:cNvPr id="104" name="pl104"/>
            <p:cNvSpPr/>
            <p:nvPr/>
          </p:nvSpPr>
          <p:spPr>
            <a:xfrm>
              <a:off x="830429" y="5522668"/>
              <a:ext cx="1461582" cy="63428"/>
            </a:xfrm>
            <a:custGeom>
              <a:avLst/>
              <a:pathLst>
                <a:path w="1461582" h="63428">
                  <a:moveTo>
                    <a:pt x="0" y="0"/>
                  </a:moveTo>
                  <a:lnTo>
                    <a:pt x="208797" y="0"/>
                  </a:lnTo>
                  <a:lnTo>
                    <a:pt x="417595" y="21142"/>
                  </a:lnTo>
                  <a:lnTo>
                    <a:pt x="626392" y="42285"/>
                  </a:lnTo>
                  <a:lnTo>
                    <a:pt x="835190" y="42285"/>
                  </a:lnTo>
                  <a:lnTo>
                    <a:pt x="1043987" y="63428"/>
                  </a:lnTo>
                  <a:lnTo>
                    <a:pt x="1252785" y="63428"/>
                  </a:lnTo>
                  <a:lnTo>
                    <a:pt x="1461582" y="63428"/>
                  </a:lnTo>
                </a:path>
              </a:pathLst>
            </a:custGeom>
            <a:ln w="35231" cap="flat">
              <a:solidFill>
                <a:srgbClr val="1CABE2">
                  <a:alpha val="100000"/>
                </a:srgbClr>
              </a:solidFill>
              <a:prstDash val="solid"/>
              <a:round/>
            </a:ln>
          </p:spPr>
          <p:txBody>
            <a:bodyPr/>
            <a:lstStyle/>
            <a:p/>
          </p:txBody>
        </p:sp>
        <p:sp>
          <p:nvSpPr>
            <p:cNvPr id="105" name="tx105"/>
            <p:cNvSpPr/>
            <p:nvPr/>
          </p:nvSpPr>
          <p:spPr>
            <a:xfrm>
              <a:off x="770170" y="5344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 name="tx106"/>
            <p:cNvSpPr/>
            <p:nvPr/>
          </p:nvSpPr>
          <p:spPr>
            <a:xfrm>
              <a:off x="978968" y="5344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 name="tx107"/>
            <p:cNvSpPr/>
            <p:nvPr/>
          </p:nvSpPr>
          <p:spPr>
            <a:xfrm>
              <a:off x="1187765" y="536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8" name="tx108"/>
            <p:cNvSpPr/>
            <p:nvPr/>
          </p:nvSpPr>
          <p:spPr>
            <a:xfrm>
              <a:off x="1396563" y="5386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9" name="tx109"/>
            <p:cNvSpPr/>
            <p:nvPr/>
          </p:nvSpPr>
          <p:spPr>
            <a:xfrm>
              <a:off x="1605360" y="5386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 name="tx110"/>
            <p:cNvSpPr/>
            <p:nvPr/>
          </p:nvSpPr>
          <p:spPr>
            <a:xfrm>
              <a:off x="1814158" y="5407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1" name="tx111"/>
            <p:cNvSpPr/>
            <p:nvPr/>
          </p:nvSpPr>
          <p:spPr>
            <a:xfrm>
              <a:off x="2022955" y="5407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2" name="tx112"/>
            <p:cNvSpPr/>
            <p:nvPr/>
          </p:nvSpPr>
          <p:spPr>
            <a:xfrm>
              <a:off x="2231753" y="5407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3" name="rc113"/>
            <p:cNvSpPr/>
            <p:nvPr/>
          </p:nvSpPr>
          <p:spPr>
            <a:xfrm>
              <a:off x="2434680" y="1074032"/>
              <a:ext cx="1607740" cy="1000048"/>
            </a:xfrm>
            <a:prstGeom prst="rect">
              <a:avLst/>
            </a:prstGeom>
            <a:solidFill>
              <a:srgbClr val="EBEBEB">
                <a:alpha val="100000"/>
              </a:srgbClr>
            </a:solidFill>
          </p:spPr>
          <p:txBody>
            <a:bodyPr/>
            <a:lstStyle/>
            <a:p/>
          </p:txBody>
        </p:sp>
        <p:sp>
          <p:nvSpPr>
            <p:cNvPr id="114" name="pl114"/>
            <p:cNvSpPr/>
            <p:nvPr/>
          </p:nvSpPr>
          <p:spPr>
            <a:xfrm>
              <a:off x="2434680" y="19123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5" name="pl115"/>
            <p:cNvSpPr/>
            <p:nvPr/>
          </p:nvSpPr>
          <p:spPr>
            <a:xfrm>
              <a:off x="2434680" y="13837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6" name="pl116"/>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7" name="pl117"/>
            <p:cNvSpPr/>
            <p:nvPr/>
          </p:nvSpPr>
          <p:spPr>
            <a:xfrm>
              <a:off x="2434680" y="1648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8" name="pl11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9" name="pl11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0" name="pl12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1" name="pl12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2" name="pl12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2507759" y="171148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127" name="pl127"/>
            <p:cNvSpPr/>
            <p:nvPr/>
          </p:nvSpPr>
          <p:spPr>
            <a:xfrm>
              <a:off x="2507759" y="1669198"/>
              <a:ext cx="1461582" cy="21142"/>
            </a:xfrm>
            <a:custGeom>
              <a:avLst/>
              <a:pathLst>
                <a:path w="1461582" h="21142">
                  <a:moveTo>
                    <a:pt x="0" y="0"/>
                  </a:moveTo>
                  <a:lnTo>
                    <a:pt x="208797" y="0"/>
                  </a:lnTo>
                  <a:lnTo>
                    <a:pt x="417595" y="21142"/>
                  </a:lnTo>
                  <a:lnTo>
                    <a:pt x="626392" y="21142"/>
                  </a:lnTo>
                  <a:lnTo>
                    <a:pt x="835190" y="21142"/>
                  </a:lnTo>
                  <a:lnTo>
                    <a:pt x="1043987" y="21142"/>
                  </a:lnTo>
                  <a:lnTo>
                    <a:pt x="1252785" y="21142"/>
                  </a:lnTo>
                  <a:lnTo>
                    <a:pt x="1461582" y="21142"/>
                  </a:lnTo>
                </a:path>
              </a:pathLst>
            </a:custGeom>
            <a:ln w="40651" cap="flat">
              <a:solidFill>
                <a:srgbClr val="BEBEBE">
                  <a:alpha val="69803"/>
                </a:srgbClr>
              </a:solidFill>
              <a:prstDash val="solid"/>
              <a:round/>
            </a:ln>
          </p:spPr>
          <p:txBody>
            <a:bodyPr/>
            <a:lstStyle/>
            <a:p/>
          </p:txBody>
        </p:sp>
        <p:sp>
          <p:nvSpPr>
            <p:cNvPr id="128" name="pl128"/>
            <p:cNvSpPr/>
            <p:nvPr/>
          </p:nvSpPr>
          <p:spPr>
            <a:xfrm>
              <a:off x="2507759" y="1669198"/>
              <a:ext cx="1461582" cy="21142"/>
            </a:xfrm>
            <a:custGeom>
              <a:avLst/>
              <a:pathLst>
                <a:path w="1461582" h="21142">
                  <a:moveTo>
                    <a:pt x="0" y="0"/>
                  </a:moveTo>
                  <a:lnTo>
                    <a:pt x="208797" y="0"/>
                  </a:lnTo>
                  <a:lnTo>
                    <a:pt x="417595" y="21142"/>
                  </a:lnTo>
                  <a:lnTo>
                    <a:pt x="626392" y="21142"/>
                  </a:lnTo>
                  <a:lnTo>
                    <a:pt x="835190" y="21142"/>
                  </a:lnTo>
                  <a:lnTo>
                    <a:pt x="1043987" y="21142"/>
                  </a:lnTo>
                  <a:lnTo>
                    <a:pt x="1252785" y="21142"/>
                  </a:lnTo>
                  <a:lnTo>
                    <a:pt x="1461582" y="21142"/>
                  </a:lnTo>
                </a:path>
              </a:pathLst>
            </a:custGeom>
            <a:ln w="35231" cap="flat">
              <a:solidFill>
                <a:srgbClr val="BEBEBE">
                  <a:alpha val="69803"/>
                </a:srgbClr>
              </a:solidFill>
              <a:prstDash val="solid"/>
              <a:round/>
            </a:ln>
          </p:spPr>
          <p:txBody>
            <a:bodyPr/>
            <a:lstStyle/>
            <a:p/>
          </p:txBody>
        </p:sp>
        <p:sp>
          <p:nvSpPr>
            <p:cNvPr id="129" name="pl129"/>
            <p:cNvSpPr/>
            <p:nvPr/>
          </p:nvSpPr>
          <p:spPr>
            <a:xfrm>
              <a:off x="2507759" y="171148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130" name="pl130"/>
            <p:cNvSpPr/>
            <p:nvPr/>
          </p:nvSpPr>
          <p:spPr>
            <a:xfrm>
              <a:off x="2507759" y="1669198"/>
              <a:ext cx="1461582" cy="21142"/>
            </a:xfrm>
            <a:custGeom>
              <a:avLst/>
              <a:pathLst>
                <a:path w="1461582" h="21142">
                  <a:moveTo>
                    <a:pt x="0" y="0"/>
                  </a:moveTo>
                  <a:lnTo>
                    <a:pt x="208797" y="0"/>
                  </a:lnTo>
                  <a:lnTo>
                    <a:pt x="417595" y="21142"/>
                  </a:lnTo>
                  <a:lnTo>
                    <a:pt x="626392" y="21142"/>
                  </a:lnTo>
                  <a:lnTo>
                    <a:pt x="835190" y="21142"/>
                  </a:lnTo>
                  <a:lnTo>
                    <a:pt x="1043987" y="21142"/>
                  </a:lnTo>
                  <a:lnTo>
                    <a:pt x="1252785" y="21142"/>
                  </a:lnTo>
                  <a:lnTo>
                    <a:pt x="1461582" y="21142"/>
                  </a:lnTo>
                </a:path>
              </a:pathLst>
            </a:custGeom>
            <a:ln w="40651" cap="flat">
              <a:solidFill>
                <a:srgbClr val="000000">
                  <a:alpha val="100000"/>
                </a:srgbClr>
              </a:solidFill>
              <a:prstDash val="solid"/>
              <a:round/>
            </a:ln>
          </p:spPr>
          <p:txBody>
            <a:bodyPr/>
            <a:lstStyle/>
            <a:p/>
          </p:txBody>
        </p:sp>
        <p:sp>
          <p:nvSpPr>
            <p:cNvPr id="131" name="pl131"/>
            <p:cNvSpPr/>
            <p:nvPr/>
          </p:nvSpPr>
          <p:spPr>
            <a:xfrm>
              <a:off x="2507759" y="1669198"/>
              <a:ext cx="1461582" cy="21142"/>
            </a:xfrm>
            <a:custGeom>
              <a:avLst/>
              <a:pathLst>
                <a:path w="1461582" h="21142">
                  <a:moveTo>
                    <a:pt x="0" y="0"/>
                  </a:moveTo>
                  <a:lnTo>
                    <a:pt x="208797" y="0"/>
                  </a:lnTo>
                  <a:lnTo>
                    <a:pt x="417595" y="21142"/>
                  </a:lnTo>
                  <a:lnTo>
                    <a:pt x="626392" y="21142"/>
                  </a:lnTo>
                  <a:lnTo>
                    <a:pt x="835190" y="21142"/>
                  </a:lnTo>
                  <a:lnTo>
                    <a:pt x="1043987" y="21142"/>
                  </a:lnTo>
                  <a:lnTo>
                    <a:pt x="1252785" y="21142"/>
                  </a:lnTo>
                  <a:lnTo>
                    <a:pt x="1461582" y="21142"/>
                  </a:lnTo>
                </a:path>
              </a:pathLst>
            </a:custGeom>
            <a:ln w="35231" cap="flat">
              <a:solidFill>
                <a:srgbClr val="1CABE2">
                  <a:alpha val="100000"/>
                </a:srgbClr>
              </a:solidFill>
              <a:prstDash val="solid"/>
              <a:round/>
            </a:ln>
          </p:spPr>
          <p:txBody>
            <a:bodyPr/>
            <a:lstStyle/>
            <a:p/>
          </p:txBody>
        </p:sp>
        <p:sp>
          <p:nvSpPr>
            <p:cNvPr id="132" name="tx132"/>
            <p:cNvSpPr/>
            <p:nvPr/>
          </p:nvSpPr>
          <p:spPr>
            <a:xfrm>
              <a:off x="2447500" y="1490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 name="tx133"/>
            <p:cNvSpPr/>
            <p:nvPr/>
          </p:nvSpPr>
          <p:spPr>
            <a:xfrm>
              <a:off x="2656297" y="1490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 name="tx134"/>
            <p:cNvSpPr/>
            <p:nvPr/>
          </p:nvSpPr>
          <p:spPr>
            <a:xfrm>
              <a:off x="2865095" y="151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5" name="tx135"/>
            <p:cNvSpPr/>
            <p:nvPr/>
          </p:nvSpPr>
          <p:spPr>
            <a:xfrm>
              <a:off x="3073892" y="151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6" name="tx136"/>
            <p:cNvSpPr/>
            <p:nvPr/>
          </p:nvSpPr>
          <p:spPr>
            <a:xfrm>
              <a:off x="3282690" y="151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7" name="tx137"/>
            <p:cNvSpPr/>
            <p:nvPr/>
          </p:nvSpPr>
          <p:spPr>
            <a:xfrm>
              <a:off x="3491488" y="151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 name="tx138"/>
            <p:cNvSpPr/>
            <p:nvPr/>
          </p:nvSpPr>
          <p:spPr>
            <a:xfrm>
              <a:off x="3700285" y="151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 name="tx139"/>
            <p:cNvSpPr/>
            <p:nvPr/>
          </p:nvSpPr>
          <p:spPr>
            <a:xfrm>
              <a:off x="3909083" y="151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 name="rc140"/>
            <p:cNvSpPr/>
            <p:nvPr/>
          </p:nvSpPr>
          <p:spPr>
            <a:xfrm>
              <a:off x="2434680" y="2358522"/>
              <a:ext cx="1607740" cy="1000048"/>
            </a:xfrm>
            <a:prstGeom prst="rect">
              <a:avLst/>
            </a:prstGeom>
            <a:solidFill>
              <a:srgbClr val="EBEBEB">
                <a:alpha val="100000"/>
              </a:srgbClr>
            </a:solidFill>
          </p:spPr>
          <p:txBody>
            <a:bodyPr/>
            <a:lstStyle/>
            <a:p/>
          </p:txBody>
        </p:sp>
        <p:sp>
          <p:nvSpPr>
            <p:cNvPr id="141" name="pl141"/>
            <p:cNvSpPr/>
            <p:nvPr/>
          </p:nvSpPr>
          <p:spPr>
            <a:xfrm>
              <a:off x="2434680" y="31968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42" name="pl142"/>
            <p:cNvSpPr/>
            <p:nvPr/>
          </p:nvSpPr>
          <p:spPr>
            <a:xfrm>
              <a:off x="2434680" y="26682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43" name="pl143"/>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44" name="pl144"/>
            <p:cNvSpPr/>
            <p:nvPr/>
          </p:nvSpPr>
          <p:spPr>
            <a:xfrm>
              <a:off x="2434680" y="2932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5" name="pl145"/>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2507759" y="299597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154" name="pl154"/>
            <p:cNvSpPr/>
            <p:nvPr/>
          </p:nvSpPr>
          <p:spPr>
            <a:xfrm>
              <a:off x="2507759" y="2974831"/>
              <a:ext cx="1461582" cy="21142"/>
            </a:xfrm>
            <a:custGeom>
              <a:avLst/>
              <a:pathLst>
                <a:path w="1461582" h="21142">
                  <a:moveTo>
                    <a:pt x="0" y="21142"/>
                  </a:moveTo>
                  <a:lnTo>
                    <a:pt x="208797" y="21142"/>
                  </a:lnTo>
                  <a:lnTo>
                    <a:pt x="417595" y="21142"/>
                  </a:lnTo>
                  <a:lnTo>
                    <a:pt x="626392" y="0"/>
                  </a:lnTo>
                  <a:lnTo>
                    <a:pt x="835190" y="0"/>
                  </a:lnTo>
                  <a:lnTo>
                    <a:pt x="1043987" y="0"/>
                  </a:lnTo>
                  <a:lnTo>
                    <a:pt x="1252785" y="21142"/>
                  </a:lnTo>
                  <a:lnTo>
                    <a:pt x="1461582" y="21142"/>
                  </a:lnTo>
                </a:path>
              </a:pathLst>
            </a:custGeom>
            <a:ln w="40651" cap="flat">
              <a:solidFill>
                <a:srgbClr val="BEBEBE">
                  <a:alpha val="69803"/>
                </a:srgbClr>
              </a:solidFill>
              <a:prstDash val="solid"/>
              <a:round/>
            </a:ln>
          </p:spPr>
          <p:txBody>
            <a:bodyPr/>
            <a:lstStyle/>
            <a:p/>
          </p:txBody>
        </p:sp>
        <p:sp>
          <p:nvSpPr>
            <p:cNvPr id="155" name="pl155"/>
            <p:cNvSpPr/>
            <p:nvPr/>
          </p:nvSpPr>
          <p:spPr>
            <a:xfrm>
              <a:off x="2507759" y="2974831"/>
              <a:ext cx="1461582" cy="21142"/>
            </a:xfrm>
            <a:custGeom>
              <a:avLst/>
              <a:pathLst>
                <a:path w="1461582" h="21142">
                  <a:moveTo>
                    <a:pt x="0" y="21142"/>
                  </a:moveTo>
                  <a:lnTo>
                    <a:pt x="208797" y="21142"/>
                  </a:lnTo>
                  <a:lnTo>
                    <a:pt x="417595" y="21142"/>
                  </a:lnTo>
                  <a:lnTo>
                    <a:pt x="626392" y="0"/>
                  </a:lnTo>
                  <a:lnTo>
                    <a:pt x="835190" y="0"/>
                  </a:lnTo>
                  <a:lnTo>
                    <a:pt x="1043987" y="0"/>
                  </a:lnTo>
                  <a:lnTo>
                    <a:pt x="1252785" y="21142"/>
                  </a:lnTo>
                  <a:lnTo>
                    <a:pt x="1461582" y="21142"/>
                  </a:lnTo>
                </a:path>
              </a:pathLst>
            </a:custGeom>
            <a:ln w="35231" cap="flat">
              <a:solidFill>
                <a:srgbClr val="BEBEBE">
                  <a:alpha val="69803"/>
                </a:srgbClr>
              </a:solidFill>
              <a:prstDash val="solid"/>
              <a:round/>
            </a:ln>
          </p:spPr>
          <p:txBody>
            <a:bodyPr/>
            <a:lstStyle/>
            <a:p/>
          </p:txBody>
        </p:sp>
        <p:sp>
          <p:nvSpPr>
            <p:cNvPr id="156" name="pl156"/>
            <p:cNvSpPr/>
            <p:nvPr/>
          </p:nvSpPr>
          <p:spPr>
            <a:xfrm>
              <a:off x="2507759" y="299597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157" name="pl157"/>
            <p:cNvSpPr/>
            <p:nvPr/>
          </p:nvSpPr>
          <p:spPr>
            <a:xfrm>
              <a:off x="2507759" y="2974831"/>
              <a:ext cx="1461582" cy="21142"/>
            </a:xfrm>
            <a:custGeom>
              <a:avLst/>
              <a:pathLst>
                <a:path w="1461582" h="21142">
                  <a:moveTo>
                    <a:pt x="0" y="21142"/>
                  </a:moveTo>
                  <a:lnTo>
                    <a:pt x="208797" y="21142"/>
                  </a:lnTo>
                  <a:lnTo>
                    <a:pt x="417595" y="21142"/>
                  </a:lnTo>
                  <a:lnTo>
                    <a:pt x="626392" y="0"/>
                  </a:lnTo>
                  <a:lnTo>
                    <a:pt x="835190" y="0"/>
                  </a:lnTo>
                  <a:lnTo>
                    <a:pt x="1043987" y="0"/>
                  </a:lnTo>
                  <a:lnTo>
                    <a:pt x="1252785" y="21142"/>
                  </a:lnTo>
                  <a:lnTo>
                    <a:pt x="1461582" y="21142"/>
                  </a:lnTo>
                </a:path>
              </a:pathLst>
            </a:custGeom>
            <a:ln w="40651" cap="flat">
              <a:solidFill>
                <a:srgbClr val="000000">
                  <a:alpha val="100000"/>
                </a:srgbClr>
              </a:solidFill>
              <a:prstDash val="solid"/>
              <a:round/>
            </a:ln>
          </p:spPr>
          <p:txBody>
            <a:bodyPr/>
            <a:lstStyle/>
            <a:p/>
          </p:txBody>
        </p:sp>
        <p:sp>
          <p:nvSpPr>
            <p:cNvPr id="158" name="pl158"/>
            <p:cNvSpPr/>
            <p:nvPr/>
          </p:nvSpPr>
          <p:spPr>
            <a:xfrm>
              <a:off x="2507759" y="2974831"/>
              <a:ext cx="1461582" cy="21142"/>
            </a:xfrm>
            <a:custGeom>
              <a:avLst/>
              <a:pathLst>
                <a:path w="1461582" h="21142">
                  <a:moveTo>
                    <a:pt x="0" y="21142"/>
                  </a:moveTo>
                  <a:lnTo>
                    <a:pt x="208797" y="21142"/>
                  </a:lnTo>
                  <a:lnTo>
                    <a:pt x="417595" y="21142"/>
                  </a:lnTo>
                  <a:lnTo>
                    <a:pt x="626392" y="0"/>
                  </a:lnTo>
                  <a:lnTo>
                    <a:pt x="835190" y="0"/>
                  </a:lnTo>
                  <a:lnTo>
                    <a:pt x="1043987" y="0"/>
                  </a:lnTo>
                  <a:lnTo>
                    <a:pt x="1252785" y="21142"/>
                  </a:lnTo>
                  <a:lnTo>
                    <a:pt x="1461582" y="21142"/>
                  </a:lnTo>
                </a:path>
              </a:pathLst>
            </a:custGeom>
            <a:ln w="35231" cap="flat">
              <a:solidFill>
                <a:srgbClr val="1CABE2">
                  <a:alpha val="100000"/>
                </a:srgbClr>
              </a:solidFill>
              <a:prstDash val="solid"/>
              <a:round/>
            </a:ln>
          </p:spPr>
          <p:txBody>
            <a:bodyPr/>
            <a:lstStyle/>
            <a:p/>
          </p:txBody>
        </p:sp>
        <p:sp>
          <p:nvSpPr>
            <p:cNvPr id="159" name="tx159"/>
            <p:cNvSpPr/>
            <p:nvPr/>
          </p:nvSpPr>
          <p:spPr>
            <a:xfrm>
              <a:off x="2447500"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0" name="tx160"/>
            <p:cNvSpPr/>
            <p:nvPr/>
          </p:nvSpPr>
          <p:spPr>
            <a:xfrm>
              <a:off x="2656297"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1" name="tx161"/>
            <p:cNvSpPr/>
            <p:nvPr/>
          </p:nvSpPr>
          <p:spPr>
            <a:xfrm>
              <a:off x="2865095"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2" name="tx162"/>
            <p:cNvSpPr/>
            <p:nvPr/>
          </p:nvSpPr>
          <p:spPr>
            <a:xfrm>
              <a:off x="3073892"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63" name="tx163"/>
            <p:cNvSpPr/>
            <p:nvPr/>
          </p:nvSpPr>
          <p:spPr>
            <a:xfrm>
              <a:off x="3282690"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64" name="tx164"/>
            <p:cNvSpPr/>
            <p:nvPr/>
          </p:nvSpPr>
          <p:spPr>
            <a:xfrm>
              <a:off x="3491488"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65" name="tx165"/>
            <p:cNvSpPr/>
            <p:nvPr/>
          </p:nvSpPr>
          <p:spPr>
            <a:xfrm>
              <a:off x="3700285"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6" name="tx166"/>
            <p:cNvSpPr/>
            <p:nvPr/>
          </p:nvSpPr>
          <p:spPr>
            <a:xfrm>
              <a:off x="3909083"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67" name="rc167"/>
            <p:cNvSpPr/>
            <p:nvPr/>
          </p:nvSpPr>
          <p:spPr>
            <a:xfrm>
              <a:off x="2434680" y="3643012"/>
              <a:ext cx="1607740" cy="1000048"/>
            </a:xfrm>
            <a:prstGeom prst="rect">
              <a:avLst/>
            </a:prstGeom>
            <a:solidFill>
              <a:srgbClr val="EBEBEB">
                <a:alpha val="100000"/>
              </a:srgbClr>
            </a:solidFill>
          </p:spPr>
          <p:txBody>
            <a:bodyPr/>
            <a:lstStyle/>
            <a:p/>
          </p:txBody>
        </p:sp>
        <p:sp>
          <p:nvSpPr>
            <p:cNvPr id="168" name="pl168"/>
            <p:cNvSpPr/>
            <p:nvPr/>
          </p:nvSpPr>
          <p:spPr>
            <a:xfrm>
              <a:off x="2434680" y="44813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9" name="pl169"/>
            <p:cNvSpPr/>
            <p:nvPr/>
          </p:nvSpPr>
          <p:spPr>
            <a:xfrm>
              <a:off x="2434680" y="39527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70" name="pl170"/>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71" name="pl171"/>
            <p:cNvSpPr/>
            <p:nvPr/>
          </p:nvSpPr>
          <p:spPr>
            <a:xfrm>
              <a:off x="2434680" y="42170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72" name="pl172"/>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507759" y="428046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181" name="pl181"/>
            <p:cNvSpPr/>
            <p:nvPr/>
          </p:nvSpPr>
          <p:spPr>
            <a:xfrm>
              <a:off x="2507759" y="4343891"/>
              <a:ext cx="1461582" cy="84570"/>
            </a:xfrm>
            <a:custGeom>
              <a:avLst/>
              <a:pathLst>
                <a:path w="1461582" h="84570">
                  <a:moveTo>
                    <a:pt x="0" y="0"/>
                  </a:moveTo>
                  <a:lnTo>
                    <a:pt x="208797" y="0"/>
                  </a:lnTo>
                  <a:lnTo>
                    <a:pt x="417595" y="0"/>
                  </a:lnTo>
                  <a:lnTo>
                    <a:pt x="626392" y="0"/>
                  </a:lnTo>
                  <a:lnTo>
                    <a:pt x="835190" y="21142"/>
                  </a:lnTo>
                  <a:lnTo>
                    <a:pt x="1043987" y="21142"/>
                  </a:lnTo>
                  <a:lnTo>
                    <a:pt x="1252785" y="42285"/>
                  </a:lnTo>
                  <a:lnTo>
                    <a:pt x="1461582" y="84570"/>
                  </a:lnTo>
                </a:path>
              </a:pathLst>
            </a:custGeom>
            <a:ln w="40651" cap="flat">
              <a:solidFill>
                <a:srgbClr val="BEBEBE">
                  <a:alpha val="69803"/>
                </a:srgbClr>
              </a:solidFill>
              <a:prstDash val="solid"/>
              <a:round/>
            </a:ln>
          </p:spPr>
          <p:txBody>
            <a:bodyPr/>
            <a:lstStyle/>
            <a:p/>
          </p:txBody>
        </p:sp>
        <p:sp>
          <p:nvSpPr>
            <p:cNvPr id="182" name="pl182"/>
            <p:cNvSpPr/>
            <p:nvPr/>
          </p:nvSpPr>
          <p:spPr>
            <a:xfrm>
              <a:off x="2507759" y="4343891"/>
              <a:ext cx="1461582" cy="84570"/>
            </a:xfrm>
            <a:custGeom>
              <a:avLst/>
              <a:pathLst>
                <a:path w="1461582" h="84570">
                  <a:moveTo>
                    <a:pt x="0" y="0"/>
                  </a:moveTo>
                  <a:lnTo>
                    <a:pt x="208797" y="0"/>
                  </a:lnTo>
                  <a:lnTo>
                    <a:pt x="417595" y="0"/>
                  </a:lnTo>
                  <a:lnTo>
                    <a:pt x="626392" y="0"/>
                  </a:lnTo>
                  <a:lnTo>
                    <a:pt x="835190" y="21142"/>
                  </a:lnTo>
                  <a:lnTo>
                    <a:pt x="1043987" y="21142"/>
                  </a:lnTo>
                  <a:lnTo>
                    <a:pt x="1252785" y="42285"/>
                  </a:lnTo>
                  <a:lnTo>
                    <a:pt x="1461582" y="84570"/>
                  </a:lnTo>
                </a:path>
              </a:pathLst>
            </a:custGeom>
            <a:ln w="35231" cap="flat">
              <a:solidFill>
                <a:srgbClr val="BEBEBE">
                  <a:alpha val="69803"/>
                </a:srgbClr>
              </a:solidFill>
              <a:prstDash val="solid"/>
              <a:round/>
            </a:ln>
          </p:spPr>
          <p:txBody>
            <a:bodyPr/>
            <a:lstStyle/>
            <a:p/>
          </p:txBody>
        </p:sp>
        <p:sp>
          <p:nvSpPr>
            <p:cNvPr id="183" name="pl183"/>
            <p:cNvSpPr/>
            <p:nvPr/>
          </p:nvSpPr>
          <p:spPr>
            <a:xfrm>
              <a:off x="2507759" y="428046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184" name="pl184"/>
            <p:cNvSpPr/>
            <p:nvPr/>
          </p:nvSpPr>
          <p:spPr>
            <a:xfrm>
              <a:off x="2507759" y="4343891"/>
              <a:ext cx="1461582" cy="84570"/>
            </a:xfrm>
            <a:custGeom>
              <a:avLst/>
              <a:pathLst>
                <a:path w="1461582" h="84570">
                  <a:moveTo>
                    <a:pt x="0" y="0"/>
                  </a:moveTo>
                  <a:lnTo>
                    <a:pt x="208797" y="0"/>
                  </a:lnTo>
                  <a:lnTo>
                    <a:pt x="417595" y="0"/>
                  </a:lnTo>
                  <a:lnTo>
                    <a:pt x="626392" y="0"/>
                  </a:lnTo>
                  <a:lnTo>
                    <a:pt x="835190" y="21142"/>
                  </a:lnTo>
                  <a:lnTo>
                    <a:pt x="1043987" y="21142"/>
                  </a:lnTo>
                  <a:lnTo>
                    <a:pt x="1252785" y="42285"/>
                  </a:lnTo>
                  <a:lnTo>
                    <a:pt x="1461582" y="84570"/>
                  </a:lnTo>
                </a:path>
              </a:pathLst>
            </a:custGeom>
            <a:ln w="40651" cap="flat">
              <a:solidFill>
                <a:srgbClr val="000000">
                  <a:alpha val="100000"/>
                </a:srgbClr>
              </a:solidFill>
              <a:prstDash val="solid"/>
              <a:round/>
            </a:ln>
          </p:spPr>
          <p:txBody>
            <a:bodyPr/>
            <a:lstStyle/>
            <a:p/>
          </p:txBody>
        </p:sp>
        <p:sp>
          <p:nvSpPr>
            <p:cNvPr id="185" name="pl185"/>
            <p:cNvSpPr/>
            <p:nvPr/>
          </p:nvSpPr>
          <p:spPr>
            <a:xfrm>
              <a:off x="2507759" y="4343891"/>
              <a:ext cx="1461582" cy="84570"/>
            </a:xfrm>
            <a:custGeom>
              <a:avLst/>
              <a:pathLst>
                <a:path w="1461582" h="84570">
                  <a:moveTo>
                    <a:pt x="0" y="0"/>
                  </a:moveTo>
                  <a:lnTo>
                    <a:pt x="208797" y="0"/>
                  </a:lnTo>
                  <a:lnTo>
                    <a:pt x="417595" y="0"/>
                  </a:lnTo>
                  <a:lnTo>
                    <a:pt x="626392" y="0"/>
                  </a:lnTo>
                  <a:lnTo>
                    <a:pt x="835190" y="21142"/>
                  </a:lnTo>
                  <a:lnTo>
                    <a:pt x="1043987" y="21142"/>
                  </a:lnTo>
                  <a:lnTo>
                    <a:pt x="1252785" y="42285"/>
                  </a:lnTo>
                  <a:lnTo>
                    <a:pt x="1461582" y="84570"/>
                  </a:lnTo>
                </a:path>
              </a:pathLst>
            </a:custGeom>
            <a:ln w="35231" cap="flat">
              <a:solidFill>
                <a:srgbClr val="1CABE2">
                  <a:alpha val="100000"/>
                </a:srgbClr>
              </a:solidFill>
              <a:prstDash val="solid"/>
              <a:round/>
            </a:ln>
          </p:spPr>
          <p:txBody>
            <a:bodyPr/>
            <a:lstStyle/>
            <a:p/>
          </p:txBody>
        </p:sp>
        <p:sp>
          <p:nvSpPr>
            <p:cNvPr id="186" name="tx186"/>
            <p:cNvSpPr/>
            <p:nvPr/>
          </p:nvSpPr>
          <p:spPr>
            <a:xfrm>
              <a:off x="2447500" y="41653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7" name="tx187"/>
            <p:cNvSpPr/>
            <p:nvPr/>
          </p:nvSpPr>
          <p:spPr>
            <a:xfrm>
              <a:off x="2656297" y="41653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8" name="tx188"/>
            <p:cNvSpPr/>
            <p:nvPr/>
          </p:nvSpPr>
          <p:spPr>
            <a:xfrm>
              <a:off x="2865095" y="41653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89" name="tx189"/>
            <p:cNvSpPr/>
            <p:nvPr/>
          </p:nvSpPr>
          <p:spPr>
            <a:xfrm>
              <a:off x="3073892" y="41653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0" name="tx190"/>
            <p:cNvSpPr/>
            <p:nvPr/>
          </p:nvSpPr>
          <p:spPr>
            <a:xfrm>
              <a:off x="3282690" y="41864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91" name="tx191"/>
            <p:cNvSpPr/>
            <p:nvPr/>
          </p:nvSpPr>
          <p:spPr>
            <a:xfrm>
              <a:off x="3491488" y="41864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92" name="tx192"/>
            <p:cNvSpPr/>
            <p:nvPr/>
          </p:nvSpPr>
          <p:spPr>
            <a:xfrm>
              <a:off x="3700285" y="4207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93" name="tx193"/>
            <p:cNvSpPr/>
            <p:nvPr/>
          </p:nvSpPr>
          <p:spPr>
            <a:xfrm>
              <a:off x="3909083" y="42499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94" name="rc194"/>
            <p:cNvSpPr/>
            <p:nvPr/>
          </p:nvSpPr>
          <p:spPr>
            <a:xfrm>
              <a:off x="2434680" y="4927502"/>
              <a:ext cx="1607740" cy="1000048"/>
            </a:xfrm>
            <a:prstGeom prst="rect">
              <a:avLst/>
            </a:prstGeom>
            <a:solidFill>
              <a:srgbClr val="EBEBEB">
                <a:alpha val="100000"/>
              </a:srgbClr>
            </a:solidFill>
          </p:spPr>
          <p:txBody>
            <a:bodyPr/>
            <a:lstStyle/>
            <a:p/>
          </p:txBody>
        </p:sp>
        <p:sp>
          <p:nvSpPr>
            <p:cNvPr id="195" name="pl195"/>
            <p:cNvSpPr/>
            <p:nvPr/>
          </p:nvSpPr>
          <p:spPr>
            <a:xfrm>
              <a:off x="2434680" y="576580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52372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8" name="pl198"/>
            <p:cNvSpPr/>
            <p:nvPr/>
          </p:nvSpPr>
          <p:spPr>
            <a:xfrm>
              <a:off x="2434680" y="550152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507759" y="556495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208" name="pl208"/>
            <p:cNvSpPr/>
            <p:nvPr/>
          </p:nvSpPr>
          <p:spPr>
            <a:xfrm>
              <a:off x="2507759" y="5543811"/>
              <a:ext cx="1461582" cy="190284"/>
            </a:xfrm>
            <a:custGeom>
              <a:avLst/>
              <a:pathLst>
                <a:path w="1461582" h="190284">
                  <a:moveTo>
                    <a:pt x="0" y="21142"/>
                  </a:moveTo>
                  <a:lnTo>
                    <a:pt x="208797" y="0"/>
                  </a:lnTo>
                  <a:lnTo>
                    <a:pt x="417595" y="63428"/>
                  </a:lnTo>
                  <a:lnTo>
                    <a:pt x="626392" y="126856"/>
                  </a:lnTo>
                  <a:lnTo>
                    <a:pt x="835190" y="190284"/>
                  </a:lnTo>
                  <a:lnTo>
                    <a:pt x="1043987" y="190284"/>
                  </a:lnTo>
                  <a:lnTo>
                    <a:pt x="1252785" y="169141"/>
                  </a:lnTo>
                  <a:lnTo>
                    <a:pt x="1461582" y="169141"/>
                  </a:lnTo>
                </a:path>
              </a:pathLst>
            </a:custGeom>
            <a:ln w="40651" cap="flat">
              <a:solidFill>
                <a:srgbClr val="BEBEBE">
                  <a:alpha val="69803"/>
                </a:srgbClr>
              </a:solidFill>
              <a:prstDash val="solid"/>
              <a:round/>
            </a:ln>
          </p:spPr>
          <p:txBody>
            <a:bodyPr/>
            <a:lstStyle/>
            <a:p/>
          </p:txBody>
        </p:sp>
        <p:sp>
          <p:nvSpPr>
            <p:cNvPr id="209" name="pl209"/>
            <p:cNvSpPr/>
            <p:nvPr/>
          </p:nvSpPr>
          <p:spPr>
            <a:xfrm>
              <a:off x="2507759" y="5543811"/>
              <a:ext cx="1461582" cy="190284"/>
            </a:xfrm>
            <a:custGeom>
              <a:avLst/>
              <a:pathLst>
                <a:path w="1461582" h="190284">
                  <a:moveTo>
                    <a:pt x="0" y="21142"/>
                  </a:moveTo>
                  <a:lnTo>
                    <a:pt x="208797" y="0"/>
                  </a:lnTo>
                  <a:lnTo>
                    <a:pt x="417595" y="63428"/>
                  </a:lnTo>
                  <a:lnTo>
                    <a:pt x="626392" y="126856"/>
                  </a:lnTo>
                  <a:lnTo>
                    <a:pt x="835190" y="190284"/>
                  </a:lnTo>
                  <a:lnTo>
                    <a:pt x="1043987" y="190284"/>
                  </a:lnTo>
                  <a:lnTo>
                    <a:pt x="1252785" y="169141"/>
                  </a:lnTo>
                  <a:lnTo>
                    <a:pt x="1461582" y="169141"/>
                  </a:lnTo>
                </a:path>
              </a:pathLst>
            </a:custGeom>
            <a:ln w="35231" cap="flat">
              <a:solidFill>
                <a:srgbClr val="BEBEBE">
                  <a:alpha val="69803"/>
                </a:srgbClr>
              </a:solidFill>
              <a:prstDash val="solid"/>
              <a:round/>
            </a:ln>
          </p:spPr>
          <p:txBody>
            <a:bodyPr/>
            <a:lstStyle/>
            <a:p/>
          </p:txBody>
        </p:sp>
        <p:sp>
          <p:nvSpPr>
            <p:cNvPr id="210" name="pl210"/>
            <p:cNvSpPr/>
            <p:nvPr/>
          </p:nvSpPr>
          <p:spPr>
            <a:xfrm>
              <a:off x="2507759" y="556495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211" name="pl211"/>
            <p:cNvSpPr/>
            <p:nvPr/>
          </p:nvSpPr>
          <p:spPr>
            <a:xfrm>
              <a:off x="2507759" y="5543811"/>
              <a:ext cx="1461582" cy="190284"/>
            </a:xfrm>
            <a:custGeom>
              <a:avLst/>
              <a:pathLst>
                <a:path w="1461582" h="190284">
                  <a:moveTo>
                    <a:pt x="0" y="21142"/>
                  </a:moveTo>
                  <a:lnTo>
                    <a:pt x="208797" y="0"/>
                  </a:lnTo>
                  <a:lnTo>
                    <a:pt x="417595" y="63428"/>
                  </a:lnTo>
                  <a:lnTo>
                    <a:pt x="626392" y="126856"/>
                  </a:lnTo>
                  <a:lnTo>
                    <a:pt x="835190" y="190284"/>
                  </a:lnTo>
                  <a:lnTo>
                    <a:pt x="1043987" y="190284"/>
                  </a:lnTo>
                  <a:lnTo>
                    <a:pt x="1252785" y="169141"/>
                  </a:lnTo>
                  <a:lnTo>
                    <a:pt x="1461582" y="169141"/>
                  </a:lnTo>
                </a:path>
              </a:pathLst>
            </a:custGeom>
            <a:ln w="40651" cap="flat">
              <a:solidFill>
                <a:srgbClr val="000000">
                  <a:alpha val="100000"/>
                </a:srgbClr>
              </a:solidFill>
              <a:prstDash val="solid"/>
              <a:round/>
            </a:ln>
          </p:spPr>
          <p:txBody>
            <a:bodyPr/>
            <a:lstStyle/>
            <a:p/>
          </p:txBody>
        </p:sp>
        <p:sp>
          <p:nvSpPr>
            <p:cNvPr id="212" name="pl212"/>
            <p:cNvSpPr/>
            <p:nvPr/>
          </p:nvSpPr>
          <p:spPr>
            <a:xfrm>
              <a:off x="2507759" y="5543811"/>
              <a:ext cx="1461582" cy="190284"/>
            </a:xfrm>
            <a:custGeom>
              <a:avLst/>
              <a:pathLst>
                <a:path w="1461582" h="190284">
                  <a:moveTo>
                    <a:pt x="0" y="21142"/>
                  </a:moveTo>
                  <a:lnTo>
                    <a:pt x="208797" y="0"/>
                  </a:lnTo>
                  <a:lnTo>
                    <a:pt x="417595" y="63428"/>
                  </a:lnTo>
                  <a:lnTo>
                    <a:pt x="626392" y="126856"/>
                  </a:lnTo>
                  <a:lnTo>
                    <a:pt x="835190" y="190284"/>
                  </a:lnTo>
                  <a:lnTo>
                    <a:pt x="1043987" y="190284"/>
                  </a:lnTo>
                  <a:lnTo>
                    <a:pt x="1252785" y="169141"/>
                  </a:lnTo>
                  <a:lnTo>
                    <a:pt x="1461582" y="169141"/>
                  </a:lnTo>
                </a:path>
              </a:pathLst>
            </a:custGeom>
            <a:ln w="35231" cap="flat">
              <a:solidFill>
                <a:srgbClr val="1CABE2">
                  <a:alpha val="100000"/>
                </a:srgbClr>
              </a:solidFill>
              <a:prstDash val="solid"/>
              <a:round/>
            </a:ln>
          </p:spPr>
          <p:txBody>
            <a:bodyPr/>
            <a:lstStyle/>
            <a:p/>
          </p:txBody>
        </p:sp>
        <p:sp>
          <p:nvSpPr>
            <p:cNvPr id="213" name="tx213"/>
            <p:cNvSpPr/>
            <p:nvPr/>
          </p:nvSpPr>
          <p:spPr>
            <a:xfrm>
              <a:off x="2447500" y="5386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14" name="tx214"/>
            <p:cNvSpPr/>
            <p:nvPr/>
          </p:nvSpPr>
          <p:spPr>
            <a:xfrm>
              <a:off x="2656297" y="536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215" name="tx215"/>
            <p:cNvSpPr/>
            <p:nvPr/>
          </p:nvSpPr>
          <p:spPr>
            <a:xfrm>
              <a:off x="2865095" y="54286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16" name="tx216"/>
            <p:cNvSpPr/>
            <p:nvPr/>
          </p:nvSpPr>
          <p:spPr>
            <a:xfrm>
              <a:off x="3073892" y="5492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17" name="tx217"/>
            <p:cNvSpPr/>
            <p:nvPr/>
          </p:nvSpPr>
          <p:spPr>
            <a:xfrm>
              <a:off x="3282690" y="5555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18" name="tx218"/>
            <p:cNvSpPr/>
            <p:nvPr/>
          </p:nvSpPr>
          <p:spPr>
            <a:xfrm>
              <a:off x="3491488" y="55555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19" name="tx219"/>
            <p:cNvSpPr/>
            <p:nvPr/>
          </p:nvSpPr>
          <p:spPr>
            <a:xfrm>
              <a:off x="3700285" y="5534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20" name="tx220"/>
            <p:cNvSpPr/>
            <p:nvPr/>
          </p:nvSpPr>
          <p:spPr>
            <a:xfrm>
              <a:off x="3909083" y="5534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21" name="rc221"/>
            <p:cNvSpPr/>
            <p:nvPr/>
          </p:nvSpPr>
          <p:spPr>
            <a:xfrm>
              <a:off x="4112010" y="1074032"/>
              <a:ext cx="1607740" cy="1000048"/>
            </a:xfrm>
            <a:prstGeom prst="rect">
              <a:avLst/>
            </a:prstGeom>
            <a:solidFill>
              <a:srgbClr val="EBEBEB">
                <a:alpha val="100000"/>
              </a:srgbClr>
            </a:solidFill>
          </p:spPr>
          <p:txBody>
            <a:bodyPr/>
            <a:lstStyle/>
            <a:p/>
          </p:txBody>
        </p:sp>
        <p:sp>
          <p:nvSpPr>
            <p:cNvPr id="222" name="pl222"/>
            <p:cNvSpPr/>
            <p:nvPr/>
          </p:nvSpPr>
          <p:spPr>
            <a:xfrm>
              <a:off x="4112010" y="19123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3" name="pl223"/>
            <p:cNvSpPr/>
            <p:nvPr/>
          </p:nvSpPr>
          <p:spPr>
            <a:xfrm>
              <a:off x="4112010" y="13837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4112010" y="1648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6" name="pl226"/>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4185089" y="171148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235" name="pl235"/>
            <p:cNvSpPr/>
            <p:nvPr/>
          </p:nvSpPr>
          <p:spPr>
            <a:xfrm>
              <a:off x="4185089" y="1711483"/>
              <a:ext cx="1461582" cy="105713"/>
            </a:xfrm>
            <a:custGeom>
              <a:avLst/>
              <a:pathLst>
                <a:path w="1461582" h="105713">
                  <a:moveTo>
                    <a:pt x="0" y="42285"/>
                  </a:moveTo>
                  <a:lnTo>
                    <a:pt x="208797" y="21142"/>
                  </a:lnTo>
                  <a:lnTo>
                    <a:pt x="417595" y="63428"/>
                  </a:lnTo>
                  <a:lnTo>
                    <a:pt x="626392" y="105713"/>
                  </a:lnTo>
                  <a:lnTo>
                    <a:pt x="835190" y="63428"/>
                  </a:lnTo>
                  <a:lnTo>
                    <a:pt x="1043987" y="42285"/>
                  </a:lnTo>
                  <a:lnTo>
                    <a:pt x="1252785" y="21142"/>
                  </a:lnTo>
                  <a:lnTo>
                    <a:pt x="1461582" y="0"/>
                  </a:lnTo>
                </a:path>
              </a:pathLst>
            </a:custGeom>
            <a:ln w="40651" cap="flat">
              <a:solidFill>
                <a:srgbClr val="BEBEBE">
                  <a:alpha val="69803"/>
                </a:srgbClr>
              </a:solidFill>
              <a:prstDash val="solid"/>
              <a:round/>
            </a:ln>
          </p:spPr>
          <p:txBody>
            <a:bodyPr/>
            <a:lstStyle/>
            <a:p/>
          </p:txBody>
        </p:sp>
        <p:sp>
          <p:nvSpPr>
            <p:cNvPr id="236" name="pl236"/>
            <p:cNvSpPr/>
            <p:nvPr/>
          </p:nvSpPr>
          <p:spPr>
            <a:xfrm>
              <a:off x="4185089" y="1711483"/>
              <a:ext cx="1461582" cy="105713"/>
            </a:xfrm>
            <a:custGeom>
              <a:avLst/>
              <a:pathLst>
                <a:path w="1461582" h="105713">
                  <a:moveTo>
                    <a:pt x="0" y="42285"/>
                  </a:moveTo>
                  <a:lnTo>
                    <a:pt x="208797" y="21142"/>
                  </a:lnTo>
                  <a:lnTo>
                    <a:pt x="417595" y="63428"/>
                  </a:lnTo>
                  <a:lnTo>
                    <a:pt x="626392" y="105713"/>
                  </a:lnTo>
                  <a:lnTo>
                    <a:pt x="835190" y="63428"/>
                  </a:lnTo>
                  <a:lnTo>
                    <a:pt x="1043987" y="42285"/>
                  </a:lnTo>
                  <a:lnTo>
                    <a:pt x="1252785" y="21142"/>
                  </a:lnTo>
                  <a:lnTo>
                    <a:pt x="1461582" y="0"/>
                  </a:lnTo>
                </a:path>
              </a:pathLst>
            </a:custGeom>
            <a:ln w="35231" cap="flat">
              <a:solidFill>
                <a:srgbClr val="BEBEBE">
                  <a:alpha val="69803"/>
                </a:srgbClr>
              </a:solidFill>
              <a:prstDash val="solid"/>
              <a:round/>
            </a:ln>
          </p:spPr>
          <p:txBody>
            <a:bodyPr/>
            <a:lstStyle/>
            <a:p/>
          </p:txBody>
        </p:sp>
        <p:sp>
          <p:nvSpPr>
            <p:cNvPr id="237" name="pl237"/>
            <p:cNvSpPr/>
            <p:nvPr/>
          </p:nvSpPr>
          <p:spPr>
            <a:xfrm>
              <a:off x="4185089" y="171148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238" name="pl238"/>
            <p:cNvSpPr/>
            <p:nvPr/>
          </p:nvSpPr>
          <p:spPr>
            <a:xfrm>
              <a:off x="4185089" y="1711483"/>
              <a:ext cx="1461582" cy="105713"/>
            </a:xfrm>
            <a:custGeom>
              <a:avLst/>
              <a:pathLst>
                <a:path w="1461582" h="105713">
                  <a:moveTo>
                    <a:pt x="0" y="42285"/>
                  </a:moveTo>
                  <a:lnTo>
                    <a:pt x="208797" y="21142"/>
                  </a:lnTo>
                  <a:lnTo>
                    <a:pt x="417595" y="63428"/>
                  </a:lnTo>
                  <a:lnTo>
                    <a:pt x="626392" y="105713"/>
                  </a:lnTo>
                  <a:lnTo>
                    <a:pt x="835190" y="63428"/>
                  </a:lnTo>
                  <a:lnTo>
                    <a:pt x="1043987" y="42285"/>
                  </a:lnTo>
                  <a:lnTo>
                    <a:pt x="1252785" y="21142"/>
                  </a:lnTo>
                  <a:lnTo>
                    <a:pt x="1461582" y="0"/>
                  </a:lnTo>
                </a:path>
              </a:pathLst>
            </a:custGeom>
            <a:ln w="40651" cap="flat">
              <a:solidFill>
                <a:srgbClr val="000000">
                  <a:alpha val="100000"/>
                </a:srgbClr>
              </a:solidFill>
              <a:prstDash val="solid"/>
              <a:round/>
            </a:ln>
          </p:spPr>
          <p:txBody>
            <a:bodyPr/>
            <a:lstStyle/>
            <a:p/>
          </p:txBody>
        </p:sp>
        <p:sp>
          <p:nvSpPr>
            <p:cNvPr id="239" name="pl239"/>
            <p:cNvSpPr/>
            <p:nvPr/>
          </p:nvSpPr>
          <p:spPr>
            <a:xfrm>
              <a:off x="4185089" y="1711483"/>
              <a:ext cx="1461582" cy="105713"/>
            </a:xfrm>
            <a:custGeom>
              <a:avLst/>
              <a:pathLst>
                <a:path w="1461582" h="105713">
                  <a:moveTo>
                    <a:pt x="0" y="42285"/>
                  </a:moveTo>
                  <a:lnTo>
                    <a:pt x="208797" y="21142"/>
                  </a:lnTo>
                  <a:lnTo>
                    <a:pt x="417595" y="63428"/>
                  </a:lnTo>
                  <a:lnTo>
                    <a:pt x="626392" y="105713"/>
                  </a:lnTo>
                  <a:lnTo>
                    <a:pt x="835190" y="63428"/>
                  </a:lnTo>
                  <a:lnTo>
                    <a:pt x="1043987" y="42285"/>
                  </a:lnTo>
                  <a:lnTo>
                    <a:pt x="1252785" y="21142"/>
                  </a:lnTo>
                  <a:lnTo>
                    <a:pt x="1461582" y="0"/>
                  </a:lnTo>
                </a:path>
              </a:pathLst>
            </a:custGeom>
            <a:ln w="35231" cap="flat">
              <a:solidFill>
                <a:srgbClr val="1CABE2">
                  <a:alpha val="100000"/>
                </a:srgbClr>
              </a:solidFill>
              <a:prstDash val="solid"/>
              <a:round/>
            </a:ln>
          </p:spPr>
          <p:txBody>
            <a:bodyPr/>
            <a:lstStyle/>
            <a:p/>
          </p:txBody>
        </p:sp>
        <p:sp>
          <p:nvSpPr>
            <p:cNvPr id="240" name="tx240"/>
            <p:cNvSpPr/>
            <p:nvPr/>
          </p:nvSpPr>
          <p:spPr>
            <a:xfrm>
              <a:off x="4124830" y="1575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41" name="tx241"/>
            <p:cNvSpPr/>
            <p:nvPr/>
          </p:nvSpPr>
          <p:spPr>
            <a:xfrm>
              <a:off x="4333627" y="1554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2" name="tx242"/>
            <p:cNvSpPr/>
            <p:nvPr/>
          </p:nvSpPr>
          <p:spPr>
            <a:xfrm>
              <a:off x="4542425" y="1596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3" name="tx243"/>
            <p:cNvSpPr/>
            <p:nvPr/>
          </p:nvSpPr>
          <p:spPr>
            <a:xfrm>
              <a:off x="4751222" y="1638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44" name="tx244"/>
            <p:cNvSpPr/>
            <p:nvPr/>
          </p:nvSpPr>
          <p:spPr>
            <a:xfrm>
              <a:off x="4960020" y="1596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5" name="tx245"/>
            <p:cNvSpPr/>
            <p:nvPr/>
          </p:nvSpPr>
          <p:spPr>
            <a:xfrm>
              <a:off x="5168817" y="1575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46" name="tx246"/>
            <p:cNvSpPr/>
            <p:nvPr/>
          </p:nvSpPr>
          <p:spPr>
            <a:xfrm>
              <a:off x="5377615" y="1554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47" name="tx247"/>
            <p:cNvSpPr/>
            <p:nvPr/>
          </p:nvSpPr>
          <p:spPr>
            <a:xfrm>
              <a:off x="5586413" y="15329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248" name="rc248"/>
            <p:cNvSpPr/>
            <p:nvPr/>
          </p:nvSpPr>
          <p:spPr>
            <a:xfrm>
              <a:off x="4112010" y="2358522"/>
              <a:ext cx="1607740" cy="1000048"/>
            </a:xfrm>
            <a:prstGeom prst="rect">
              <a:avLst/>
            </a:prstGeom>
            <a:solidFill>
              <a:srgbClr val="EBEBEB">
                <a:alpha val="100000"/>
              </a:srgbClr>
            </a:solidFill>
          </p:spPr>
          <p:txBody>
            <a:bodyPr/>
            <a:lstStyle/>
            <a:p/>
          </p:txBody>
        </p:sp>
        <p:sp>
          <p:nvSpPr>
            <p:cNvPr id="249" name="pl249"/>
            <p:cNvSpPr/>
            <p:nvPr/>
          </p:nvSpPr>
          <p:spPr>
            <a:xfrm>
              <a:off x="4112010" y="31968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0" name="pl250"/>
            <p:cNvSpPr/>
            <p:nvPr/>
          </p:nvSpPr>
          <p:spPr>
            <a:xfrm>
              <a:off x="4112010" y="26682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1" name="pl251"/>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2" name="pl252"/>
            <p:cNvSpPr/>
            <p:nvPr/>
          </p:nvSpPr>
          <p:spPr>
            <a:xfrm>
              <a:off x="4112010" y="2932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3" name="pl25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4185089" y="299597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262" name="pl262"/>
            <p:cNvSpPr/>
            <p:nvPr/>
          </p:nvSpPr>
          <p:spPr>
            <a:xfrm>
              <a:off x="4185089" y="3080544"/>
              <a:ext cx="1461582" cy="232569"/>
            </a:xfrm>
            <a:custGeom>
              <a:avLst/>
              <a:pathLst>
                <a:path w="1461582" h="232569">
                  <a:moveTo>
                    <a:pt x="0" y="0"/>
                  </a:moveTo>
                  <a:lnTo>
                    <a:pt x="208797" y="0"/>
                  </a:lnTo>
                  <a:lnTo>
                    <a:pt x="417595" y="21142"/>
                  </a:lnTo>
                  <a:lnTo>
                    <a:pt x="626392" y="42285"/>
                  </a:lnTo>
                  <a:lnTo>
                    <a:pt x="835190" y="105713"/>
                  </a:lnTo>
                  <a:lnTo>
                    <a:pt x="1043987" y="169141"/>
                  </a:lnTo>
                  <a:lnTo>
                    <a:pt x="1252785" y="232569"/>
                  </a:lnTo>
                  <a:lnTo>
                    <a:pt x="1461582" y="147998"/>
                  </a:lnTo>
                </a:path>
              </a:pathLst>
            </a:custGeom>
            <a:ln w="40651" cap="flat">
              <a:solidFill>
                <a:srgbClr val="BEBEBE">
                  <a:alpha val="69803"/>
                </a:srgbClr>
              </a:solidFill>
              <a:prstDash val="solid"/>
              <a:round/>
            </a:ln>
          </p:spPr>
          <p:txBody>
            <a:bodyPr/>
            <a:lstStyle/>
            <a:p/>
          </p:txBody>
        </p:sp>
        <p:sp>
          <p:nvSpPr>
            <p:cNvPr id="263" name="pl263"/>
            <p:cNvSpPr/>
            <p:nvPr/>
          </p:nvSpPr>
          <p:spPr>
            <a:xfrm>
              <a:off x="4185089" y="3080544"/>
              <a:ext cx="1461582" cy="232569"/>
            </a:xfrm>
            <a:custGeom>
              <a:avLst/>
              <a:pathLst>
                <a:path w="1461582" h="232569">
                  <a:moveTo>
                    <a:pt x="0" y="0"/>
                  </a:moveTo>
                  <a:lnTo>
                    <a:pt x="208797" y="0"/>
                  </a:lnTo>
                  <a:lnTo>
                    <a:pt x="417595" y="21142"/>
                  </a:lnTo>
                  <a:lnTo>
                    <a:pt x="626392" y="42285"/>
                  </a:lnTo>
                  <a:lnTo>
                    <a:pt x="835190" y="105713"/>
                  </a:lnTo>
                  <a:lnTo>
                    <a:pt x="1043987" y="169141"/>
                  </a:lnTo>
                  <a:lnTo>
                    <a:pt x="1252785" y="232569"/>
                  </a:lnTo>
                  <a:lnTo>
                    <a:pt x="1461582" y="147998"/>
                  </a:lnTo>
                </a:path>
              </a:pathLst>
            </a:custGeom>
            <a:ln w="35231" cap="flat">
              <a:solidFill>
                <a:srgbClr val="BEBEBE">
                  <a:alpha val="69803"/>
                </a:srgbClr>
              </a:solidFill>
              <a:prstDash val="solid"/>
              <a:round/>
            </a:ln>
          </p:spPr>
          <p:txBody>
            <a:bodyPr/>
            <a:lstStyle/>
            <a:p/>
          </p:txBody>
        </p:sp>
        <p:sp>
          <p:nvSpPr>
            <p:cNvPr id="264" name="pl264"/>
            <p:cNvSpPr/>
            <p:nvPr/>
          </p:nvSpPr>
          <p:spPr>
            <a:xfrm>
              <a:off x="4185089" y="299597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265" name="pl265"/>
            <p:cNvSpPr/>
            <p:nvPr/>
          </p:nvSpPr>
          <p:spPr>
            <a:xfrm>
              <a:off x="4185089" y="3080544"/>
              <a:ext cx="1461582" cy="232569"/>
            </a:xfrm>
            <a:custGeom>
              <a:avLst/>
              <a:pathLst>
                <a:path w="1461582" h="232569">
                  <a:moveTo>
                    <a:pt x="0" y="0"/>
                  </a:moveTo>
                  <a:lnTo>
                    <a:pt x="208797" y="0"/>
                  </a:lnTo>
                  <a:lnTo>
                    <a:pt x="417595" y="21142"/>
                  </a:lnTo>
                  <a:lnTo>
                    <a:pt x="626392" y="42285"/>
                  </a:lnTo>
                  <a:lnTo>
                    <a:pt x="835190" y="105713"/>
                  </a:lnTo>
                  <a:lnTo>
                    <a:pt x="1043987" y="169141"/>
                  </a:lnTo>
                  <a:lnTo>
                    <a:pt x="1252785" y="232569"/>
                  </a:lnTo>
                  <a:lnTo>
                    <a:pt x="1461582" y="147998"/>
                  </a:lnTo>
                </a:path>
              </a:pathLst>
            </a:custGeom>
            <a:ln w="40651" cap="flat">
              <a:solidFill>
                <a:srgbClr val="000000">
                  <a:alpha val="100000"/>
                </a:srgbClr>
              </a:solidFill>
              <a:prstDash val="solid"/>
              <a:round/>
            </a:ln>
          </p:spPr>
          <p:txBody>
            <a:bodyPr/>
            <a:lstStyle/>
            <a:p/>
          </p:txBody>
        </p:sp>
        <p:sp>
          <p:nvSpPr>
            <p:cNvPr id="266" name="pl266"/>
            <p:cNvSpPr/>
            <p:nvPr/>
          </p:nvSpPr>
          <p:spPr>
            <a:xfrm>
              <a:off x="4185089" y="3080544"/>
              <a:ext cx="1461582" cy="232569"/>
            </a:xfrm>
            <a:custGeom>
              <a:avLst/>
              <a:pathLst>
                <a:path w="1461582" h="232569">
                  <a:moveTo>
                    <a:pt x="0" y="0"/>
                  </a:moveTo>
                  <a:lnTo>
                    <a:pt x="208797" y="0"/>
                  </a:lnTo>
                  <a:lnTo>
                    <a:pt x="417595" y="21142"/>
                  </a:lnTo>
                  <a:lnTo>
                    <a:pt x="626392" y="42285"/>
                  </a:lnTo>
                  <a:lnTo>
                    <a:pt x="835190" y="105713"/>
                  </a:lnTo>
                  <a:lnTo>
                    <a:pt x="1043987" y="169141"/>
                  </a:lnTo>
                  <a:lnTo>
                    <a:pt x="1252785" y="232569"/>
                  </a:lnTo>
                  <a:lnTo>
                    <a:pt x="1461582" y="147998"/>
                  </a:lnTo>
                </a:path>
              </a:pathLst>
            </a:custGeom>
            <a:ln w="35231" cap="flat">
              <a:solidFill>
                <a:srgbClr val="1CABE2">
                  <a:alpha val="100000"/>
                </a:srgbClr>
              </a:solidFill>
              <a:prstDash val="solid"/>
              <a:round/>
            </a:ln>
          </p:spPr>
          <p:txBody>
            <a:bodyPr/>
            <a:lstStyle/>
            <a:p/>
          </p:txBody>
        </p:sp>
        <p:sp>
          <p:nvSpPr>
            <p:cNvPr id="267" name="tx267"/>
            <p:cNvSpPr/>
            <p:nvPr/>
          </p:nvSpPr>
          <p:spPr>
            <a:xfrm>
              <a:off x="4124830" y="2901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8" name="tx268"/>
            <p:cNvSpPr/>
            <p:nvPr/>
          </p:nvSpPr>
          <p:spPr>
            <a:xfrm>
              <a:off x="4333627" y="2901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9" name="tx269"/>
            <p:cNvSpPr/>
            <p:nvPr/>
          </p:nvSpPr>
          <p:spPr>
            <a:xfrm>
              <a:off x="4542425" y="29231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70" name="tx270"/>
            <p:cNvSpPr/>
            <p:nvPr/>
          </p:nvSpPr>
          <p:spPr>
            <a:xfrm>
              <a:off x="4751222" y="29442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71" name="tx271"/>
            <p:cNvSpPr/>
            <p:nvPr/>
          </p:nvSpPr>
          <p:spPr>
            <a:xfrm>
              <a:off x="4960020" y="30077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72" name="tx272"/>
            <p:cNvSpPr/>
            <p:nvPr/>
          </p:nvSpPr>
          <p:spPr>
            <a:xfrm>
              <a:off x="5168817" y="3071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73" name="tx273"/>
            <p:cNvSpPr/>
            <p:nvPr/>
          </p:nvSpPr>
          <p:spPr>
            <a:xfrm>
              <a:off x="5377615" y="31345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4" name="tx274"/>
            <p:cNvSpPr/>
            <p:nvPr/>
          </p:nvSpPr>
          <p:spPr>
            <a:xfrm>
              <a:off x="5586413" y="30499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75" name="rc275"/>
            <p:cNvSpPr/>
            <p:nvPr/>
          </p:nvSpPr>
          <p:spPr>
            <a:xfrm>
              <a:off x="4112010" y="3643012"/>
              <a:ext cx="1607740" cy="1000048"/>
            </a:xfrm>
            <a:prstGeom prst="rect">
              <a:avLst/>
            </a:prstGeom>
            <a:solidFill>
              <a:srgbClr val="EBEBEB">
                <a:alpha val="100000"/>
              </a:srgbClr>
            </a:solidFill>
          </p:spPr>
          <p:txBody>
            <a:bodyPr/>
            <a:lstStyle/>
            <a:p/>
          </p:txBody>
        </p:sp>
        <p:sp>
          <p:nvSpPr>
            <p:cNvPr id="276" name="pl276"/>
            <p:cNvSpPr/>
            <p:nvPr/>
          </p:nvSpPr>
          <p:spPr>
            <a:xfrm>
              <a:off x="4112010" y="44813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7" name="pl277"/>
            <p:cNvSpPr/>
            <p:nvPr/>
          </p:nvSpPr>
          <p:spPr>
            <a:xfrm>
              <a:off x="4112010" y="39527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8" name="pl278"/>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9" name="pl279"/>
            <p:cNvSpPr/>
            <p:nvPr/>
          </p:nvSpPr>
          <p:spPr>
            <a:xfrm>
              <a:off x="4112010" y="42170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0" name="pl280"/>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1" name="pl281"/>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2" name="pl282"/>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4185089" y="428046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289" name="pl289"/>
            <p:cNvSpPr/>
            <p:nvPr/>
          </p:nvSpPr>
          <p:spPr>
            <a:xfrm>
              <a:off x="4185089" y="4301606"/>
              <a:ext cx="1461582" cy="42285"/>
            </a:xfrm>
            <a:custGeom>
              <a:avLst/>
              <a:pathLst>
                <a:path w="1461582" h="42285">
                  <a:moveTo>
                    <a:pt x="0" y="21142"/>
                  </a:moveTo>
                  <a:lnTo>
                    <a:pt x="208797" y="0"/>
                  </a:lnTo>
                  <a:lnTo>
                    <a:pt x="417595" y="42285"/>
                  </a:lnTo>
                  <a:lnTo>
                    <a:pt x="626392" y="42285"/>
                  </a:lnTo>
                  <a:lnTo>
                    <a:pt x="835190" y="21142"/>
                  </a:lnTo>
                  <a:lnTo>
                    <a:pt x="1043987" y="21142"/>
                  </a:lnTo>
                  <a:lnTo>
                    <a:pt x="1252785" y="42285"/>
                  </a:lnTo>
                  <a:lnTo>
                    <a:pt x="1461582" y="21142"/>
                  </a:lnTo>
                </a:path>
              </a:pathLst>
            </a:custGeom>
            <a:ln w="40651" cap="flat">
              <a:solidFill>
                <a:srgbClr val="BEBEBE">
                  <a:alpha val="69803"/>
                </a:srgbClr>
              </a:solidFill>
              <a:prstDash val="solid"/>
              <a:round/>
            </a:ln>
          </p:spPr>
          <p:txBody>
            <a:bodyPr/>
            <a:lstStyle/>
            <a:p/>
          </p:txBody>
        </p:sp>
        <p:sp>
          <p:nvSpPr>
            <p:cNvPr id="290" name="pl290"/>
            <p:cNvSpPr/>
            <p:nvPr/>
          </p:nvSpPr>
          <p:spPr>
            <a:xfrm>
              <a:off x="4185089" y="4301606"/>
              <a:ext cx="1461582" cy="42285"/>
            </a:xfrm>
            <a:custGeom>
              <a:avLst/>
              <a:pathLst>
                <a:path w="1461582" h="42285">
                  <a:moveTo>
                    <a:pt x="0" y="21142"/>
                  </a:moveTo>
                  <a:lnTo>
                    <a:pt x="208797" y="0"/>
                  </a:lnTo>
                  <a:lnTo>
                    <a:pt x="417595" y="42285"/>
                  </a:lnTo>
                  <a:lnTo>
                    <a:pt x="626392" y="42285"/>
                  </a:lnTo>
                  <a:lnTo>
                    <a:pt x="835190" y="21142"/>
                  </a:lnTo>
                  <a:lnTo>
                    <a:pt x="1043987" y="21142"/>
                  </a:lnTo>
                  <a:lnTo>
                    <a:pt x="1252785" y="42285"/>
                  </a:lnTo>
                  <a:lnTo>
                    <a:pt x="1461582" y="21142"/>
                  </a:lnTo>
                </a:path>
              </a:pathLst>
            </a:custGeom>
            <a:ln w="35231" cap="flat">
              <a:solidFill>
                <a:srgbClr val="BEBEBE">
                  <a:alpha val="69803"/>
                </a:srgbClr>
              </a:solidFill>
              <a:prstDash val="solid"/>
              <a:round/>
            </a:ln>
          </p:spPr>
          <p:txBody>
            <a:bodyPr/>
            <a:lstStyle/>
            <a:p/>
          </p:txBody>
        </p:sp>
        <p:sp>
          <p:nvSpPr>
            <p:cNvPr id="291" name="pl291"/>
            <p:cNvSpPr/>
            <p:nvPr/>
          </p:nvSpPr>
          <p:spPr>
            <a:xfrm>
              <a:off x="4185089" y="428046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292" name="pl292"/>
            <p:cNvSpPr/>
            <p:nvPr/>
          </p:nvSpPr>
          <p:spPr>
            <a:xfrm>
              <a:off x="4185089" y="4301606"/>
              <a:ext cx="1461582" cy="42285"/>
            </a:xfrm>
            <a:custGeom>
              <a:avLst/>
              <a:pathLst>
                <a:path w="1461582" h="42285">
                  <a:moveTo>
                    <a:pt x="0" y="21142"/>
                  </a:moveTo>
                  <a:lnTo>
                    <a:pt x="208797" y="0"/>
                  </a:lnTo>
                  <a:lnTo>
                    <a:pt x="417595" y="42285"/>
                  </a:lnTo>
                  <a:lnTo>
                    <a:pt x="626392" y="42285"/>
                  </a:lnTo>
                  <a:lnTo>
                    <a:pt x="835190" y="21142"/>
                  </a:lnTo>
                  <a:lnTo>
                    <a:pt x="1043987" y="21142"/>
                  </a:lnTo>
                  <a:lnTo>
                    <a:pt x="1252785" y="42285"/>
                  </a:lnTo>
                  <a:lnTo>
                    <a:pt x="1461582" y="21142"/>
                  </a:lnTo>
                </a:path>
              </a:pathLst>
            </a:custGeom>
            <a:ln w="40651" cap="flat">
              <a:solidFill>
                <a:srgbClr val="000000">
                  <a:alpha val="100000"/>
                </a:srgbClr>
              </a:solidFill>
              <a:prstDash val="solid"/>
              <a:round/>
            </a:ln>
          </p:spPr>
          <p:txBody>
            <a:bodyPr/>
            <a:lstStyle/>
            <a:p/>
          </p:txBody>
        </p:sp>
        <p:sp>
          <p:nvSpPr>
            <p:cNvPr id="293" name="pl293"/>
            <p:cNvSpPr/>
            <p:nvPr/>
          </p:nvSpPr>
          <p:spPr>
            <a:xfrm>
              <a:off x="4185089" y="4301606"/>
              <a:ext cx="1461582" cy="42285"/>
            </a:xfrm>
            <a:custGeom>
              <a:avLst/>
              <a:pathLst>
                <a:path w="1461582" h="42285">
                  <a:moveTo>
                    <a:pt x="0" y="21142"/>
                  </a:moveTo>
                  <a:lnTo>
                    <a:pt x="208797" y="0"/>
                  </a:lnTo>
                  <a:lnTo>
                    <a:pt x="417595" y="42285"/>
                  </a:lnTo>
                  <a:lnTo>
                    <a:pt x="626392" y="42285"/>
                  </a:lnTo>
                  <a:lnTo>
                    <a:pt x="835190" y="21142"/>
                  </a:lnTo>
                  <a:lnTo>
                    <a:pt x="1043987" y="21142"/>
                  </a:lnTo>
                  <a:lnTo>
                    <a:pt x="1252785" y="42285"/>
                  </a:lnTo>
                  <a:lnTo>
                    <a:pt x="1461582" y="21142"/>
                  </a:lnTo>
                </a:path>
              </a:pathLst>
            </a:custGeom>
            <a:ln w="35231" cap="flat">
              <a:solidFill>
                <a:srgbClr val="1CABE2">
                  <a:alpha val="100000"/>
                </a:srgbClr>
              </a:solidFill>
              <a:prstDash val="solid"/>
              <a:round/>
            </a:ln>
          </p:spPr>
          <p:txBody>
            <a:bodyPr/>
            <a:lstStyle/>
            <a:p/>
          </p:txBody>
        </p:sp>
        <p:sp>
          <p:nvSpPr>
            <p:cNvPr id="294" name="tx294"/>
            <p:cNvSpPr/>
            <p:nvPr/>
          </p:nvSpPr>
          <p:spPr>
            <a:xfrm>
              <a:off x="4124830" y="4144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5" name="tx295"/>
            <p:cNvSpPr/>
            <p:nvPr/>
          </p:nvSpPr>
          <p:spPr>
            <a:xfrm>
              <a:off x="4333627" y="4123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96" name="tx296"/>
            <p:cNvSpPr/>
            <p:nvPr/>
          </p:nvSpPr>
          <p:spPr>
            <a:xfrm>
              <a:off x="4542425" y="41653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7" name="tx297"/>
            <p:cNvSpPr/>
            <p:nvPr/>
          </p:nvSpPr>
          <p:spPr>
            <a:xfrm>
              <a:off x="4751222" y="41653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98" name="tx298"/>
            <p:cNvSpPr/>
            <p:nvPr/>
          </p:nvSpPr>
          <p:spPr>
            <a:xfrm>
              <a:off x="4960020" y="4144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99" name="tx299"/>
            <p:cNvSpPr/>
            <p:nvPr/>
          </p:nvSpPr>
          <p:spPr>
            <a:xfrm>
              <a:off x="5168817" y="4144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0" name="tx300"/>
            <p:cNvSpPr/>
            <p:nvPr/>
          </p:nvSpPr>
          <p:spPr>
            <a:xfrm>
              <a:off x="5377615" y="41653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01" name="tx301"/>
            <p:cNvSpPr/>
            <p:nvPr/>
          </p:nvSpPr>
          <p:spPr>
            <a:xfrm>
              <a:off x="5586413" y="4144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02" name="rc302"/>
            <p:cNvSpPr/>
            <p:nvPr/>
          </p:nvSpPr>
          <p:spPr>
            <a:xfrm>
              <a:off x="4112010" y="4927502"/>
              <a:ext cx="1607740" cy="1000048"/>
            </a:xfrm>
            <a:prstGeom prst="rect">
              <a:avLst/>
            </a:prstGeom>
            <a:solidFill>
              <a:srgbClr val="EBEBEB">
                <a:alpha val="100000"/>
              </a:srgbClr>
            </a:solidFill>
          </p:spPr>
          <p:txBody>
            <a:bodyPr/>
            <a:lstStyle/>
            <a:p/>
          </p:txBody>
        </p:sp>
        <p:sp>
          <p:nvSpPr>
            <p:cNvPr id="303" name="pl303"/>
            <p:cNvSpPr/>
            <p:nvPr/>
          </p:nvSpPr>
          <p:spPr>
            <a:xfrm>
              <a:off x="4112010" y="576580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4" name="pl304"/>
            <p:cNvSpPr/>
            <p:nvPr/>
          </p:nvSpPr>
          <p:spPr>
            <a:xfrm>
              <a:off x="4112010" y="52372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5" name="pl305"/>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6" name="pl306"/>
            <p:cNvSpPr/>
            <p:nvPr/>
          </p:nvSpPr>
          <p:spPr>
            <a:xfrm>
              <a:off x="4112010" y="550152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07" name="pl307"/>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1" name="pl311"/>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2" name="pl312"/>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185089" y="556495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316" name="pl316"/>
            <p:cNvSpPr/>
            <p:nvPr/>
          </p:nvSpPr>
          <p:spPr>
            <a:xfrm>
              <a:off x="4185089" y="5543811"/>
              <a:ext cx="1461582" cy="42285"/>
            </a:xfrm>
            <a:custGeom>
              <a:avLst/>
              <a:pathLst>
                <a:path w="1461582" h="42285">
                  <a:moveTo>
                    <a:pt x="0" y="0"/>
                  </a:moveTo>
                  <a:lnTo>
                    <a:pt x="208797" y="0"/>
                  </a:lnTo>
                  <a:lnTo>
                    <a:pt x="417595" y="0"/>
                  </a:lnTo>
                  <a:lnTo>
                    <a:pt x="626392" y="42285"/>
                  </a:lnTo>
                  <a:lnTo>
                    <a:pt x="835190" y="0"/>
                  </a:lnTo>
                  <a:lnTo>
                    <a:pt x="1043987" y="21142"/>
                  </a:lnTo>
                  <a:lnTo>
                    <a:pt x="1252785" y="0"/>
                  </a:lnTo>
                  <a:lnTo>
                    <a:pt x="1461582" y="0"/>
                  </a:lnTo>
                </a:path>
              </a:pathLst>
            </a:custGeom>
            <a:ln w="40651" cap="flat">
              <a:solidFill>
                <a:srgbClr val="BEBEBE">
                  <a:alpha val="69803"/>
                </a:srgbClr>
              </a:solidFill>
              <a:prstDash val="solid"/>
              <a:round/>
            </a:ln>
          </p:spPr>
          <p:txBody>
            <a:bodyPr/>
            <a:lstStyle/>
            <a:p/>
          </p:txBody>
        </p:sp>
        <p:sp>
          <p:nvSpPr>
            <p:cNvPr id="317" name="pl317"/>
            <p:cNvSpPr/>
            <p:nvPr/>
          </p:nvSpPr>
          <p:spPr>
            <a:xfrm>
              <a:off x="4185089" y="5543811"/>
              <a:ext cx="1461582" cy="42285"/>
            </a:xfrm>
            <a:custGeom>
              <a:avLst/>
              <a:pathLst>
                <a:path w="1461582" h="42285">
                  <a:moveTo>
                    <a:pt x="0" y="0"/>
                  </a:moveTo>
                  <a:lnTo>
                    <a:pt x="208797" y="0"/>
                  </a:lnTo>
                  <a:lnTo>
                    <a:pt x="417595" y="0"/>
                  </a:lnTo>
                  <a:lnTo>
                    <a:pt x="626392" y="42285"/>
                  </a:lnTo>
                  <a:lnTo>
                    <a:pt x="835190" y="0"/>
                  </a:lnTo>
                  <a:lnTo>
                    <a:pt x="1043987" y="21142"/>
                  </a:lnTo>
                  <a:lnTo>
                    <a:pt x="1252785" y="0"/>
                  </a:lnTo>
                  <a:lnTo>
                    <a:pt x="1461582" y="0"/>
                  </a:lnTo>
                </a:path>
              </a:pathLst>
            </a:custGeom>
            <a:ln w="35231" cap="flat">
              <a:solidFill>
                <a:srgbClr val="BEBEBE">
                  <a:alpha val="69803"/>
                </a:srgbClr>
              </a:solidFill>
              <a:prstDash val="solid"/>
              <a:round/>
            </a:ln>
          </p:spPr>
          <p:txBody>
            <a:bodyPr/>
            <a:lstStyle/>
            <a:p/>
          </p:txBody>
        </p:sp>
        <p:sp>
          <p:nvSpPr>
            <p:cNvPr id="318" name="pl318"/>
            <p:cNvSpPr/>
            <p:nvPr/>
          </p:nvSpPr>
          <p:spPr>
            <a:xfrm>
              <a:off x="4185089" y="556495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319" name="pl319"/>
            <p:cNvSpPr/>
            <p:nvPr/>
          </p:nvSpPr>
          <p:spPr>
            <a:xfrm>
              <a:off x="4185089" y="5543811"/>
              <a:ext cx="1461582" cy="42285"/>
            </a:xfrm>
            <a:custGeom>
              <a:avLst/>
              <a:pathLst>
                <a:path w="1461582" h="42285">
                  <a:moveTo>
                    <a:pt x="0" y="0"/>
                  </a:moveTo>
                  <a:lnTo>
                    <a:pt x="208797" y="0"/>
                  </a:lnTo>
                  <a:lnTo>
                    <a:pt x="417595" y="0"/>
                  </a:lnTo>
                  <a:lnTo>
                    <a:pt x="626392" y="42285"/>
                  </a:lnTo>
                  <a:lnTo>
                    <a:pt x="835190" y="0"/>
                  </a:lnTo>
                  <a:lnTo>
                    <a:pt x="1043987" y="21142"/>
                  </a:lnTo>
                  <a:lnTo>
                    <a:pt x="1252785" y="0"/>
                  </a:lnTo>
                  <a:lnTo>
                    <a:pt x="1461582" y="0"/>
                  </a:lnTo>
                </a:path>
              </a:pathLst>
            </a:custGeom>
            <a:ln w="40651" cap="flat">
              <a:solidFill>
                <a:srgbClr val="000000">
                  <a:alpha val="100000"/>
                </a:srgbClr>
              </a:solidFill>
              <a:prstDash val="solid"/>
              <a:round/>
            </a:ln>
          </p:spPr>
          <p:txBody>
            <a:bodyPr/>
            <a:lstStyle/>
            <a:p/>
          </p:txBody>
        </p:sp>
        <p:sp>
          <p:nvSpPr>
            <p:cNvPr id="320" name="pl320"/>
            <p:cNvSpPr/>
            <p:nvPr/>
          </p:nvSpPr>
          <p:spPr>
            <a:xfrm>
              <a:off x="4185089" y="5543811"/>
              <a:ext cx="1461582" cy="42285"/>
            </a:xfrm>
            <a:custGeom>
              <a:avLst/>
              <a:pathLst>
                <a:path w="1461582" h="42285">
                  <a:moveTo>
                    <a:pt x="0" y="0"/>
                  </a:moveTo>
                  <a:lnTo>
                    <a:pt x="208797" y="0"/>
                  </a:lnTo>
                  <a:lnTo>
                    <a:pt x="417595" y="0"/>
                  </a:lnTo>
                  <a:lnTo>
                    <a:pt x="626392" y="42285"/>
                  </a:lnTo>
                  <a:lnTo>
                    <a:pt x="835190" y="0"/>
                  </a:lnTo>
                  <a:lnTo>
                    <a:pt x="1043987" y="21142"/>
                  </a:lnTo>
                  <a:lnTo>
                    <a:pt x="1252785" y="0"/>
                  </a:lnTo>
                  <a:lnTo>
                    <a:pt x="1461582" y="0"/>
                  </a:lnTo>
                </a:path>
              </a:pathLst>
            </a:custGeom>
            <a:ln w="35231" cap="flat">
              <a:solidFill>
                <a:srgbClr val="1CABE2">
                  <a:alpha val="100000"/>
                </a:srgbClr>
              </a:solidFill>
              <a:prstDash val="solid"/>
              <a:round/>
            </a:ln>
          </p:spPr>
          <p:txBody>
            <a:bodyPr/>
            <a:lstStyle/>
            <a:p/>
          </p:txBody>
        </p:sp>
        <p:sp>
          <p:nvSpPr>
            <p:cNvPr id="321" name="tx321"/>
            <p:cNvSpPr/>
            <p:nvPr/>
          </p:nvSpPr>
          <p:spPr>
            <a:xfrm>
              <a:off x="4124830" y="536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2" name="tx322"/>
            <p:cNvSpPr/>
            <p:nvPr/>
          </p:nvSpPr>
          <p:spPr>
            <a:xfrm>
              <a:off x="4333627" y="536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3" name="tx323"/>
            <p:cNvSpPr/>
            <p:nvPr/>
          </p:nvSpPr>
          <p:spPr>
            <a:xfrm>
              <a:off x="4542425" y="536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4" name="tx324"/>
            <p:cNvSpPr/>
            <p:nvPr/>
          </p:nvSpPr>
          <p:spPr>
            <a:xfrm>
              <a:off x="4751222" y="5407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5" name="tx325"/>
            <p:cNvSpPr/>
            <p:nvPr/>
          </p:nvSpPr>
          <p:spPr>
            <a:xfrm>
              <a:off x="4960020" y="536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6" name="tx326"/>
            <p:cNvSpPr/>
            <p:nvPr/>
          </p:nvSpPr>
          <p:spPr>
            <a:xfrm>
              <a:off x="5168817" y="5386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27" name="tx327"/>
            <p:cNvSpPr/>
            <p:nvPr/>
          </p:nvSpPr>
          <p:spPr>
            <a:xfrm>
              <a:off x="5377615" y="536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8" name="tx328"/>
            <p:cNvSpPr/>
            <p:nvPr/>
          </p:nvSpPr>
          <p:spPr>
            <a:xfrm>
              <a:off x="5586413" y="536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9" name="rc329"/>
            <p:cNvSpPr/>
            <p:nvPr/>
          </p:nvSpPr>
          <p:spPr>
            <a:xfrm>
              <a:off x="5789340" y="1074032"/>
              <a:ext cx="1607740" cy="1000048"/>
            </a:xfrm>
            <a:prstGeom prst="rect">
              <a:avLst/>
            </a:prstGeom>
            <a:solidFill>
              <a:srgbClr val="EBEBEB">
                <a:alpha val="100000"/>
              </a:srgbClr>
            </a:solidFill>
          </p:spPr>
          <p:txBody>
            <a:bodyPr/>
            <a:lstStyle/>
            <a:p/>
          </p:txBody>
        </p:sp>
        <p:sp>
          <p:nvSpPr>
            <p:cNvPr id="330" name="pl330"/>
            <p:cNvSpPr/>
            <p:nvPr/>
          </p:nvSpPr>
          <p:spPr>
            <a:xfrm>
              <a:off x="5789340" y="19123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1" name="pl331"/>
            <p:cNvSpPr/>
            <p:nvPr/>
          </p:nvSpPr>
          <p:spPr>
            <a:xfrm>
              <a:off x="5789340" y="13837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2" name="pl33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3" name="pl333"/>
            <p:cNvSpPr/>
            <p:nvPr/>
          </p:nvSpPr>
          <p:spPr>
            <a:xfrm>
              <a:off x="5789340" y="1648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34" name="pl334"/>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1" name="pl341"/>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2" name="pl342"/>
            <p:cNvSpPr/>
            <p:nvPr/>
          </p:nvSpPr>
          <p:spPr>
            <a:xfrm>
              <a:off x="5862419" y="171148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343" name="pl343"/>
            <p:cNvSpPr/>
            <p:nvPr/>
          </p:nvSpPr>
          <p:spPr>
            <a:xfrm>
              <a:off x="5862419" y="1732626"/>
              <a:ext cx="1461582" cy="63428"/>
            </a:xfrm>
            <a:custGeom>
              <a:avLst/>
              <a:pathLst>
                <a:path w="1461582" h="63428">
                  <a:moveTo>
                    <a:pt x="0" y="21142"/>
                  </a:moveTo>
                  <a:lnTo>
                    <a:pt x="208797" y="0"/>
                  </a:lnTo>
                  <a:lnTo>
                    <a:pt x="417595" y="0"/>
                  </a:lnTo>
                  <a:lnTo>
                    <a:pt x="626392" y="42285"/>
                  </a:lnTo>
                  <a:lnTo>
                    <a:pt x="835190" y="42285"/>
                  </a:lnTo>
                  <a:lnTo>
                    <a:pt x="1043987" y="21142"/>
                  </a:lnTo>
                  <a:lnTo>
                    <a:pt x="1252785" y="42285"/>
                  </a:lnTo>
                  <a:lnTo>
                    <a:pt x="1461582" y="63428"/>
                  </a:lnTo>
                </a:path>
              </a:pathLst>
            </a:custGeom>
            <a:ln w="40651" cap="flat">
              <a:solidFill>
                <a:srgbClr val="BEBEBE">
                  <a:alpha val="69803"/>
                </a:srgbClr>
              </a:solidFill>
              <a:prstDash val="solid"/>
              <a:round/>
            </a:ln>
          </p:spPr>
          <p:txBody>
            <a:bodyPr/>
            <a:lstStyle/>
            <a:p/>
          </p:txBody>
        </p:sp>
        <p:sp>
          <p:nvSpPr>
            <p:cNvPr id="344" name="pl344"/>
            <p:cNvSpPr/>
            <p:nvPr/>
          </p:nvSpPr>
          <p:spPr>
            <a:xfrm>
              <a:off x="5862419" y="1732626"/>
              <a:ext cx="1461582" cy="63428"/>
            </a:xfrm>
            <a:custGeom>
              <a:avLst/>
              <a:pathLst>
                <a:path w="1461582" h="63428">
                  <a:moveTo>
                    <a:pt x="0" y="21142"/>
                  </a:moveTo>
                  <a:lnTo>
                    <a:pt x="208797" y="0"/>
                  </a:lnTo>
                  <a:lnTo>
                    <a:pt x="417595" y="0"/>
                  </a:lnTo>
                  <a:lnTo>
                    <a:pt x="626392" y="42285"/>
                  </a:lnTo>
                  <a:lnTo>
                    <a:pt x="835190" y="42285"/>
                  </a:lnTo>
                  <a:lnTo>
                    <a:pt x="1043987" y="21142"/>
                  </a:lnTo>
                  <a:lnTo>
                    <a:pt x="1252785" y="42285"/>
                  </a:lnTo>
                  <a:lnTo>
                    <a:pt x="1461582" y="63428"/>
                  </a:lnTo>
                </a:path>
              </a:pathLst>
            </a:custGeom>
            <a:ln w="35231" cap="flat">
              <a:solidFill>
                <a:srgbClr val="BEBEBE">
                  <a:alpha val="69803"/>
                </a:srgbClr>
              </a:solidFill>
              <a:prstDash val="solid"/>
              <a:round/>
            </a:ln>
          </p:spPr>
          <p:txBody>
            <a:bodyPr/>
            <a:lstStyle/>
            <a:p/>
          </p:txBody>
        </p:sp>
        <p:sp>
          <p:nvSpPr>
            <p:cNvPr id="345" name="pl345"/>
            <p:cNvSpPr/>
            <p:nvPr/>
          </p:nvSpPr>
          <p:spPr>
            <a:xfrm>
              <a:off x="5862419" y="171148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346" name="pl346"/>
            <p:cNvSpPr/>
            <p:nvPr/>
          </p:nvSpPr>
          <p:spPr>
            <a:xfrm>
              <a:off x="5862419" y="1732626"/>
              <a:ext cx="1461582" cy="63428"/>
            </a:xfrm>
            <a:custGeom>
              <a:avLst/>
              <a:pathLst>
                <a:path w="1461582" h="63428">
                  <a:moveTo>
                    <a:pt x="0" y="21142"/>
                  </a:moveTo>
                  <a:lnTo>
                    <a:pt x="208797" y="0"/>
                  </a:lnTo>
                  <a:lnTo>
                    <a:pt x="417595" y="0"/>
                  </a:lnTo>
                  <a:lnTo>
                    <a:pt x="626392" y="42285"/>
                  </a:lnTo>
                  <a:lnTo>
                    <a:pt x="835190" y="42285"/>
                  </a:lnTo>
                  <a:lnTo>
                    <a:pt x="1043987" y="21142"/>
                  </a:lnTo>
                  <a:lnTo>
                    <a:pt x="1252785" y="42285"/>
                  </a:lnTo>
                  <a:lnTo>
                    <a:pt x="1461582" y="63428"/>
                  </a:lnTo>
                </a:path>
              </a:pathLst>
            </a:custGeom>
            <a:ln w="40651" cap="flat">
              <a:solidFill>
                <a:srgbClr val="000000">
                  <a:alpha val="100000"/>
                </a:srgbClr>
              </a:solidFill>
              <a:prstDash val="solid"/>
              <a:round/>
            </a:ln>
          </p:spPr>
          <p:txBody>
            <a:bodyPr/>
            <a:lstStyle/>
            <a:p/>
          </p:txBody>
        </p:sp>
        <p:sp>
          <p:nvSpPr>
            <p:cNvPr id="347" name="pl347"/>
            <p:cNvSpPr/>
            <p:nvPr/>
          </p:nvSpPr>
          <p:spPr>
            <a:xfrm>
              <a:off x="5862419" y="1732626"/>
              <a:ext cx="1461582" cy="63428"/>
            </a:xfrm>
            <a:custGeom>
              <a:avLst/>
              <a:pathLst>
                <a:path w="1461582" h="63428">
                  <a:moveTo>
                    <a:pt x="0" y="21142"/>
                  </a:moveTo>
                  <a:lnTo>
                    <a:pt x="208797" y="0"/>
                  </a:lnTo>
                  <a:lnTo>
                    <a:pt x="417595" y="0"/>
                  </a:lnTo>
                  <a:lnTo>
                    <a:pt x="626392" y="42285"/>
                  </a:lnTo>
                  <a:lnTo>
                    <a:pt x="835190" y="42285"/>
                  </a:lnTo>
                  <a:lnTo>
                    <a:pt x="1043987" y="21142"/>
                  </a:lnTo>
                  <a:lnTo>
                    <a:pt x="1252785" y="42285"/>
                  </a:lnTo>
                  <a:lnTo>
                    <a:pt x="1461582" y="63428"/>
                  </a:lnTo>
                </a:path>
              </a:pathLst>
            </a:custGeom>
            <a:ln w="35231" cap="flat">
              <a:solidFill>
                <a:srgbClr val="1CABE2">
                  <a:alpha val="100000"/>
                </a:srgbClr>
              </a:solidFill>
              <a:prstDash val="solid"/>
              <a:round/>
            </a:ln>
          </p:spPr>
          <p:txBody>
            <a:bodyPr/>
            <a:lstStyle/>
            <a:p/>
          </p:txBody>
        </p:sp>
        <p:sp>
          <p:nvSpPr>
            <p:cNvPr id="348" name="tx348"/>
            <p:cNvSpPr/>
            <p:nvPr/>
          </p:nvSpPr>
          <p:spPr>
            <a:xfrm>
              <a:off x="5802160" y="1575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49" name="tx349"/>
            <p:cNvSpPr/>
            <p:nvPr/>
          </p:nvSpPr>
          <p:spPr>
            <a:xfrm>
              <a:off x="6010957" y="1554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0" name="tx350"/>
            <p:cNvSpPr/>
            <p:nvPr/>
          </p:nvSpPr>
          <p:spPr>
            <a:xfrm>
              <a:off x="6219755" y="15540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51" name="tx351"/>
            <p:cNvSpPr/>
            <p:nvPr/>
          </p:nvSpPr>
          <p:spPr>
            <a:xfrm>
              <a:off x="6428552" y="1596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2" name="tx352"/>
            <p:cNvSpPr/>
            <p:nvPr/>
          </p:nvSpPr>
          <p:spPr>
            <a:xfrm>
              <a:off x="6637350" y="1596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3" name="tx353"/>
            <p:cNvSpPr/>
            <p:nvPr/>
          </p:nvSpPr>
          <p:spPr>
            <a:xfrm>
              <a:off x="6846147" y="1575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54" name="tx354"/>
            <p:cNvSpPr/>
            <p:nvPr/>
          </p:nvSpPr>
          <p:spPr>
            <a:xfrm>
              <a:off x="7054945" y="1596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5" name="tx355"/>
            <p:cNvSpPr/>
            <p:nvPr/>
          </p:nvSpPr>
          <p:spPr>
            <a:xfrm>
              <a:off x="7263742" y="1617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6" name="rc356"/>
            <p:cNvSpPr/>
            <p:nvPr/>
          </p:nvSpPr>
          <p:spPr>
            <a:xfrm>
              <a:off x="5789340" y="2358522"/>
              <a:ext cx="1607740" cy="1000048"/>
            </a:xfrm>
            <a:prstGeom prst="rect">
              <a:avLst/>
            </a:prstGeom>
            <a:solidFill>
              <a:srgbClr val="EBEBEB">
                <a:alpha val="100000"/>
              </a:srgbClr>
            </a:solidFill>
          </p:spPr>
          <p:txBody>
            <a:bodyPr/>
            <a:lstStyle/>
            <a:p/>
          </p:txBody>
        </p:sp>
        <p:sp>
          <p:nvSpPr>
            <p:cNvPr id="357" name="pl357"/>
            <p:cNvSpPr/>
            <p:nvPr/>
          </p:nvSpPr>
          <p:spPr>
            <a:xfrm>
              <a:off x="5789340" y="31968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8" name="pl358"/>
            <p:cNvSpPr/>
            <p:nvPr/>
          </p:nvSpPr>
          <p:spPr>
            <a:xfrm>
              <a:off x="5789340" y="26682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9" name="pl359"/>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0" name="pl360"/>
            <p:cNvSpPr/>
            <p:nvPr/>
          </p:nvSpPr>
          <p:spPr>
            <a:xfrm>
              <a:off x="5789340" y="2932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61" name="pl361"/>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5862419" y="299597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370" name="pl370"/>
            <p:cNvSpPr/>
            <p:nvPr/>
          </p:nvSpPr>
          <p:spPr>
            <a:xfrm>
              <a:off x="5862419" y="2953688"/>
              <a:ext cx="1461582" cy="42285"/>
            </a:xfrm>
            <a:custGeom>
              <a:avLst/>
              <a:pathLst>
                <a:path w="1461582" h="42285">
                  <a:moveTo>
                    <a:pt x="0" y="0"/>
                  </a:moveTo>
                  <a:lnTo>
                    <a:pt x="208797" y="21142"/>
                  </a:lnTo>
                  <a:lnTo>
                    <a:pt x="417595" y="21142"/>
                  </a:lnTo>
                  <a:lnTo>
                    <a:pt x="626392" y="21142"/>
                  </a:lnTo>
                  <a:lnTo>
                    <a:pt x="835190" y="42285"/>
                  </a:lnTo>
                  <a:lnTo>
                    <a:pt x="1043987" y="42285"/>
                  </a:lnTo>
                  <a:lnTo>
                    <a:pt x="1252785" y="21142"/>
                  </a:lnTo>
                  <a:lnTo>
                    <a:pt x="1461582" y="21142"/>
                  </a:lnTo>
                </a:path>
              </a:pathLst>
            </a:custGeom>
            <a:ln w="40651" cap="flat">
              <a:solidFill>
                <a:srgbClr val="BEBEBE">
                  <a:alpha val="69803"/>
                </a:srgbClr>
              </a:solidFill>
              <a:prstDash val="solid"/>
              <a:round/>
            </a:ln>
          </p:spPr>
          <p:txBody>
            <a:bodyPr/>
            <a:lstStyle/>
            <a:p/>
          </p:txBody>
        </p:sp>
        <p:sp>
          <p:nvSpPr>
            <p:cNvPr id="371" name="pl371"/>
            <p:cNvSpPr/>
            <p:nvPr/>
          </p:nvSpPr>
          <p:spPr>
            <a:xfrm>
              <a:off x="5862419" y="2953688"/>
              <a:ext cx="1461582" cy="42285"/>
            </a:xfrm>
            <a:custGeom>
              <a:avLst/>
              <a:pathLst>
                <a:path w="1461582" h="42285">
                  <a:moveTo>
                    <a:pt x="0" y="0"/>
                  </a:moveTo>
                  <a:lnTo>
                    <a:pt x="208797" y="21142"/>
                  </a:lnTo>
                  <a:lnTo>
                    <a:pt x="417595" y="21142"/>
                  </a:lnTo>
                  <a:lnTo>
                    <a:pt x="626392" y="21142"/>
                  </a:lnTo>
                  <a:lnTo>
                    <a:pt x="835190" y="42285"/>
                  </a:lnTo>
                  <a:lnTo>
                    <a:pt x="1043987" y="42285"/>
                  </a:lnTo>
                  <a:lnTo>
                    <a:pt x="1252785" y="21142"/>
                  </a:lnTo>
                  <a:lnTo>
                    <a:pt x="1461582" y="21142"/>
                  </a:lnTo>
                </a:path>
              </a:pathLst>
            </a:custGeom>
            <a:ln w="35231" cap="flat">
              <a:solidFill>
                <a:srgbClr val="BEBEBE">
                  <a:alpha val="69803"/>
                </a:srgbClr>
              </a:solidFill>
              <a:prstDash val="solid"/>
              <a:round/>
            </a:ln>
          </p:spPr>
          <p:txBody>
            <a:bodyPr/>
            <a:lstStyle/>
            <a:p/>
          </p:txBody>
        </p:sp>
        <p:sp>
          <p:nvSpPr>
            <p:cNvPr id="372" name="pl372"/>
            <p:cNvSpPr/>
            <p:nvPr/>
          </p:nvSpPr>
          <p:spPr>
            <a:xfrm>
              <a:off x="5862419" y="299597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373" name="pl373"/>
            <p:cNvSpPr/>
            <p:nvPr/>
          </p:nvSpPr>
          <p:spPr>
            <a:xfrm>
              <a:off x="5862419" y="2953688"/>
              <a:ext cx="1461582" cy="42285"/>
            </a:xfrm>
            <a:custGeom>
              <a:avLst/>
              <a:pathLst>
                <a:path w="1461582" h="42285">
                  <a:moveTo>
                    <a:pt x="0" y="0"/>
                  </a:moveTo>
                  <a:lnTo>
                    <a:pt x="208797" y="21142"/>
                  </a:lnTo>
                  <a:lnTo>
                    <a:pt x="417595" y="21142"/>
                  </a:lnTo>
                  <a:lnTo>
                    <a:pt x="626392" y="21142"/>
                  </a:lnTo>
                  <a:lnTo>
                    <a:pt x="835190" y="42285"/>
                  </a:lnTo>
                  <a:lnTo>
                    <a:pt x="1043987" y="42285"/>
                  </a:lnTo>
                  <a:lnTo>
                    <a:pt x="1252785" y="21142"/>
                  </a:lnTo>
                  <a:lnTo>
                    <a:pt x="1461582" y="21142"/>
                  </a:lnTo>
                </a:path>
              </a:pathLst>
            </a:custGeom>
            <a:ln w="40651" cap="flat">
              <a:solidFill>
                <a:srgbClr val="000000">
                  <a:alpha val="100000"/>
                </a:srgbClr>
              </a:solidFill>
              <a:prstDash val="solid"/>
              <a:round/>
            </a:ln>
          </p:spPr>
          <p:txBody>
            <a:bodyPr/>
            <a:lstStyle/>
            <a:p/>
          </p:txBody>
        </p:sp>
        <p:sp>
          <p:nvSpPr>
            <p:cNvPr id="374" name="pl374"/>
            <p:cNvSpPr/>
            <p:nvPr/>
          </p:nvSpPr>
          <p:spPr>
            <a:xfrm>
              <a:off x="5862419" y="2953688"/>
              <a:ext cx="1461582" cy="42285"/>
            </a:xfrm>
            <a:custGeom>
              <a:avLst/>
              <a:pathLst>
                <a:path w="1461582" h="42285">
                  <a:moveTo>
                    <a:pt x="0" y="0"/>
                  </a:moveTo>
                  <a:lnTo>
                    <a:pt x="208797" y="21142"/>
                  </a:lnTo>
                  <a:lnTo>
                    <a:pt x="417595" y="21142"/>
                  </a:lnTo>
                  <a:lnTo>
                    <a:pt x="626392" y="21142"/>
                  </a:lnTo>
                  <a:lnTo>
                    <a:pt x="835190" y="42285"/>
                  </a:lnTo>
                  <a:lnTo>
                    <a:pt x="1043987" y="42285"/>
                  </a:lnTo>
                  <a:lnTo>
                    <a:pt x="1252785" y="21142"/>
                  </a:lnTo>
                  <a:lnTo>
                    <a:pt x="1461582" y="21142"/>
                  </a:lnTo>
                </a:path>
              </a:pathLst>
            </a:custGeom>
            <a:ln w="35231" cap="flat">
              <a:solidFill>
                <a:srgbClr val="1CABE2">
                  <a:alpha val="100000"/>
                </a:srgbClr>
              </a:solidFill>
              <a:prstDash val="solid"/>
              <a:round/>
            </a:ln>
          </p:spPr>
          <p:txBody>
            <a:bodyPr/>
            <a:lstStyle/>
            <a:p/>
          </p:txBody>
        </p:sp>
        <p:sp>
          <p:nvSpPr>
            <p:cNvPr id="375" name="tx375"/>
            <p:cNvSpPr/>
            <p:nvPr/>
          </p:nvSpPr>
          <p:spPr>
            <a:xfrm>
              <a:off x="5802160" y="27751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376" name="tx376"/>
            <p:cNvSpPr/>
            <p:nvPr/>
          </p:nvSpPr>
          <p:spPr>
            <a:xfrm>
              <a:off x="6010957"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7" name="tx377"/>
            <p:cNvSpPr/>
            <p:nvPr/>
          </p:nvSpPr>
          <p:spPr>
            <a:xfrm>
              <a:off x="6219755"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8" name="tx378"/>
            <p:cNvSpPr/>
            <p:nvPr/>
          </p:nvSpPr>
          <p:spPr>
            <a:xfrm>
              <a:off x="6428552"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9" name="tx379"/>
            <p:cNvSpPr/>
            <p:nvPr/>
          </p:nvSpPr>
          <p:spPr>
            <a:xfrm>
              <a:off x="6637350"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0" name="tx380"/>
            <p:cNvSpPr/>
            <p:nvPr/>
          </p:nvSpPr>
          <p:spPr>
            <a:xfrm>
              <a:off x="6846147"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1" name="tx381"/>
            <p:cNvSpPr/>
            <p:nvPr/>
          </p:nvSpPr>
          <p:spPr>
            <a:xfrm>
              <a:off x="7054945"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2" name="tx382"/>
            <p:cNvSpPr/>
            <p:nvPr/>
          </p:nvSpPr>
          <p:spPr>
            <a:xfrm>
              <a:off x="7263742"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3" name="rc383"/>
            <p:cNvSpPr/>
            <p:nvPr/>
          </p:nvSpPr>
          <p:spPr>
            <a:xfrm>
              <a:off x="5789340" y="3643012"/>
              <a:ext cx="1607740" cy="1000048"/>
            </a:xfrm>
            <a:prstGeom prst="rect">
              <a:avLst/>
            </a:prstGeom>
            <a:solidFill>
              <a:srgbClr val="EBEBEB">
                <a:alpha val="100000"/>
              </a:srgbClr>
            </a:solidFill>
          </p:spPr>
          <p:txBody>
            <a:bodyPr/>
            <a:lstStyle/>
            <a:p/>
          </p:txBody>
        </p:sp>
        <p:sp>
          <p:nvSpPr>
            <p:cNvPr id="384" name="pl384"/>
            <p:cNvSpPr/>
            <p:nvPr/>
          </p:nvSpPr>
          <p:spPr>
            <a:xfrm>
              <a:off x="5789340" y="44813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5" name="pl385"/>
            <p:cNvSpPr/>
            <p:nvPr/>
          </p:nvSpPr>
          <p:spPr>
            <a:xfrm>
              <a:off x="5789340" y="39527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6" name="pl386"/>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7" name="pl387"/>
            <p:cNvSpPr/>
            <p:nvPr/>
          </p:nvSpPr>
          <p:spPr>
            <a:xfrm>
              <a:off x="5789340" y="42170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8" name="pl38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862419" y="428046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397" name="pl397"/>
            <p:cNvSpPr/>
            <p:nvPr/>
          </p:nvSpPr>
          <p:spPr>
            <a:xfrm>
              <a:off x="5862419" y="4301606"/>
              <a:ext cx="1461582" cy="84570"/>
            </a:xfrm>
            <a:custGeom>
              <a:avLst/>
              <a:pathLst>
                <a:path w="1461582" h="84570">
                  <a:moveTo>
                    <a:pt x="0" y="21142"/>
                  </a:moveTo>
                  <a:lnTo>
                    <a:pt x="208797" y="0"/>
                  </a:lnTo>
                  <a:lnTo>
                    <a:pt x="417595" y="21142"/>
                  </a:lnTo>
                  <a:lnTo>
                    <a:pt x="626392" y="63428"/>
                  </a:lnTo>
                  <a:lnTo>
                    <a:pt x="835190" y="63428"/>
                  </a:lnTo>
                  <a:lnTo>
                    <a:pt x="1043987" y="63428"/>
                  </a:lnTo>
                  <a:lnTo>
                    <a:pt x="1252785" y="84570"/>
                  </a:lnTo>
                  <a:lnTo>
                    <a:pt x="1461582" y="84570"/>
                  </a:lnTo>
                </a:path>
              </a:pathLst>
            </a:custGeom>
            <a:ln w="40651" cap="flat">
              <a:solidFill>
                <a:srgbClr val="BEBEBE">
                  <a:alpha val="69803"/>
                </a:srgbClr>
              </a:solidFill>
              <a:prstDash val="solid"/>
              <a:round/>
            </a:ln>
          </p:spPr>
          <p:txBody>
            <a:bodyPr/>
            <a:lstStyle/>
            <a:p/>
          </p:txBody>
        </p:sp>
        <p:sp>
          <p:nvSpPr>
            <p:cNvPr id="398" name="pl398"/>
            <p:cNvSpPr/>
            <p:nvPr/>
          </p:nvSpPr>
          <p:spPr>
            <a:xfrm>
              <a:off x="5862419" y="4301606"/>
              <a:ext cx="1461582" cy="84570"/>
            </a:xfrm>
            <a:custGeom>
              <a:avLst/>
              <a:pathLst>
                <a:path w="1461582" h="84570">
                  <a:moveTo>
                    <a:pt x="0" y="21142"/>
                  </a:moveTo>
                  <a:lnTo>
                    <a:pt x="208797" y="0"/>
                  </a:lnTo>
                  <a:lnTo>
                    <a:pt x="417595" y="21142"/>
                  </a:lnTo>
                  <a:lnTo>
                    <a:pt x="626392" y="63428"/>
                  </a:lnTo>
                  <a:lnTo>
                    <a:pt x="835190" y="63428"/>
                  </a:lnTo>
                  <a:lnTo>
                    <a:pt x="1043987" y="63428"/>
                  </a:lnTo>
                  <a:lnTo>
                    <a:pt x="1252785" y="84570"/>
                  </a:lnTo>
                  <a:lnTo>
                    <a:pt x="1461582" y="84570"/>
                  </a:lnTo>
                </a:path>
              </a:pathLst>
            </a:custGeom>
            <a:ln w="35231" cap="flat">
              <a:solidFill>
                <a:srgbClr val="BEBEBE">
                  <a:alpha val="69803"/>
                </a:srgbClr>
              </a:solidFill>
              <a:prstDash val="solid"/>
              <a:round/>
            </a:ln>
          </p:spPr>
          <p:txBody>
            <a:bodyPr/>
            <a:lstStyle/>
            <a:p/>
          </p:txBody>
        </p:sp>
        <p:sp>
          <p:nvSpPr>
            <p:cNvPr id="399" name="pl399"/>
            <p:cNvSpPr/>
            <p:nvPr/>
          </p:nvSpPr>
          <p:spPr>
            <a:xfrm>
              <a:off x="5862419" y="428046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400" name="pl400"/>
            <p:cNvSpPr/>
            <p:nvPr/>
          </p:nvSpPr>
          <p:spPr>
            <a:xfrm>
              <a:off x="5862419" y="4301606"/>
              <a:ext cx="1461582" cy="84570"/>
            </a:xfrm>
            <a:custGeom>
              <a:avLst/>
              <a:pathLst>
                <a:path w="1461582" h="84570">
                  <a:moveTo>
                    <a:pt x="0" y="21142"/>
                  </a:moveTo>
                  <a:lnTo>
                    <a:pt x="208797" y="0"/>
                  </a:lnTo>
                  <a:lnTo>
                    <a:pt x="417595" y="21142"/>
                  </a:lnTo>
                  <a:lnTo>
                    <a:pt x="626392" y="63428"/>
                  </a:lnTo>
                  <a:lnTo>
                    <a:pt x="835190" y="63428"/>
                  </a:lnTo>
                  <a:lnTo>
                    <a:pt x="1043987" y="63428"/>
                  </a:lnTo>
                  <a:lnTo>
                    <a:pt x="1252785" y="84570"/>
                  </a:lnTo>
                  <a:lnTo>
                    <a:pt x="1461582" y="84570"/>
                  </a:lnTo>
                </a:path>
              </a:pathLst>
            </a:custGeom>
            <a:ln w="40651" cap="flat">
              <a:solidFill>
                <a:srgbClr val="000000">
                  <a:alpha val="100000"/>
                </a:srgbClr>
              </a:solidFill>
              <a:prstDash val="solid"/>
              <a:round/>
            </a:ln>
          </p:spPr>
          <p:txBody>
            <a:bodyPr/>
            <a:lstStyle/>
            <a:p/>
          </p:txBody>
        </p:sp>
        <p:sp>
          <p:nvSpPr>
            <p:cNvPr id="401" name="pl401"/>
            <p:cNvSpPr/>
            <p:nvPr/>
          </p:nvSpPr>
          <p:spPr>
            <a:xfrm>
              <a:off x="5862419" y="4301606"/>
              <a:ext cx="1461582" cy="84570"/>
            </a:xfrm>
            <a:custGeom>
              <a:avLst/>
              <a:pathLst>
                <a:path w="1461582" h="84570">
                  <a:moveTo>
                    <a:pt x="0" y="21142"/>
                  </a:moveTo>
                  <a:lnTo>
                    <a:pt x="208797" y="0"/>
                  </a:lnTo>
                  <a:lnTo>
                    <a:pt x="417595" y="21142"/>
                  </a:lnTo>
                  <a:lnTo>
                    <a:pt x="626392" y="63428"/>
                  </a:lnTo>
                  <a:lnTo>
                    <a:pt x="835190" y="63428"/>
                  </a:lnTo>
                  <a:lnTo>
                    <a:pt x="1043987" y="63428"/>
                  </a:lnTo>
                  <a:lnTo>
                    <a:pt x="1252785" y="84570"/>
                  </a:lnTo>
                  <a:lnTo>
                    <a:pt x="1461582" y="84570"/>
                  </a:lnTo>
                </a:path>
              </a:pathLst>
            </a:custGeom>
            <a:ln w="35231" cap="flat">
              <a:solidFill>
                <a:srgbClr val="1CABE2">
                  <a:alpha val="100000"/>
                </a:srgbClr>
              </a:solidFill>
              <a:prstDash val="solid"/>
              <a:round/>
            </a:ln>
          </p:spPr>
          <p:txBody>
            <a:bodyPr/>
            <a:lstStyle/>
            <a:p/>
          </p:txBody>
        </p:sp>
        <p:sp>
          <p:nvSpPr>
            <p:cNvPr id="402" name="tx402"/>
            <p:cNvSpPr/>
            <p:nvPr/>
          </p:nvSpPr>
          <p:spPr>
            <a:xfrm>
              <a:off x="5802160" y="4144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3" name="tx403"/>
            <p:cNvSpPr/>
            <p:nvPr/>
          </p:nvSpPr>
          <p:spPr>
            <a:xfrm>
              <a:off x="6010957" y="4123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4" name="tx404"/>
            <p:cNvSpPr/>
            <p:nvPr/>
          </p:nvSpPr>
          <p:spPr>
            <a:xfrm>
              <a:off x="6219755" y="41441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05" name="tx405"/>
            <p:cNvSpPr/>
            <p:nvPr/>
          </p:nvSpPr>
          <p:spPr>
            <a:xfrm>
              <a:off x="6428552" y="41864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6" name="tx406"/>
            <p:cNvSpPr/>
            <p:nvPr/>
          </p:nvSpPr>
          <p:spPr>
            <a:xfrm>
              <a:off x="6637350" y="41864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7" name="tx407"/>
            <p:cNvSpPr/>
            <p:nvPr/>
          </p:nvSpPr>
          <p:spPr>
            <a:xfrm>
              <a:off x="6846147" y="41864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08" name="tx408"/>
            <p:cNvSpPr/>
            <p:nvPr/>
          </p:nvSpPr>
          <p:spPr>
            <a:xfrm>
              <a:off x="7054945" y="4207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09" name="tx409"/>
            <p:cNvSpPr/>
            <p:nvPr/>
          </p:nvSpPr>
          <p:spPr>
            <a:xfrm>
              <a:off x="7263742" y="42076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10" name="rc410"/>
            <p:cNvSpPr/>
            <p:nvPr/>
          </p:nvSpPr>
          <p:spPr>
            <a:xfrm>
              <a:off x="5789340" y="4927502"/>
              <a:ext cx="1607740" cy="1000048"/>
            </a:xfrm>
            <a:prstGeom prst="rect">
              <a:avLst/>
            </a:prstGeom>
            <a:solidFill>
              <a:srgbClr val="EBEBEB">
                <a:alpha val="100000"/>
              </a:srgbClr>
            </a:solidFill>
          </p:spPr>
          <p:txBody>
            <a:bodyPr/>
            <a:lstStyle/>
            <a:p/>
          </p:txBody>
        </p:sp>
        <p:sp>
          <p:nvSpPr>
            <p:cNvPr id="411" name="pl411"/>
            <p:cNvSpPr/>
            <p:nvPr/>
          </p:nvSpPr>
          <p:spPr>
            <a:xfrm>
              <a:off x="5789340" y="576580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52372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550152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6" name="pl416"/>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5862419" y="556495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424" name="pl424"/>
            <p:cNvSpPr/>
            <p:nvPr/>
          </p:nvSpPr>
          <p:spPr>
            <a:xfrm>
              <a:off x="5862419" y="5522668"/>
              <a:ext cx="1461582" cy="63428"/>
            </a:xfrm>
            <a:custGeom>
              <a:avLst/>
              <a:pathLst>
                <a:path w="1461582" h="63428">
                  <a:moveTo>
                    <a:pt x="0" y="0"/>
                  </a:moveTo>
                  <a:lnTo>
                    <a:pt x="208797" y="21142"/>
                  </a:lnTo>
                  <a:lnTo>
                    <a:pt x="417595" y="21142"/>
                  </a:lnTo>
                  <a:lnTo>
                    <a:pt x="626392" y="21142"/>
                  </a:lnTo>
                  <a:lnTo>
                    <a:pt x="835190" y="42285"/>
                  </a:lnTo>
                  <a:lnTo>
                    <a:pt x="1043987" y="63428"/>
                  </a:lnTo>
                  <a:lnTo>
                    <a:pt x="1252785" y="42285"/>
                  </a:lnTo>
                  <a:lnTo>
                    <a:pt x="1461582" y="42285"/>
                  </a:lnTo>
                </a:path>
              </a:pathLst>
            </a:custGeom>
            <a:ln w="40651" cap="flat">
              <a:solidFill>
                <a:srgbClr val="BEBEBE">
                  <a:alpha val="69803"/>
                </a:srgbClr>
              </a:solidFill>
              <a:prstDash val="solid"/>
              <a:round/>
            </a:ln>
          </p:spPr>
          <p:txBody>
            <a:bodyPr/>
            <a:lstStyle/>
            <a:p/>
          </p:txBody>
        </p:sp>
        <p:sp>
          <p:nvSpPr>
            <p:cNvPr id="425" name="pl425"/>
            <p:cNvSpPr/>
            <p:nvPr/>
          </p:nvSpPr>
          <p:spPr>
            <a:xfrm>
              <a:off x="5862419" y="5522668"/>
              <a:ext cx="1461582" cy="63428"/>
            </a:xfrm>
            <a:custGeom>
              <a:avLst/>
              <a:pathLst>
                <a:path w="1461582" h="63428">
                  <a:moveTo>
                    <a:pt x="0" y="0"/>
                  </a:moveTo>
                  <a:lnTo>
                    <a:pt x="208797" y="21142"/>
                  </a:lnTo>
                  <a:lnTo>
                    <a:pt x="417595" y="21142"/>
                  </a:lnTo>
                  <a:lnTo>
                    <a:pt x="626392" y="21142"/>
                  </a:lnTo>
                  <a:lnTo>
                    <a:pt x="835190" y="42285"/>
                  </a:lnTo>
                  <a:lnTo>
                    <a:pt x="1043987" y="63428"/>
                  </a:lnTo>
                  <a:lnTo>
                    <a:pt x="1252785" y="42285"/>
                  </a:lnTo>
                  <a:lnTo>
                    <a:pt x="1461582" y="42285"/>
                  </a:lnTo>
                </a:path>
              </a:pathLst>
            </a:custGeom>
            <a:ln w="35231" cap="flat">
              <a:solidFill>
                <a:srgbClr val="BEBEBE">
                  <a:alpha val="69803"/>
                </a:srgbClr>
              </a:solidFill>
              <a:prstDash val="solid"/>
              <a:round/>
            </a:ln>
          </p:spPr>
          <p:txBody>
            <a:bodyPr/>
            <a:lstStyle/>
            <a:p/>
          </p:txBody>
        </p:sp>
        <p:sp>
          <p:nvSpPr>
            <p:cNvPr id="426" name="pl426"/>
            <p:cNvSpPr/>
            <p:nvPr/>
          </p:nvSpPr>
          <p:spPr>
            <a:xfrm>
              <a:off x="5862419" y="556495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427" name="pl427"/>
            <p:cNvSpPr/>
            <p:nvPr/>
          </p:nvSpPr>
          <p:spPr>
            <a:xfrm>
              <a:off x="5862419" y="5522668"/>
              <a:ext cx="1461582" cy="63428"/>
            </a:xfrm>
            <a:custGeom>
              <a:avLst/>
              <a:pathLst>
                <a:path w="1461582" h="63428">
                  <a:moveTo>
                    <a:pt x="0" y="0"/>
                  </a:moveTo>
                  <a:lnTo>
                    <a:pt x="208797" y="21142"/>
                  </a:lnTo>
                  <a:lnTo>
                    <a:pt x="417595" y="21142"/>
                  </a:lnTo>
                  <a:lnTo>
                    <a:pt x="626392" y="21142"/>
                  </a:lnTo>
                  <a:lnTo>
                    <a:pt x="835190" y="42285"/>
                  </a:lnTo>
                  <a:lnTo>
                    <a:pt x="1043987" y="63428"/>
                  </a:lnTo>
                  <a:lnTo>
                    <a:pt x="1252785" y="42285"/>
                  </a:lnTo>
                  <a:lnTo>
                    <a:pt x="1461582" y="42285"/>
                  </a:lnTo>
                </a:path>
              </a:pathLst>
            </a:custGeom>
            <a:ln w="40651" cap="flat">
              <a:solidFill>
                <a:srgbClr val="000000">
                  <a:alpha val="100000"/>
                </a:srgbClr>
              </a:solidFill>
              <a:prstDash val="solid"/>
              <a:round/>
            </a:ln>
          </p:spPr>
          <p:txBody>
            <a:bodyPr/>
            <a:lstStyle/>
            <a:p/>
          </p:txBody>
        </p:sp>
        <p:sp>
          <p:nvSpPr>
            <p:cNvPr id="428" name="pl428"/>
            <p:cNvSpPr/>
            <p:nvPr/>
          </p:nvSpPr>
          <p:spPr>
            <a:xfrm>
              <a:off x="5862419" y="5522668"/>
              <a:ext cx="1461582" cy="63428"/>
            </a:xfrm>
            <a:custGeom>
              <a:avLst/>
              <a:pathLst>
                <a:path w="1461582" h="63428">
                  <a:moveTo>
                    <a:pt x="0" y="0"/>
                  </a:moveTo>
                  <a:lnTo>
                    <a:pt x="208797" y="21142"/>
                  </a:lnTo>
                  <a:lnTo>
                    <a:pt x="417595" y="21142"/>
                  </a:lnTo>
                  <a:lnTo>
                    <a:pt x="626392" y="21142"/>
                  </a:lnTo>
                  <a:lnTo>
                    <a:pt x="835190" y="42285"/>
                  </a:lnTo>
                  <a:lnTo>
                    <a:pt x="1043987" y="63428"/>
                  </a:lnTo>
                  <a:lnTo>
                    <a:pt x="1252785" y="42285"/>
                  </a:lnTo>
                  <a:lnTo>
                    <a:pt x="1461582" y="42285"/>
                  </a:lnTo>
                </a:path>
              </a:pathLst>
            </a:custGeom>
            <a:ln w="35231" cap="flat">
              <a:solidFill>
                <a:srgbClr val="1CABE2">
                  <a:alpha val="100000"/>
                </a:srgbClr>
              </a:solidFill>
              <a:prstDash val="solid"/>
              <a:round/>
            </a:ln>
          </p:spPr>
          <p:txBody>
            <a:bodyPr/>
            <a:lstStyle/>
            <a:p/>
          </p:txBody>
        </p:sp>
        <p:sp>
          <p:nvSpPr>
            <p:cNvPr id="429" name="tx429"/>
            <p:cNvSpPr/>
            <p:nvPr/>
          </p:nvSpPr>
          <p:spPr>
            <a:xfrm>
              <a:off x="5802160" y="5344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0" name="tx430"/>
            <p:cNvSpPr/>
            <p:nvPr/>
          </p:nvSpPr>
          <p:spPr>
            <a:xfrm>
              <a:off x="6010957" y="536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1" name="tx431"/>
            <p:cNvSpPr/>
            <p:nvPr/>
          </p:nvSpPr>
          <p:spPr>
            <a:xfrm>
              <a:off x="6219755" y="536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2" name="tx432"/>
            <p:cNvSpPr/>
            <p:nvPr/>
          </p:nvSpPr>
          <p:spPr>
            <a:xfrm>
              <a:off x="6428552" y="53652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3" name="tx433"/>
            <p:cNvSpPr/>
            <p:nvPr/>
          </p:nvSpPr>
          <p:spPr>
            <a:xfrm>
              <a:off x="6637350" y="5386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4" name="tx434"/>
            <p:cNvSpPr/>
            <p:nvPr/>
          </p:nvSpPr>
          <p:spPr>
            <a:xfrm>
              <a:off x="6846147" y="5407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35" name="tx435"/>
            <p:cNvSpPr/>
            <p:nvPr/>
          </p:nvSpPr>
          <p:spPr>
            <a:xfrm>
              <a:off x="7054945" y="5386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6" name="tx436"/>
            <p:cNvSpPr/>
            <p:nvPr/>
          </p:nvSpPr>
          <p:spPr>
            <a:xfrm>
              <a:off x="7263742" y="53863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37" name="rc437"/>
            <p:cNvSpPr/>
            <p:nvPr/>
          </p:nvSpPr>
          <p:spPr>
            <a:xfrm>
              <a:off x="7466670" y="1074032"/>
              <a:ext cx="1607740" cy="1000048"/>
            </a:xfrm>
            <a:prstGeom prst="rect">
              <a:avLst/>
            </a:prstGeom>
            <a:solidFill>
              <a:srgbClr val="EBEBEB">
                <a:alpha val="100000"/>
              </a:srgbClr>
            </a:solidFill>
          </p:spPr>
          <p:txBody>
            <a:bodyPr/>
            <a:lstStyle/>
            <a:p/>
          </p:txBody>
        </p:sp>
        <p:sp>
          <p:nvSpPr>
            <p:cNvPr id="438" name="pl438"/>
            <p:cNvSpPr/>
            <p:nvPr/>
          </p:nvSpPr>
          <p:spPr>
            <a:xfrm>
              <a:off x="7466670" y="191233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9" name="pl439"/>
            <p:cNvSpPr/>
            <p:nvPr/>
          </p:nvSpPr>
          <p:spPr>
            <a:xfrm>
              <a:off x="7466670" y="13837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0" name="pl440"/>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7466670" y="164805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2" name="pl442"/>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3" name="pl443"/>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4" name="pl444"/>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5" name="pl445"/>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6" name="pl446"/>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7539749" y="171148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451" name="pl451"/>
            <p:cNvSpPr/>
            <p:nvPr/>
          </p:nvSpPr>
          <p:spPr>
            <a:xfrm>
              <a:off x="7539749" y="1669198"/>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452" name="pl452"/>
            <p:cNvSpPr/>
            <p:nvPr/>
          </p:nvSpPr>
          <p:spPr>
            <a:xfrm>
              <a:off x="7539749" y="1669198"/>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453" name="pl453"/>
            <p:cNvSpPr/>
            <p:nvPr/>
          </p:nvSpPr>
          <p:spPr>
            <a:xfrm>
              <a:off x="7539749" y="171148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454" name="pl454"/>
            <p:cNvSpPr/>
            <p:nvPr/>
          </p:nvSpPr>
          <p:spPr>
            <a:xfrm>
              <a:off x="7539749" y="1669198"/>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455" name="pl455"/>
            <p:cNvSpPr/>
            <p:nvPr/>
          </p:nvSpPr>
          <p:spPr>
            <a:xfrm>
              <a:off x="7539749" y="1669198"/>
              <a:ext cx="1461582" cy="0"/>
            </a:xfrm>
            <a:custGeom>
              <a:avLst/>
              <a:pathLst>
                <a:path w="1461582" h="0">
                  <a:moveTo>
                    <a:pt x="0" y="0"/>
                  </a:moveTo>
                  <a:lnTo>
                    <a:pt x="208797" y="0"/>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456" name="tx456"/>
            <p:cNvSpPr/>
            <p:nvPr/>
          </p:nvSpPr>
          <p:spPr>
            <a:xfrm>
              <a:off x="7479490" y="1490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57" name="tx457"/>
            <p:cNvSpPr/>
            <p:nvPr/>
          </p:nvSpPr>
          <p:spPr>
            <a:xfrm>
              <a:off x="7688287" y="1490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58" name="tx458"/>
            <p:cNvSpPr/>
            <p:nvPr/>
          </p:nvSpPr>
          <p:spPr>
            <a:xfrm>
              <a:off x="7897085" y="1490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59" name="tx459"/>
            <p:cNvSpPr/>
            <p:nvPr/>
          </p:nvSpPr>
          <p:spPr>
            <a:xfrm>
              <a:off x="8105882" y="1490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0" name="tx460"/>
            <p:cNvSpPr/>
            <p:nvPr/>
          </p:nvSpPr>
          <p:spPr>
            <a:xfrm>
              <a:off x="8314680" y="1490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1" name="tx461"/>
            <p:cNvSpPr/>
            <p:nvPr/>
          </p:nvSpPr>
          <p:spPr>
            <a:xfrm>
              <a:off x="8523477" y="1490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2" name="tx462"/>
            <p:cNvSpPr/>
            <p:nvPr/>
          </p:nvSpPr>
          <p:spPr>
            <a:xfrm>
              <a:off x="8732275" y="1490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3" name="tx463"/>
            <p:cNvSpPr/>
            <p:nvPr/>
          </p:nvSpPr>
          <p:spPr>
            <a:xfrm>
              <a:off x="8941072" y="14906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64" name="rc464"/>
            <p:cNvSpPr/>
            <p:nvPr/>
          </p:nvSpPr>
          <p:spPr>
            <a:xfrm>
              <a:off x="7466670" y="2358522"/>
              <a:ext cx="1607740" cy="1000048"/>
            </a:xfrm>
            <a:prstGeom prst="rect">
              <a:avLst/>
            </a:prstGeom>
            <a:solidFill>
              <a:srgbClr val="EBEBEB">
                <a:alpha val="100000"/>
              </a:srgbClr>
            </a:solidFill>
          </p:spPr>
          <p:txBody>
            <a:bodyPr/>
            <a:lstStyle/>
            <a:p/>
          </p:txBody>
        </p:sp>
        <p:sp>
          <p:nvSpPr>
            <p:cNvPr id="465" name="pl465"/>
            <p:cNvSpPr/>
            <p:nvPr/>
          </p:nvSpPr>
          <p:spPr>
            <a:xfrm>
              <a:off x="7466670" y="31968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6" name="pl466"/>
            <p:cNvSpPr/>
            <p:nvPr/>
          </p:nvSpPr>
          <p:spPr>
            <a:xfrm>
              <a:off x="7466670" y="266826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7" name="pl46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8" name="pl468"/>
            <p:cNvSpPr/>
            <p:nvPr/>
          </p:nvSpPr>
          <p:spPr>
            <a:xfrm>
              <a:off x="7466670" y="293254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9" name="pl469"/>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2" name="pl472"/>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3" name="pl473"/>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4" name="pl474"/>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5" name="pl475"/>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539749" y="299597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478" name="pl478"/>
            <p:cNvSpPr/>
            <p:nvPr/>
          </p:nvSpPr>
          <p:spPr>
            <a:xfrm>
              <a:off x="7539749" y="2974831"/>
              <a:ext cx="1461582" cy="21142"/>
            </a:xfrm>
            <a:custGeom>
              <a:avLst/>
              <a:pathLst>
                <a:path w="1461582" h="21142">
                  <a:moveTo>
                    <a:pt x="0" y="0"/>
                  </a:moveTo>
                  <a:lnTo>
                    <a:pt x="208797" y="0"/>
                  </a:lnTo>
                  <a:lnTo>
                    <a:pt x="417595" y="0"/>
                  </a:lnTo>
                  <a:lnTo>
                    <a:pt x="626392" y="0"/>
                  </a:lnTo>
                  <a:lnTo>
                    <a:pt x="835190" y="21142"/>
                  </a:lnTo>
                  <a:lnTo>
                    <a:pt x="1043987" y="21142"/>
                  </a:lnTo>
                  <a:lnTo>
                    <a:pt x="1252785" y="21142"/>
                  </a:lnTo>
                  <a:lnTo>
                    <a:pt x="1461582" y="21142"/>
                  </a:lnTo>
                </a:path>
              </a:pathLst>
            </a:custGeom>
            <a:ln w="40651" cap="flat">
              <a:solidFill>
                <a:srgbClr val="BEBEBE">
                  <a:alpha val="69803"/>
                </a:srgbClr>
              </a:solidFill>
              <a:prstDash val="solid"/>
              <a:round/>
            </a:ln>
          </p:spPr>
          <p:txBody>
            <a:bodyPr/>
            <a:lstStyle/>
            <a:p/>
          </p:txBody>
        </p:sp>
        <p:sp>
          <p:nvSpPr>
            <p:cNvPr id="479" name="pl479"/>
            <p:cNvSpPr/>
            <p:nvPr/>
          </p:nvSpPr>
          <p:spPr>
            <a:xfrm>
              <a:off x="7539749" y="2974831"/>
              <a:ext cx="1461582" cy="21142"/>
            </a:xfrm>
            <a:custGeom>
              <a:avLst/>
              <a:pathLst>
                <a:path w="1461582" h="21142">
                  <a:moveTo>
                    <a:pt x="0" y="0"/>
                  </a:moveTo>
                  <a:lnTo>
                    <a:pt x="208797" y="0"/>
                  </a:lnTo>
                  <a:lnTo>
                    <a:pt x="417595" y="0"/>
                  </a:lnTo>
                  <a:lnTo>
                    <a:pt x="626392" y="0"/>
                  </a:lnTo>
                  <a:lnTo>
                    <a:pt x="835190" y="21142"/>
                  </a:lnTo>
                  <a:lnTo>
                    <a:pt x="1043987" y="21142"/>
                  </a:lnTo>
                  <a:lnTo>
                    <a:pt x="1252785" y="21142"/>
                  </a:lnTo>
                  <a:lnTo>
                    <a:pt x="1461582" y="21142"/>
                  </a:lnTo>
                </a:path>
              </a:pathLst>
            </a:custGeom>
            <a:ln w="35231" cap="flat">
              <a:solidFill>
                <a:srgbClr val="BEBEBE">
                  <a:alpha val="69803"/>
                </a:srgbClr>
              </a:solidFill>
              <a:prstDash val="solid"/>
              <a:round/>
            </a:ln>
          </p:spPr>
          <p:txBody>
            <a:bodyPr/>
            <a:lstStyle/>
            <a:p/>
          </p:txBody>
        </p:sp>
        <p:sp>
          <p:nvSpPr>
            <p:cNvPr id="480" name="pl480"/>
            <p:cNvSpPr/>
            <p:nvPr/>
          </p:nvSpPr>
          <p:spPr>
            <a:xfrm>
              <a:off x="7539749" y="299597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481" name="pl481"/>
            <p:cNvSpPr/>
            <p:nvPr/>
          </p:nvSpPr>
          <p:spPr>
            <a:xfrm>
              <a:off x="7539749" y="2974831"/>
              <a:ext cx="1461582" cy="21142"/>
            </a:xfrm>
            <a:custGeom>
              <a:avLst/>
              <a:pathLst>
                <a:path w="1461582" h="21142">
                  <a:moveTo>
                    <a:pt x="0" y="0"/>
                  </a:moveTo>
                  <a:lnTo>
                    <a:pt x="208797" y="0"/>
                  </a:lnTo>
                  <a:lnTo>
                    <a:pt x="417595" y="0"/>
                  </a:lnTo>
                  <a:lnTo>
                    <a:pt x="626392" y="0"/>
                  </a:lnTo>
                  <a:lnTo>
                    <a:pt x="835190" y="21142"/>
                  </a:lnTo>
                  <a:lnTo>
                    <a:pt x="1043987" y="21142"/>
                  </a:lnTo>
                  <a:lnTo>
                    <a:pt x="1252785" y="21142"/>
                  </a:lnTo>
                  <a:lnTo>
                    <a:pt x="1461582" y="21142"/>
                  </a:lnTo>
                </a:path>
              </a:pathLst>
            </a:custGeom>
            <a:ln w="40651" cap="flat">
              <a:solidFill>
                <a:srgbClr val="000000">
                  <a:alpha val="100000"/>
                </a:srgbClr>
              </a:solidFill>
              <a:prstDash val="solid"/>
              <a:round/>
            </a:ln>
          </p:spPr>
          <p:txBody>
            <a:bodyPr/>
            <a:lstStyle/>
            <a:p/>
          </p:txBody>
        </p:sp>
        <p:sp>
          <p:nvSpPr>
            <p:cNvPr id="482" name="pl482"/>
            <p:cNvSpPr/>
            <p:nvPr/>
          </p:nvSpPr>
          <p:spPr>
            <a:xfrm>
              <a:off x="7539749" y="2974831"/>
              <a:ext cx="1461582" cy="21142"/>
            </a:xfrm>
            <a:custGeom>
              <a:avLst/>
              <a:pathLst>
                <a:path w="1461582" h="21142">
                  <a:moveTo>
                    <a:pt x="0" y="0"/>
                  </a:moveTo>
                  <a:lnTo>
                    <a:pt x="208797" y="0"/>
                  </a:lnTo>
                  <a:lnTo>
                    <a:pt x="417595" y="0"/>
                  </a:lnTo>
                  <a:lnTo>
                    <a:pt x="626392" y="0"/>
                  </a:lnTo>
                  <a:lnTo>
                    <a:pt x="835190" y="21142"/>
                  </a:lnTo>
                  <a:lnTo>
                    <a:pt x="1043987" y="21142"/>
                  </a:lnTo>
                  <a:lnTo>
                    <a:pt x="1252785" y="21142"/>
                  </a:lnTo>
                  <a:lnTo>
                    <a:pt x="1461582" y="21142"/>
                  </a:lnTo>
                </a:path>
              </a:pathLst>
            </a:custGeom>
            <a:ln w="35231" cap="flat">
              <a:solidFill>
                <a:srgbClr val="1CABE2">
                  <a:alpha val="100000"/>
                </a:srgbClr>
              </a:solidFill>
              <a:prstDash val="solid"/>
              <a:round/>
            </a:ln>
          </p:spPr>
          <p:txBody>
            <a:bodyPr/>
            <a:lstStyle/>
            <a:p/>
          </p:txBody>
        </p:sp>
        <p:sp>
          <p:nvSpPr>
            <p:cNvPr id="483" name="tx483"/>
            <p:cNvSpPr/>
            <p:nvPr/>
          </p:nvSpPr>
          <p:spPr>
            <a:xfrm>
              <a:off x="7479490"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4" name="tx484"/>
            <p:cNvSpPr/>
            <p:nvPr/>
          </p:nvSpPr>
          <p:spPr>
            <a:xfrm>
              <a:off x="7688287"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5" name="tx485"/>
            <p:cNvSpPr/>
            <p:nvPr/>
          </p:nvSpPr>
          <p:spPr>
            <a:xfrm>
              <a:off x="7897085"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6" name="tx486"/>
            <p:cNvSpPr/>
            <p:nvPr/>
          </p:nvSpPr>
          <p:spPr>
            <a:xfrm>
              <a:off x="8105882" y="279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87" name="tx487"/>
            <p:cNvSpPr/>
            <p:nvPr/>
          </p:nvSpPr>
          <p:spPr>
            <a:xfrm>
              <a:off x="8314680"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8" name="tx488"/>
            <p:cNvSpPr/>
            <p:nvPr/>
          </p:nvSpPr>
          <p:spPr>
            <a:xfrm>
              <a:off x="8523477"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9" name="tx489"/>
            <p:cNvSpPr/>
            <p:nvPr/>
          </p:nvSpPr>
          <p:spPr>
            <a:xfrm>
              <a:off x="8732275"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0" name="tx490"/>
            <p:cNvSpPr/>
            <p:nvPr/>
          </p:nvSpPr>
          <p:spPr>
            <a:xfrm>
              <a:off x="8941072" y="2817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1" name="rc491"/>
            <p:cNvSpPr/>
            <p:nvPr/>
          </p:nvSpPr>
          <p:spPr>
            <a:xfrm>
              <a:off x="7466670" y="3643012"/>
              <a:ext cx="1607740" cy="1000048"/>
            </a:xfrm>
            <a:prstGeom prst="rect">
              <a:avLst/>
            </a:prstGeom>
            <a:solidFill>
              <a:srgbClr val="EBEBEB">
                <a:alpha val="100000"/>
              </a:srgbClr>
            </a:solidFill>
          </p:spPr>
          <p:txBody>
            <a:bodyPr/>
            <a:lstStyle/>
            <a:p/>
          </p:txBody>
        </p:sp>
        <p:sp>
          <p:nvSpPr>
            <p:cNvPr id="492" name="pl492"/>
            <p:cNvSpPr/>
            <p:nvPr/>
          </p:nvSpPr>
          <p:spPr>
            <a:xfrm>
              <a:off x="7466670" y="44813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3" name="pl493"/>
            <p:cNvSpPr/>
            <p:nvPr/>
          </p:nvSpPr>
          <p:spPr>
            <a:xfrm>
              <a:off x="7466670" y="395275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4" name="pl494"/>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5" name="pl495"/>
            <p:cNvSpPr/>
            <p:nvPr/>
          </p:nvSpPr>
          <p:spPr>
            <a:xfrm>
              <a:off x="7466670" y="421703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6" name="pl496"/>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2" name="pl502"/>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3" name="pl503"/>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4" name="pl504"/>
            <p:cNvSpPr/>
            <p:nvPr/>
          </p:nvSpPr>
          <p:spPr>
            <a:xfrm>
              <a:off x="7539749" y="428046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505" name="pl505"/>
            <p:cNvSpPr/>
            <p:nvPr/>
          </p:nvSpPr>
          <p:spPr>
            <a:xfrm>
              <a:off x="7539749" y="4280463"/>
              <a:ext cx="1461582" cy="253712"/>
            </a:xfrm>
            <a:custGeom>
              <a:avLst/>
              <a:pathLst>
                <a:path w="1461582" h="253712">
                  <a:moveTo>
                    <a:pt x="0" y="63428"/>
                  </a:moveTo>
                  <a:lnTo>
                    <a:pt x="208797" y="190284"/>
                  </a:lnTo>
                  <a:lnTo>
                    <a:pt x="417595" y="211426"/>
                  </a:lnTo>
                  <a:lnTo>
                    <a:pt x="626392" y="0"/>
                  </a:lnTo>
                  <a:lnTo>
                    <a:pt x="835190" y="169141"/>
                  </a:lnTo>
                  <a:lnTo>
                    <a:pt x="1043987" y="211426"/>
                  </a:lnTo>
                  <a:lnTo>
                    <a:pt x="1252785" y="253712"/>
                  </a:lnTo>
                  <a:lnTo>
                    <a:pt x="1461582" y="253712"/>
                  </a:lnTo>
                </a:path>
              </a:pathLst>
            </a:custGeom>
            <a:ln w="40651" cap="flat">
              <a:solidFill>
                <a:srgbClr val="BEBEBE">
                  <a:alpha val="69803"/>
                </a:srgbClr>
              </a:solidFill>
              <a:prstDash val="solid"/>
              <a:round/>
            </a:ln>
          </p:spPr>
          <p:txBody>
            <a:bodyPr/>
            <a:lstStyle/>
            <a:p/>
          </p:txBody>
        </p:sp>
        <p:sp>
          <p:nvSpPr>
            <p:cNvPr id="506" name="pl506"/>
            <p:cNvSpPr/>
            <p:nvPr/>
          </p:nvSpPr>
          <p:spPr>
            <a:xfrm>
              <a:off x="7539749" y="4280463"/>
              <a:ext cx="1461582" cy="253712"/>
            </a:xfrm>
            <a:custGeom>
              <a:avLst/>
              <a:pathLst>
                <a:path w="1461582" h="253712">
                  <a:moveTo>
                    <a:pt x="0" y="63428"/>
                  </a:moveTo>
                  <a:lnTo>
                    <a:pt x="208797" y="190284"/>
                  </a:lnTo>
                  <a:lnTo>
                    <a:pt x="417595" y="211426"/>
                  </a:lnTo>
                  <a:lnTo>
                    <a:pt x="626392" y="0"/>
                  </a:lnTo>
                  <a:lnTo>
                    <a:pt x="835190" y="169141"/>
                  </a:lnTo>
                  <a:lnTo>
                    <a:pt x="1043987" y="211426"/>
                  </a:lnTo>
                  <a:lnTo>
                    <a:pt x="1252785" y="253712"/>
                  </a:lnTo>
                  <a:lnTo>
                    <a:pt x="1461582" y="253712"/>
                  </a:lnTo>
                </a:path>
              </a:pathLst>
            </a:custGeom>
            <a:ln w="35231" cap="flat">
              <a:solidFill>
                <a:srgbClr val="BEBEBE">
                  <a:alpha val="69803"/>
                </a:srgbClr>
              </a:solidFill>
              <a:prstDash val="solid"/>
              <a:round/>
            </a:ln>
          </p:spPr>
          <p:txBody>
            <a:bodyPr/>
            <a:lstStyle/>
            <a:p/>
          </p:txBody>
        </p:sp>
        <p:sp>
          <p:nvSpPr>
            <p:cNvPr id="507" name="pl507"/>
            <p:cNvSpPr/>
            <p:nvPr/>
          </p:nvSpPr>
          <p:spPr>
            <a:xfrm>
              <a:off x="7539749" y="428046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508" name="pl508"/>
            <p:cNvSpPr/>
            <p:nvPr/>
          </p:nvSpPr>
          <p:spPr>
            <a:xfrm>
              <a:off x="7539749" y="4280463"/>
              <a:ext cx="1461582" cy="253712"/>
            </a:xfrm>
            <a:custGeom>
              <a:avLst/>
              <a:pathLst>
                <a:path w="1461582" h="253712">
                  <a:moveTo>
                    <a:pt x="0" y="63428"/>
                  </a:moveTo>
                  <a:lnTo>
                    <a:pt x="208797" y="190284"/>
                  </a:lnTo>
                  <a:lnTo>
                    <a:pt x="417595" y="211426"/>
                  </a:lnTo>
                  <a:lnTo>
                    <a:pt x="626392" y="0"/>
                  </a:lnTo>
                  <a:lnTo>
                    <a:pt x="835190" y="169141"/>
                  </a:lnTo>
                  <a:lnTo>
                    <a:pt x="1043987" y="211426"/>
                  </a:lnTo>
                  <a:lnTo>
                    <a:pt x="1252785" y="253712"/>
                  </a:lnTo>
                  <a:lnTo>
                    <a:pt x="1461582" y="253712"/>
                  </a:lnTo>
                </a:path>
              </a:pathLst>
            </a:custGeom>
            <a:ln w="40651" cap="flat">
              <a:solidFill>
                <a:srgbClr val="000000">
                  <a:alpha val="100000"/>
                </a:srgbClr>
              </a:solidFill>
              <a:prstDash val="solid"/>
              <a:round/>
            </a:ln>
          </p:spPr>
          <p:txBody>
            <a:bodyPr/>
            <a:lstStyle/>
            <a:p/>
          </p:txBody>
        </p:sp>
        <p:sp>
          <p:nvSpPr>
            <p:cNvPr id="509" name="pl509"/>
            <p:cNvSpPr/>
            <p:nvPr/>
          </p:nvSpPr>
          <p:spPr>
            <a:xfrm>
              <a:off x="7539749" y="4280463"/>
              <a:ext cx="1461582" cy="253712"/>
            </a:xfrm>
            <a:custGeom>
              <a:avLst/>
              <a:pathLst>
                <a:path w="1461582" h="253712">
                  <a:moveTo>
                    <a:pt x="0" y="63428"/>
                  </a:moveTo>
                  <a:lnTo>
                    <a:pt x="208797" y="190284"/>
                  </a:lnTo>
                  <a:lnTo>
                    <a:pt x="417595" y="211426"/>
                  </a:lnTo>
                  <a:lnTo>
                    <a:pt x="626392" y="0"/>
                  </a:lnTo>
                  <a:lnTo>
                    <a:pt x="835190" y="169141"/>
                  </a:lnTo>
                  <a:lnTo>
                    <a:pt x="1043987" y="211426"/>
                  </a:lnTo>
                  <a:lnTo>
                    <a:pt x="1252785" y="253712"/>
                  </a:lnTo>
                  <a:lnTo>
                    <a:pt x="1461582" y="253712"/>
                  </a:lnTo>
                </a:path>
              </a:pathLst>
            </a:custGeom>
            <a:ln w="35231" cap="flat">
              <a:solidFill>
                <a:srgbClr val="1CABE2">
                  <a:alpha val="100000"/>
                </a:srgbClr>
              </a:solidFill>
              <a:prstDash val="solid"/>
              <a:round/>
            </a:ln>
          </p:spPr>
          <p:txBody>
            <a:bodyPr/>
            <a:lstStyle/>
            <a:p/>
          </p:txBody>
        </p:sp>
        <p:sp>
          <p:nvSpPr>
            <p:cNvPr id="510" name="tx510"/>
            <p:cNvSpPr/>
            <p:nvPr/>
          </p:nvSpPr>
          <p:spPr>
            <a:xfrm>
              <a:off x="7479490" y="41653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11" name="tx511"/>
            <p:cNvSpPr/>
            <p:nvPr/>
          </p:nvSpPr>
          <p:spPr>
            <a:xfrm>
              <a:off x="7688287" y="42921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12" name="tx512"/>
            <p:cNvSpPr/>
            <p:nvPr/>
          </p:nvSpPr>
          <p:spPr>
            <a:xfrm>
              <a:off x="7897085" y="4313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13" name="tx513"/>
            <p:cNvSpPr/>
            <p:nvPr/>
          </p:nvSpPr>
          <p:spPr>
            <a:xfrm>
              <a:off x="8105882" y="4101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4" name="tx514"/>
            <p:cNvSpPr/>
            <p:nvPr/>
          </p:nvSpPr>
          <p:spPr>
            <a:xfrm>
              <a:off x="8314680" y="4271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15" name="tx515"/>
            <p:cNvSpPr/>
            <p:nvPr/>
          </p:nvSpPr>
          <p:spPr>
            <a:xfrm>
              <a:off x="8523477" y="43133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16" name="tx516"/>
            <p:cNvSpPr/>
            <p:nvPr/>
          </p:nvSpPr>
          <p:spPr>
            <a:xfrm>
              <a:off x="8732275" y="43556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17" name="tx517"/>
            <p:cNvSpPr/>
            <p:nvPr/>
          </p:nvSpPr>
          <p:spPr>
            <a:xfrm>
              <a:off x="8941072" y="43556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18" name="rc518"/>
            <p:cNvSpPr/>
            <p:nvPr/>
          </p:nvSpPr>
          <p:spPr>
            <a:xfrm>
              <a:off x="7466670" y="4927502"/>
              <a:ext cx="1607740" cy="1000048"/>
            </a:xfrm>
            <a:prstGeom prst="rect">
              <a:avLst/>
            </a:prstGeom>
            <a:solidFill>
              <a:srgbClr val="EBEBEB">
                <a:alpha val="100000"/>
              </a:srgbClr>
            </a:solidFill>
          </p:spPr>
          <p:txBody>
            <a:bodyPr/>
            <a:lstStyle/>
            <a:p/>
          </p:txBody>
        </p:sp>
        <p:sp>
          <p:nvSpPr>
            <p:cNvPr id="519" name="pl519"/>
            <p:cNvSpPr/>
            <p:nvPr/>
          </p:nvSpPr>
          <p:spPr>
            <a:xfrm>
              <a:off x="7466670" y="576580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0" name="pl520"/>
            <p:cNvSpPr/>
            <p:nvPr/>
          </p:nvSpPr>
          <p:spPr>
            <a:xfrm>
              <a:off x="7466670" y="523724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1" name="pl521"/>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2" name="pl522"/>
            <p:cNvSpPr/>
            <p:nvPr/>
          </p:nvSpPr>
          <p:spPr>
            <a:xfrm>
              <a:off x="7466670" y="550152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3" name="pl52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7539749" y="556495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BEBEBE">
                  <a:alpha val="69803"/>
                </a:srgbClr>
              </a:solidFill>
              <a:prstDash val="solid"/>
              <a:round/>
            </a:ln>
          </p:spPr>
          <p:txBody>
            <a:bodyPr/>
            <a:lstStyle/>
            <a:p/>
          </p:txBody>
        </p:sp>
        <p:sp>
          <p:nvSpPr>
            <p:cNvPr id="532" name="pl532"/>
            <p:cNvSpPr/>
            <p:nvPr/>
          </p:nvSpPr>
          <p:spPr>
            <a:xfrm>
              <a:off x="7539749" y="5607239"/>
              <a:ext cx="1461582" cy="105713"/>
            </a:xfrm>
            <a:custGeom>
              <a:avLst/>
              <a:pathLst>
                <a:path w="1461582" h="105713">
                  <a:moveTo>
                    <a:pt x="0" y="42285"/>
                  </a:moveTo>
                  <a:lnTo>
                    <a:pt x="208797" y="21142"/>
                  </a:lnTo>
                  <a:lnTo>
                    <a:pt x="417595" y="21142"/>
                  </a:lnTo>
                  <a:lnTo>
                    <a:pt x="626392" y="0"/>
                  </a:lnTo>
                  <a:lnTo>
                    <a:pt x="835190" y="42285"/>
                  </a:lnTo>
                  <a:lnTo>
                    <a:pt x="1043987" y="63428"/>
                  </a:lnTo>
                  <a:lnTo>
                    <a:pt x="1252785" y="84570"/>
                  </a:lnTo>
                  <a:lnTo>
                    <a:pt x="1461582" y="105713"/>
                  </a:lnTo>
                </a:path>
              </a:pathLst>
            </a:custGeom>
            <a:ln w="40651" cap="flat">
              <a:solidFill>
                <a:srgbClr val="BEBEBE">
                  <a:alpha val="69803"/>
                </a:srgbClr>
              </a:solidFill>
              <a:prstDash val="solid"/>
              <a:round/>
            </a:ln>
          </p:spPr>
          <p:txBody>
            <a:bodyPr/>
            <a:lstStyle/>
            <a:p/>
          </p:txBody>
        </p:sp>
        <p:sp>
          <p:nvSpPr>
            <p:cNvPr id="533" name="pl533"/>
            <p:cNvSpPr/>
            <p:nvPr/>
          </p:nvSpPr>
          <p:spPr>
            <a:xfrm>
              <a:off x="7539749" y="5607239"/>
              <a:ext cx="1461582" cy="105713"/>
            </a:xfrm>
            <a:custGeom>
              <a:avLst/>
              <a:pathLst>
                <a:path w="1461582" h="105713">
                  <a:moveTo>
                    <a:pt x="0" y="42285"/>
                  </a:moveTo>
                  <a:lnTo>
                    <a:pt x="208797" y="21142"/>
                  </a:lnTo>
                  <a:lnTo>
                    <a:pt x="417595" y="21142"/>
                  </a:lnTo>
                  <a:lnTo>
                    <a:pt x="626392" y="0"/>
                  </a:lnTo>
                  <a:lnTo>
                    <a:pt x="835190" y="42285"/>
                  </a:lnTo>
                  <a:lnTo>
                    <a:pt x="1043987" y="63428"/>
                  </a:lnTo>
                  <a:lnTo>
                    <a:pt x="1252785" y="84570"/>
                  </a:lnTo>
                  <a:lnTo>
                    <a:pt x="1461582" y="105713"/>
                  </a:lnTo>
                </a:path>
              </a:pathLst>
            </a:custGeom>
            <a:ln w="35231" cap="flat">
              <a:solidFill>
                <a:srgbClr val="BEBEBE">
                  <a:alpha val="69803"/>
                </a:srgbClr>
              </a:solidFill>
              <a:prstDash val="solid"/>
              <a:round/>
            </a:ln>
          </p:spPr>
          <p:txBody>
            <a:bodyPr/>
            <a:lstStyle/>
            <a:p/>
          </p:txBody>
        </p:sp>
        <p:sp>
          <p:nvSpPr>
            <p:cNvPr id="534" name="pl534"/>
            <p:cNvSpPr/>
            <p:nvPr/>
          </p:nvSpPr>
          <p:spPr>
            <a:xfrm>
              <a:off x="7539749" y="5564953"/>
              <a:ext cx="1461582" cy="21142"/>
            </a:xfrm>
            <a:custGeom>
              <a:avLst/>
              <a:pathLst>
                <a:path w="1461582" h="21142">
                  <a:moveTo>
                    <a:pt x="0" y="0"/>
                  </a:moveTo>
                  <a:lnTo>
                    <a:pt x="208797" y="0"/>
                  </a:lnTo>
                  <a:lnTo>
                    <a:pt x="417595" y="0"/>
                  </a:lnTo>
                  <a:lnTo>
                    <a:pt x="626392" y="0"/>
                  </a:lnTo>
                  <a:lnTo>
                    <a:pt x="835190" y="0"/>
                  </a:lnTo>
                  <a:lnTo>
                    <a:pt x="1043987" y="21142"/>
                  </a:lnTo>
                  <a:lnTo>
                    <a:pt x="1252785" y="21142"/>
                  </a:lnTo>
                  <a:lnTo>
                    <a:pt x="1461582" y="21142"/>
                  </a:lnTo>
                </a:path>
              </a:pathLst>
            </a:custGeom>
            <a:ln w="20325" cap="flat">
              <a:solidFill>
                <a:srgbClr val="6B6B6B">
                  <a:alpha val="100000"/>
                </a:srgbClr>
              </a:solidFill>
              <a:prstDash val="solid"/>
              <a:round/>
            </a:ln>
          </p:spPr>
          <p:txBody>
            <a:bodyPr/>
            <a:lstStyle/>
            <a:p/>
          </p:txBody>
        </p:sp>
        <p:sp>
          <p:nvSpPr>
            <p:cNvPr id="535" name="pl535"/>
            <p:cNvSpPr/>
            <p:nvPr/>
          </p:nvSpPr>
          <p:spPr>
            <a:xfrm>
              <a:off x="7539749" y="5607239"/>
              <a:ext cx="1461582" cy="105713"/>
            </a:xfrm>
            <a:custGeom>
              <a:avLst/>
              <a:pathLst>
                <a:path w="1461582" h="105713">
                  <a:moveTo>
                    <a:pt x="0" y="42285"/>
                  </a:moveTo>
                  <a:lnTo>
                    <a:pt x="208797" y="21142"/>
                  </a:lnTo>
                  <a:lnTo>
                    <a:pt x="417595" y="21142"/>
                  </a:lnTo>
                  <a:lnTo>
                    <a:pt x="626392" y="0"/>
                  </a:lnTo>
                  <a:lnTo>
                    <a:pt x="835190" y="42285"/>
                  </a:lnTo>
                  <a:lnTo>
                    <a:pt x="1043987" y="63428"/>
                  </a:lnTo>
                  <a:lnTo>
                    <a:pt x="1252785" y="84570"/>
                  </a:lnTo>
                  <a:lnTo>
                    <a:pt x="1461582" y="105713"/>
                  </a:lnTo>
                </a:path>
              </a:pathLst>
            </a:custGeom>
            <a:ln w="40651" cap="flat">
              <a:solidFill>
                <a:srgbClr val="000000">
                  <a:alpha val="100000"/>
                </a:srgbClr>
              </a:solidFill>
              <a:prstDash val="solid"/>
              <a:round/>
            </a:ln>
          </p:spPr>
          <p:txBody>
            <a:bodyPr/>
            <a:lstStyle/>
            <a:p/>
          </p:txBody>
        </p:sp>
        <p:sp>
          <p:nvSpPr>
            <p:cNvPr id="536" name="pl536"/>
            <p:cNvSpPr/>
            <p:nvPr/>
          </p:nvSpPr>
          <p:spPr>
            <a:xfrm>
              <a:off x="7539749" y="5607239"/>
              <a:ext cx="1461582" cy="105713"/>
            </a:xfrm>
            <a:custGeom>
              <a:avLst/>
              <a:pathLst>
                <a:path w="1461582" h="105713">
                  <a:moveTo>
                    <a:pt x="0" y="42285"/>
                  </a:moveTo>
                  <a:lnTo>
                    <a:pt x="208797" y="21142"/>
                  </a:lnTo>
                  <a:lnTo>
                    <a:pt x="417595" y="21142"/>
                  </a:lnTo>
                  <a:lnTo>
                    <a:pt x="626392" y="0"/>
                  </a:lnTo>
                  <a:lnTo>
                    <a:pt x="835190" y="42285"/>
                  </a:lnTo>
                  <a:lnTo>
                    <a:pt x="1043987" y="63428"/>
                  </a:lnTo>
                  <a:lnTo>
                    <a:pt x="1252785" y="84570"/>
                  </a:lnTo>
                  <a:lnTo>
                    <a:pt x="1461582" y="105713"/>
                  </a:lnTo>
                </a:path>
              </a:pathLst>
            </a:custGeom>
            <a:ln w="35231" cap="flat">
              <a:solidFill>
                <a:srgbClr val="1CABE2">
                  <a:alpha val="100000"/>
                </a:srgbClr>
              </a:solidFill>
              <a:prstDash val="solid"/>
              <a:round/>
            </a:ln>
          </p:spPr>
          <p:txBody>
            <a:bodyPr/>
            <a:lstStyle/>
            <a:p/>
          </p:txBody>
        </p:sp>
        <p:sp>
          <p:nvSpPr>
            <p:cNvPr id="537" name="tx537"/>
            <p:cNvSpPr/>
            <p:nvPr/>
          </p:nvSpPr>
          <p:spPr>
            <a:xfrm>
              <a:off x="7479490" y="5470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38" name="tx538"/>
            <p:cNvSpPr/>
            <p:nvPr/>
          </p:nvSpPr>
          <p:spPr>
            <a:xfrm>
              <a:off x="7688287" y="5449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39" name="tx539"/>
            <p:cNvSpPr/>
            <p:nvPr/>
          </p:nvSpPr>
          <p:spPr>
            <a:xfrm>
              <a:off x="7897085" y="54498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40" name="tx540"/>
            <p:cNvSpPr/>
            <p:nvPr/>
          </p:nvSpPr>
          <p:spPr>
            <a:xfrm>
              <a:off x="8105882" y="54286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41" name="tx541"/>
            <p:cNvSpPr/>
            <p:nvPr/>
          </p:nvSpPr>
          <p:spPr>
            <a:xfrm>
              <a:off x="8314680" y="54709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42" name="tx542"/>
            <p:cNvSpPr/>
            <p:nvPr/>
          </p:nvSpPr>
          <p:spPr>
            <a:xfrm>
              <a:off x="8523477" y="54921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43" name="tx543"/>
            <p:cNvSpPr/>
            <p:nvPr/>
          </p:nvSpPr>
          <p:spPr>
            <a:xfrm>
              <a:off x="8732275" y="55132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4" name="tx544"/>
            <p:cNvSpPr/>
            <p:nvPr/>
          </p:nvSpPr>
          <p:spPr>
            <a:xfrm>
              <a:off x="8941072" y="55343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45" name="tx545"/>
            <p:cNvSpPr/>
            <p:nvPr/>
          </p:nvSpPr>
          <p:spPr>
            <a:xfrm>
              <a:off x="1350040" y="4780070"/>
              <a:ext cx="4223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Slovakia</a:t>
              </a:r>
            </a:p>
          </p:txBody>
        </p:sp>
        <p:sp>
          <p:nvSpPr>
            <p:cNvPr id="546" name="tx546"/>
            <p:cNvSpPr/>
            <p:nvPr/>
          </p:nvSpPr>
          <p:spPr>
            <a:xfrm>
              <a:off x="3024215" y="4780070"/>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Slovenia</a:t>
              </a:r>
            </a:p>
          </p:txBody>
        </p:sp>
        <p:sp>
          <p:nvSpPr>
            <p:cNvPr id="547" name="tx547"/>
            <p:cNvSpPr/>
            <p:nvPr/>
          </p:nvSpPr>
          <p:spPr>
            <a:xfrm>
              <a:off x="4772959" y="4780070"/>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Spain</a:t>
              </a:r>
            </a:p>
          </p:txBody>
        </p:sp>
        <p:sp>
          <p:nvSpPr>
            <p:cNvPr id="548" name="tx548"/>
            <p:cNvSpPr/>
            <p:nvPr/>
          </p:nvSpPr>
          <p:spPr>
            <a:xfrm>
              <a:off x="6391265" y="478007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Sweden</a:t>
              </a:r>
            </a:p>
          </p:txBody>
        </p:sp>
        <p:sp>
          <p:nvSpPr>
            <p:cNvPr id="549" name="tx549"/>
            <p:cNvSpPr/>
            <p:nvPr/>
          </p:nvSpPr>
          <p:spPr>
            <a:xfrm>
              <a:off x="7857368" y="4780070"/>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The Netherlands</a:t>
              </a:r>
            </a:p>
          </p:txBody>
        </p:sp>
        <p:sp>
          <p:nvSpPr>
            <p:cNvPr id="550" name="tx550"/>
            <p:cNvSpPr/>
            <p:nvPr/>
          </p:nvSpPr>
          <p:spPr>
            <a:xfrm>
              <a:off x="1377929" y="3495580"/>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Greece</a:t>
              </a:r>
            </a:p>
          </p:txBody>
        </p:sp>
        <p:sp>
          <p:nvSpPr>
            <p:cNvPr id="551" name="tx551"/>
            <p:cNvSpPr/>
            <p:nvPr/>
          </p:nvSpPr>
          <p:spPr>
            <a:xfrm>
              <a:off x="3067649" y="3495580"/>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Ireland</a:t>
              </a:r>
            </a:p>
          </p:txBody>
        </p:sp>
        <p:sp>
          <p:nvSpPr>
            <p:cNvPr id="552" name="tx552"/>
            <p:cNvSpPr/>
            <p:nvPr/>
          </p:nvSpPr>
          <p:spPr>
            <a:xfrm>
              <a:off x="4813376" y="3495580"/>
              <a:ext cx="20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Italy</a:t>
              </a:r>
            </a:p>
          </p:txBody>
        </p:sp>
        <p:sp>
          <p:nvSpPr>
            <p:cNvPr id="553" name="tx553"/>
            <p:cNvSpPr/>
            <p:nvPr/>
          </p:nvSpPr>
          <p:spPr>
            <a:xfrm>
              <a:off x="6366347" y="3495580"/>
              <a:ext cx="4537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Lithuania</a:t>
              </a:r>
            </a:p>
          </p:txBody>
        </p:sp>
        <p:sp>
          <p:nvSpPr>
            <p:cNvPr id="554" name="tx554"/>
            <p:cNvSpPr/>
            <p:nvPr/>
          </p:nvSpPr>
          <p:spPr>
            <a:xfrm>
              <a:off x="8046923" y="3495580"/>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555" name="tx555"/>
            <p:cNvSpPr/>
            <p:nvPr/>
          </p:nvSpPr>
          <p:spPr>
            <a:xfrm>
              <a:off x="1359366" y="2211091"/>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Czechia</a:t>
              </a:r>
            </a:p>
          </p:txBody>
        </p:sp>
        <p:sp>
          <p:nvSpPr>
            <p:cNvPr id="556" name="tx556"/>
            <p:cNvSpPr/>
            <p:nvPr/>
          </p:nvSpPr>
          <p:spPr>
            <a:xfrm>
              <a:off x="3011870" y="2211091"/>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Denmark</a:t>
              </a:r>
            </a:p>
          </p:txBody>
        </p:sp>
        <p:sp>
          <p:nvSpPr>
            <p:cNvPr id="557" name="tx557"/>
            <p:cNvSpPr/>
            <p:nvPr/>
          </p:nvSpPr>
          <p:spPr>
            <a:xfrm>
              <a:off x="4729480" y="2211091"/>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Estonia</a:t>
              </a:r>
            </a:p>
          </p:txBody>
        </p:sp>
        <p:sp>
          <p:nvSpPr>
            <p:cNvPr id="558" name="tx558"/>
            <p:cNvSpPr/>
            <p:nvPr/>
          </p:nvSpPr>
          <p:spPr>
            <a:xfrm>
              <a:off x="6409964" y="2211091"/>
              <a:ext cx="3664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Finland</a:t>
              </a:r>
            </a:p>
          </p:txBody>
        </p:sp>
        <p:sp>
          <p:nvSpPr>
            <p:cNvPr id="559" name="tx559"/>
            <p:cNvSpPr/>
            <p:nvPr/>
          </p:nvSpPr>
          <p:spPr>
            <a:xfrm>
              <a:off x="8040706" y="2211091"/>
              <a:ext cx="45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Germany</a:t>
              </a:r>
            </a:p>
          </p:txBody>
        </p:sp>
        <p:sp>
          <p:nvSpPr>
            <p:cNvPr id="560" name="tx560"/>
            <p:cNvSpPr/>
            <p:nvPr/>
          </p:nvSpPr>
          <p:spPr>
            <a:xfrm>
              <a:off x="1387301" y="926601"/>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Austria</a:t>
              </a:r>
            </a:p>
          </p:txBody>
        </p:sp>
        <p:sp>
          <p:nvSpPr>
            <p:cNvPr id="561" name="tx561"/>
            <p:cNvSpPr/>
            <p:nvPr/>
          </p:nvSpPr>
          <p:spPr>
            <a:xfrm>
              <a:off x="3036696" y="926601"/>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Belgium</a:t>
              </a:r>
            </a:p>
          </p:txBody>
        </p:sp>
        <p:sp>
          <p:nvSpPr>
            <p:cNvPr id="562" name="tx562"/>
            <p:cNvSpPr/>
            <p:nvPr/>
          </p:nvSpPr>
          <p:spPr>
            <a:xfrm>
              <a:off x="4710872" y="926601"/>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Bulgaria</a:t>
              </a:r>
            </a:p>
          </p:txBody>
        </p:sp>
        <p:sp>
          <p:nvSpPr>
            <p:cNvPr id="563" name="tx563"/>
            <p:cNvSpPr/>
            <p:nvPr/>
          </p:nvSpPr>
          <p:spPr>
            <a:xfrm>
              <a:off x="6413073" y="926601"/>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Croatia</a:t>
              </a:r>
            </a:p>
          </p:txBody>
        </p:sp>
        <p:sp>
          <p:nvSpPr>
            <p:cNvPr id="564" name="tx564"/>
            <p:cNvSpPr/>
            <p:nvPr/>
          </p:nvSpPr>
          <p:spPr>
            <a:xfrm>
              <a:off x="8093558" y="926601"/>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Cyprus</a:t>
              </a:r>
            </a:p>
          </p:txBody>
        </p:sp>
        <p:sp>
          <p:nvSpPr>
            <p:cNvPr id="565" name="pl56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pl57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1" name="pl57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2" name="pl57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3" name="tx57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4" name="tx57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5" name="tx57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6" name="tx57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7" name="tx57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8" name="tx57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9" name="tx57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80" name="tx58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81" name="pl58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2" name="pl58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3" name="pl58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4" name="pl58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5" name="pl58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pl58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tx58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90" name="tx59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1" name="tx59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2" name="tx59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3" name="tx59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4" name="tx59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5" name="tx59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96" name="tx59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97" name="pl59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8" name="pl59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9" name="pl59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0" name="pl60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1" name="pl60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tx60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06" name="tx60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07" name="tx60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08" name="tx60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09" name="tx60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0" name="tx61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1" name="tx61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2" name="tx61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3" name="pl61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4" name="pl61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5" name="pl61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6" name="pl61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7" name="pl61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tx62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2" name="tx62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3" name="tx62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4" name="tx62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5" name="tx62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26" name="tx62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27" name="tx62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8" name="tx62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9" name="pl62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pl63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4" name="pl63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5" name="pl63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tx63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8" name="tx63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9" name="tx63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0" name="tx64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1" name="tx64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2" name="tx64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3" name="tx64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4" name="tx64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5" name="tx645"/>
            <p:cNvSpPr/>
            <p:nvPr/>
          </p:nvSpPr>
          <p:spPr>
            <a:xfrm>
              <a:off x="508182" y="160805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46" name="pl646"/>
            <p:cNvSpPr/>
            <p:nvPr/>
          </p:nvSpPr>
          <p:spPr>
            <a:xfrm>
              <a:off x="722555" y="16480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7" name="tx647"/>
            <p:cNvSpPr/>
            <p:nvPr/>
          </p:nvSpPr>
          <p:spPr>
            <a:xfrm>
              <a:off x="508182" y="289254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48" name="pl648"/>
            <p:cNvSpPr/>
            <p:nvPr/>
          </p:nvSpPr>
          <p:spPr>
            <a:xfrm>
              <a:off x="722555" y="29325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9" name="tx649"/>
            <p:cNvSpPr/>
            <p:nvPr/>
          </p:nvSpPr>
          <p:spPr>
            <a:xfrm>
              <a:off x="508182" y="417703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50" name="pl650"/>
            <p:cNvSpPr/>
            <p:nvPr/>
          </p:nvSpPr>
          <p:spPr>
            <a:xfrm>
              <a:off x="722555" y="42170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1" name="tx651"/>
            <p:cNvSpPr/>
            <p:nvPr/>
          </p:nvSpPr>
          <p:spPr>
            <a:xfrm>
              <a:off x="508182" y="546152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52" name="pl652"/>
            <p:cNvSpPr/>
            <p:nvPr/>
          </p:nvSpPr>
          <p:spPr>
            <a:xfrm>
              <a:off x="722555" y="55015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54" name="tx654"/>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655" name="tx655"/>
            <p:cNvSpPr/>
            <p:nvPr/>
          </p:nvSpPr>
          <p:spPr>
            <a:xfrm>
              <a:off x="757350" y="435349"/>
              <a:ext cx="44391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European Union, 2018-2025</a:t>
              </a:r>
            </a:p>
          </p:txBody>
        </p:sp>
        <p:sp>
          <p:nvSpPr>
            <p:cNvPr id="656" name="tx656"/>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57" name="tx657"/>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6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Cyprus had the highest coverage (99%), while Romania had the lowest coverage (85%).
DTP1 coverage increased in 3 out of these 20 countries between 2024 and 2025. The largest increase was 4 percentage points in Estonia from 82% to 86%.
3 countries saw a decrease in coverage (Croatia, Ireland, and The Netherlands). The largest decline was 2% points in Ireland from 92% to 90%. Coverage remained constant between 2024 and 2025 in the remaining 14 countries.
In 2025, 18 out of these 20 countries had achieved DTP1 coverage of at least 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European Union</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8830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3036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5933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101400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593347"/>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19" name="pl19"/>
            <p:cNvSpPr/>
            <p:nvPr/>
          </p:nvSpPr>
          <p:spPr>
            <a:xfrm>
              <a:off x="768815" y="1593347"/>
              <a:ext cx="1472887" cy="23173"/>
            </a:xfrm>
            <a:custGeom>
              <a:avLst/>
              <a:pathLst>
                <a:path w="1472887" h="23173">
                  <a:moveTo>
                    <a:pt x="0" y="0"/>
                  </a:moveTo>
                  <a:lnTo>
                    <a:pt x="210412" y="0"/>
                  </a:lnTo>
                  <a:lnTo>
                    <a:pt x="420825" y="23173"/>
                  </a:lnTo>
                  <a:lnTo>
                    <a:pt x="631237" y="23173"/>
                  </a:lnTo>
                  <a:lnTo>
                    <a:pt x="841650" y="23173"/>
                  </a:lnTo>
                  <a:lnTo>
                    <a:pt x="1052062" y="23173"/>
                  </a:lnTo>
                  <a:lnTo>
                    <a:pt x="1262475" y="23173"/>
                  </a:lnTo>
                  <a:lnTo>
                    <a:pt x="1472887" y="23173"/>
                  </a:lnTo>
                </a:path>
              </a:pathLst>
            </a:custGeom>
            <a:ln w="40651" cap="flat">
              <a:solidFill>
                <a:srgbClr val="BEBEBE">
                  <a:alpha val="69803"/>
                </a:srgbClr>
              </a:solidFill>
              <a:prstDash val="solid"/>
              <a:round/>
            </a:ln>
          </p:spPr>
          <p:txBody>
            <a:bodyPr/>
            <a:lstStyle/>
            <a:p/>
          </p:txBody>
        </p:sp>
        <p:sp>
          <p:nvSpPr>
            <p:cNvPr id="20" name="pl20"/>
            <p:cNvSpPr/>
            <p:nvPr/>
          </p:nvSpPr>
          <p:spPr>
            <a:xfrm>
              <a:off x="768815" y="1593347"/>
              <a:ext cx="1472887" cy="23173"/>
            </a:xfrm>
            <a:custGeom>
              <a:avLst/>
              <a:pathLst>
                <a:path w="1472887" h="23173">
                  <a:moveTo>
                    <a:pt x="0" y="0"/>
                  </a:moveTo>
                  <a:lnTo>
                    <a:pt x="210412" y="0"/>
                  </a:lnTo>
                  <a:lnTo>
                    <a:pt x="420825" y="23173"/>
                  </a:lnTo>
                  <a:lnTo>
                    <a:pt x="631237" y="23173"/>
                  </a:lnTo>
                  <a:lnTo>
                    <a:pt x="841650" y="23173"/>
                  </a:lnTo>
                  <a:lnTo>
                    <a:pt x="1052062" y="23173"/>
                  </a:lnTo>
                  <a:lnTo>
                    <a:pt x="1262475" y="23173"/>
                  </a:lnTo>
                  <a:lnTo>
                    <a:pt x="1472887" y="23173"/>
                  </a:lnTo>
                </a:path>
              </a:pathLst>
            </a:custGeom>
            <a:ln w="35231" cap="flat">
              <a:solidFill>
                <a:srgbClr val="BEBEBE">
                  <a:alpha val="69803"/>
                </a:srgbClr>
              </a:solidFill>
              <a:prstDash val="solid"/>
              <a:round/>
            </a:ln>
          </p:spPr>
          <p:txBody>
            <a:bodyPr/>
            <a:lstStyle/>
            <a:p/>
          </p:txBody>
        </p:sp>
        <p:sp>
          <p:nvSpPr>
            <p:cNvPr id="21" name="pl21"/>
            <p:cNvSpPr/>
            <p:nvPr/>
          </p:nvSpPr>
          <p:spPr>
            <a:xfrm>
              <a:off x="768815" y="1593347"/>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22" name="pl22"/>
            <p:cNvSpPr/>
            <p:nvPr/>
          </p:nvSpPr>
          <p:spPr>
            <a:xfrm>
              <a:off x="768815" y="1593347"/>
              <a:ext cx="1472887" cy="23173"/>
            </a:xfrm>
            <a:custGeom>
              <a:avLst/>
              <a:pathLst>
                <a:path w="1472887" h="23173">
                  <a:moveTo>
                    <a:pt x="0" y="0"/>
                  </a:moveTo>
                  <a:lnTo>
                    <a:pt x="210412" y="0"/>
                  </a:lnTo>
                  <a:lnTo>
                    <a:pt x="420825" y="23173"/>
                  </a:lnTo>
                  <a:lnTo>
                    <a:pt x="631237" y="23173"/>
                  </a:lnTo>
                  <a:lnTo>
                    <a:pt x="841650" y="23173"/>
                  </a:lnTo>
                  <a:lnTo>
                    <a:pt x="1052062" y="23173"/>
                  </a:lnTo>
                  <a:lnTo>
                    <a:pt x="1262475" y="23173"/>
                  </a:lnTo>
                  <a:lnTo>
                    <a:pt x="1472887" y="23173"/>
                  </a:lnTo>
                </a:path>
              </a:pathLst>
            </a:custGeom>
            <a:ln w="40651" cap="flat">
              <a:solidFill>
                <a:srgbClr val="000000">
                  <a:alpha val="100000"/>
                </a:srgbClr>
              </a:solidFill>
              <a:prstDash val="solid"/>
              <a:round/>
            </a:ln>
          </p:spPr>
          <p:txBody>
            <a:bodyPr/>
            <a:lstStyle/>
            <a:p/>
          </p:txBody>
        </p:sp>
        <p:sp>
          <p:nvSpPr>
            <p:cNvPr id="23" name="pl23"/>
            <p:cNvSpPr/>
            <p:nvPr/>
          </p:nvSpPr>
          <p:spPr>
            <a:xfrm>
              <a:off x="768815" y="1593347"/>
              <a:ext cx="1472887" cy="23173"/>
            </a:xfrm>
            <a:custGeom>
              <a:avLst/>
              <a:pathLst>
                <a:path w="1472887" h="23173">
                  <a:moveTo>
                    <a:pt x="0" y="0"/>
                  </a:moveTo>
                  <a:lnTo>
                    <a:pt x="210412" y="0"/>
                  </a:lnTo>
                  <a:lnTo>
                    <a:pt x="420825" y="23173"/>
                  </a:lnTo>
                  <a:lnTo>
                    <a:pt x="631237" y="23173"/>
                  </a:lnTo>
                  <a:lnTo>
                    <a:pt x="841650" y="23173"/>
                  </a:lnTo>
                  <a:lnTo>
                    <a:pt x="1052062" y="23173"/>
                  </a:lnTo>
                  <a:lnTo>
                    <a:pt x="1262475" y="23173"/>
                  </a:lnTo>
                  <a:lnTo>
                    <a:pt x="1472887" y="23173"/>
                  </a:lnTo>
                </a:path>
              </a:pathLst>
            </a:custGeom>
            <a:ln w="35231" cap="flat">
              <a:solidFill>
                <a:srgbClr val="80BD41">
                  <a:alpha val="100000"/>
                </a:srgbClr>
              </a:solidFill>
              <a:prstDash val="solid"/>
              <a:round/>
            </a:ln>
          </p:spPr>
          <p:txBody>
            <a:bodyPr/>
            <a:lstStyle/>
            <a:p/>
          </p:txBody>
        </p:sp>
        <p:sp>
          <p:nvSpPr>
            <p:cNvPr id="24" name="pl24"/>
            <p:cNvSpPr/>
            <p:nvPr/>
          </p:nvSpPr>
          <p:spPr>
            <a:xfrm>
              <a:off x="695171" y="159334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 name="tx26"/>
            <p:cNvSpPr/>
            <p:nvPr/>
          </p:nvSpPr>
          <p:spPr>
            <a:xfrm>
              <a:off x="949098"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141451"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 name="tx28"/>
            <p:cNvSpPr/>
            <p:nvPr/>
          </p:nvSpPr>
          <p:spPr>
            <a:xfrm>
              <a:off x="1351864"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9" name="tx29"/>
            <p:cNvSpPr/>
            <p:nvPr/>
          </p:nvSpPr>
          <p:spPr>
            <a:xfrm>
              <a:off x="1562276"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1772689"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 name="tx31"/>
            <p:cNvSpPr/>
            <p:nvPr/>
          </p:nvSpPr>
          <p:spPr>
            <a:xfrm>
              <a:off x="1983102"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 name="tx32"/>
            <p:cNvSpPr/>
            <p:nvPr/>
          </p:nvSpPr>
          <p:spPr>
            <a:xfrm>
              <a:off x="2193514"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 name="rc33"/>
            <p:cNvSpPr/>
            <p:nvPr/>
          </p:nvSpPr>
          <p:spPr>
            <a:xfrm>
              <a:off x="695171" y="2179046"/>
              <a:ext cx="1620176" cy="1019640"/>
            </a:xfrm>
            <a:prstGeom prst="rect">
              <a:avLst/>
            </a:prstGeom>
            <a:solidFill>
              <a:srgbClr val="EBEBEB">
                <a:alpha val="100000"/>
              </a:srgbClr>
            </a:solidFill>
          </p:spPr>
          <p:txBody>
            <a:bodyPr/>
            <a:lstStyle/>
            <a:p/>
          </p:txBody>
        </p:sp>
        <p:sp>
          <p:nvSpPr>
            <p:cNvPr id="34" name="pl34"/>
            <p:cNvSpPr/>
            <p:nvPr/>
          </p:nvSpPr>
          <p:spPr>
            <a:xfrm>
              <a:off x="695171" y="31870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60775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89742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31808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897428"/>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47" name="pl47"/>
            <p:cNvSpPr/>
            <p:nvPr/>
          </p:nvSpPr>
          <p:spPr>
            <a:xfrm>
              <a:off x="768815" y="2897428"/>
              <a:ext cx="1472887" cy="254910"/>
            </a:xfrm>
            <a:custGeom>
              <a:avLst/>
              <a:pathLst>
                <a:path w="1472887" h="254910">
                  <a:moveTo>
                    <a:pt x="0" y="0"/>
                  </a:moveTo>
                  <a:lnTo>
                    <a:pt x="210412" y="0"/>
                  </a:lnTo>
                  <a:lnTo>
                    <a:pt x="420825" y="23173"/>
                  </a:lnTo>
                  <a:lnTo>
                    <a:pt x="631237" y="46347"/>
                  </a:lnTo>
                  <a:lnTo>
                    <a:pt x="841650" y="115868"/>
                  </a:lnTo>
                  <a:lnTo>
                    <a:pt x="1052062" y="185389"/>
                  </a:lnTo>
                  <a:lnTo>
                    <a:pt x="1262475" y="254910"/>
                  </a:lnTo>
                  <a:lnTo>
                    <a:pt x="1472887" y="162215"/>
                  </a:lnTo>
                </a:path>
              </a:pathLst>
            </a:custGeom>
            <a:ln w="40651" cap="flat">
              <a:solidFill>
                <a:srgbClr val="BEBEBE">
                  <a:alpha val="69803"/>
                </a:srgbClr>
              </a:solidFill>
              <a:prstDash val="solid"/>
              <a:round/>
            </a:ln>
          </p:spPr>
          <p:txBody>
            <a:bodyPr/>
            <a:lstStyle/>
            <a:p/>
          </p:txBody>
        </p:sp>
        <p:sp>
          <p:nvSpPr>
            <p:cNvPr id="48" name="pl48"/>
            <p:cNvSpPr/>
            <p:nvPr/>
          </p:nvSpPr>
          <p:spPr>
            <a:xfrm>
              <a:off x="768815" y="2897428"/>
              <a:ext cx="1472887" cy="254910"/>
            </a:xfrm>
            <a:custGeom>
              <a:avLst/>
              <a:pathLst>
                <a:path w="1472887" h="254910">
                  <a:moveTo>
                    <a:pt x="0" y="0"/>
                  </a:moveTo>
                  <a:lnTo>
                    <a:pt x="210412" y="0"/>
                  </a:lnTo>
                  <a:lnTo>
                    <a:pt x="420825" y="23173"/>
                  </a:lnTo>
                  <a:lnTo>
                    <a:pt x="631237" y="46347"/>
                  </a:lnTo>
                  <a:lnTo>
                    <a:pt x="841650" y="115868"/>
                  </a:lnTo>
                  <a:lnTo>
                    <a:pt x="1052062" y="185389"/>
                  </a:lnTo>
                  <a:lnTo>
                    <a:pt x="1262475" y="254910"/>
                  </a:lnTo>
                  <a:lnTo>
                    <a:pt x="1472887" y="162215"/>
                  </a:lnTo>
                </a:path>
              </a:pathLst>
            </a:custGeom>
            <a:ln w="35231" cap="flat">
              <a:solidFill>
                <a:srgbClr val="BEBEBE">
                  <a:alpha val="69803"/>
                </a:srgbClr>
              </a:solidFill>
              <a:prstDash val="solid"/>
              <a:round/>
            </a:ln>
          </p:spPr>
          <p:txBody>
            <a:bodyPr/>
            <a:lstStyle/>
            <a:p/>
          </p:txBody>
        </p:sp>
        <p:sp>
          <p:nvSpPr>
            <p:cNvPr id="49" name="pl49"/>
            <p:cNvSpPr/>
            <p:nvPr/>
          </p:nvSpPr>
          <p:spPr>
            <a:xfrm>
              <a:off x="768815" y="2897428"/>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50" name="pl50"/>
            <p:cNvSpPr/>
            <p:nvPr/>
          </p:nvSpPr>
          <p:spPr>
            <a:xfrm>
              <a:off x="768815" y="2897428"/>
              <a:ext cx="1472887" cy="254910"/>
            </a:xfrm>
            <a:custGeom>
              <a:avLst/>
              <a:pathLst>
                <a:path w="1472887" h="254910">
                  <a:moveTo>
                    <a:pt x="0" y="0"/>
                  </a:moveTo>
                  <a:lnTo>
                    <a:pt x="210412" y="0"/>
                  </a:lnTo>
                  <a:lnTo>
                    <a:pt x="420825" y="23173"/>
                  </a:lnTo>
                  <a:lnTo>
                    <a:pt x="631237" y="46347"/>
                  </a:lnTo>
                  <a:lnTo>
                    <a:pt x="841650" y="115868"/>
                  </a:lnTo>
                  <a:lnTo>
                    <a:pt x="1052062" y="185389"/>
                  </a:lnTo>
                  <a:lnTo>
                    <a:pt x="1262475" y="254910"/>
                  </a:lnTo>
                  <a:lnTo>
                    <a:pt x="1472887" y="162215"/>
                  </a:lnTo>
                </a:path>
              </a:pathLst>
            </a:custGeom>
            <a:ln w="40651" cap="flat">
              <a:solidFill>
                <a:srgbClr val="000000">
                  <a:alpha val="100000"/>
                </a:srgbClr>
              </a:solidFill>
              <a:prstDash val="solid"/>
              <a:round/>
            </a:ln>
          </p:spPr>
          <p:txBody>
            <a:bodyPr/>
            <a:lstStyle/>
            <a:p/>
          </p:txBody>
        </p:sp>
        <p:sp>
          <p:nvSpPr>
            <p:cNvPr id="51" name="pl51"/>
            <p:cNvSpPr/>
            <p:nvPr/>
          </p:nvSpPr>
          <p:spPr>
            <a:xfrm>
              <a:off x="768815" y="2897428"/>
              <a:ext cx="1472887" cy="254910"/>
            </a:xfrm>
            <a:custGeom>
              <a:avLst/>
              <a:pathLst>
                <a:path w="1472887" h="254910">
                  <a:moveTo>
                    <a:pt x="0" y="0"/>
                  </a:moveTo>
                  <a:lnTo>
                    <a:pt x="210412" y="0"/>
                  </a:lnTo>
                  <a:lnTo>
                    <a:pt x="420825" y="23173"/>
                  </a:lnTo>
                  <a:lnTo>
                    <a:pt x="631237" y="46347"/>
                  </a:lnTo>
                  <a:lnTo>
                    <a:pt x="841650" y="115868"/>
                  </a:lnTo>
                  <a:lnTo>
                    <a:pt x="1052062" y="185389"/>
                  </a:lnTo>
                  <a:lnTo>
                    <a:pt x="1262475" y="254910"/>
                  </a:lnTo>
                  <a:lnTo>
                    <a:pt x="1472887" y="162215"/>
                  </a:lnTo>
                </a:path>
              </a:pathLst>
            </a:custGeom>
            <a:ln w="35231" cap="flat">
              <a:solidFill>
                <a:srgbClr val="80BD41">
                  <a:alpha val="100000"/>
                </a:srgbClr>
              </a:solidFill>
              <a:prstDash val="solid"/>
              <a:round/>
            </a:ln>
          </p:spPr>
          <p:txBody>
            <a:bodyPr/>
            <a:lstStyle/>
            <a:p/>
          </p:txBody>
        </p:sp>
        <p:sp>
          <p:nvSpPr>
            <p:cNvPr id="52" name="pl52"/>
            <p:cNvSpPr/>
            <p:nvPr/>
          </p:nvSpPr>
          <p:spPr>
            <a:xfrm>
              <a:off x="695171" y="289742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38686"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 name="tx54"/>
            <p:cNvSpPr/>
            <p:nvPr/>
          </p:nvSpPr>
          <p:spPr>
            <a:xfrm>
              <a:off x="949098"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141451"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 name="tx56"/>
            <p:cNvSpPr/>
            <p:nvPr/>
          </p:nvSpPr>
          <p:spPr>
            <a:xfrm>
              <a:off x="1351864" y="27652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 name="tx57"/>
            <p:cNvSpPr/>
            <p:nvPr/>
          </p:nvSpPr>
          <p:spPr>
            <a:xfrm>
              <a:off x="1562276" y="28347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 name="tx58"/>
            <p:cNvSpPr/>
            <p:nvPr/>
          </p:nvSpPr>
          <p:spPr>
            <a:xfrm>
              <a:off x="1772689" y="29042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 name="tx59"/>
            <p:cNvSpPr/>
            <p:nvPr/>
          </p:nvSpPr>
          <p:spPr>
            <a:xfrm>
              <a:off x="1956995" y="2973784"/>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60" name="tx60"/>
            <p:cNvSpPr/>
            <p:nvPr/>
          </p:nvSpPr>
          <p:spPr>
            <a:xfrm>
              <a:off x="2193514" y="288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1" name="rc61"/>
            <p:cNvSpPr/>
            <p:nvPr/>
          </p:nvSpPr>
          <p:spPr>
            <a:xfrm>
              <a:off x="695171" y="3483127"/>
              <a:ext cx="1620176" cy="1019640"/>
            </a:xfrm>
            <a:prstGeom prst="rect">
              <a:avLst/>
            </a:prstGeom>
            <a:solidFill>
              <a:srgbClr val="EBEBEB">
                <a:alpha val="100000"/>
              </a:srgbClr>
            </a:solidFill>
          </p:spPr>
          <p:txBody>
            <a:bodyPr/>
            <a:lstStyle/>
            <a:p/>
          </p:txBody>
        </p:sp>
        <p:sp>
          <p:nvSpPr>
            <p:cNvPr id="62" name="pl62"/>
            <p:cNvSpPr/>
            <p:nvPr/>
          </p:nvSpPr>
          <p:spPr>
            <a:xfrm>
              <a:off x="695171" y="449118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91184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20151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6221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4201510"/>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75" name="pl75"/>
            <p:cNvSpPr/>
            <p:nvPr/>
          </p:nvSpPr>
          <p:spPr>
            <a:xfrm>
              <a:off x="768815" y="4201510"/>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76" name="pl76"/>
            <p:cNvSpPr/>
            <p:nvPr/>
          </p:nvSpPr>
          <p:spPr>
            <a:xfrm>
              <a:off x="768815" y="4201510"/>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77" name="pl77"/>
            <p:cNvSpPr/>
            <p:nvPr/>
          </p:nvSpPr>
          <p:spPr>
            <a:xfrm>
              <a:off x="768815" y="4201510"/>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78" name="pl78"/>
            <p:cNvSpPr/>
            <p:nvPr/>
          </p:nvSpPr>
          <p:spPr>
            <a:xfrm>
              <a:off x="768815" y="4201510"/>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79" name="pl79"/>
            <p:cNvSpPr/>
            <p:nvPr/>
          </p:nvSpPr>
          <p:spPr>
            <a:xfrm>
              <a:off x="768815" y="4201510"/>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80" name="pl80"/>
            <p:cNvSpPr/>
            <p:nvPr/>
          </p:nvSpPr>
          <p:spPr>
            <a:xfrm>
              <a:off x="695171" y="420151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38686"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949098"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159511"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1369923"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1580336"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790748"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7" name="tx87"/>
            <p:cNvSpPr/>
            <p:nvPr/>
          </p:nvSpPr>
          <p:spPr>
            <a:xfrm>
              <a:off x="2001161"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2211573"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rc89"/>
            <p:cNvSpPr/>
            <p:nvPr/>
          </p:nvSpPr>
          <p:spPr>
            <a:xfrm>
              <a:off x="695171" y="4787209"/>
              <a:ext cx="1620176" cy="1019640"/>
            </a:xfrm>
            <a:prstGeom prst="rect">
              <a:avLst/>
            </a:prstGeom>
            <a:solidFill>
              <a:srgbClr val="EBEBEB">
                <a:alpha val="100000"/>
              </a:srgbClr>
            </a:solidFill>
          </p:spPr>
          <p:txBody>
            <a:bodyPr/>
            <a:lstStyle/>
            <a:p/>
          </p:txBody>
        </p:sp>
        <p:sp>
          <p:nvSpPr>
            <p:cNvPr id="90" name="pl90"/>
            <p:cNvSpPr/>
            <p:nvPr/>
          </p:nvSpPr>
          <p:spPr>
            <a:xfrm>
              <a:off x="695171" y="57952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21592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5055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92625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5505592"/>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103" name="pl103"/>
            <p:cNvSpPr/>
            <p:nvPr/>
          </p:nvSpPr>
          <p:spPr>
            <a:xfrm>
              <a:off x="768815" y="5297029"/>
              <a:ext cx="1472887" cy="278083"/>
            </a:xfrm>
            <a:custGeom>
              <a:avLst/>
              <a:pathLst>
                <a:path w="1472887" h="278083">
                  <a:moveTo>
                    <a:pt x="0" y="69520"/>
                  </a:moveTo>
                  <a:lnTo>
                    <a:pt x="210412" y="208562"/>
                  </a:lnTo>
                  <a:lnTo>
                    <a:pt x="420825" y="231736"/>
                  </a:lnTo>
                  <a:lnTo>
                    <a:pt x="631237" y="0"/>
                  </a:lnTo>
                  <a:lnTo>
                    <a:pt x="841650" y="185389"/>
                  </a:lnTo>
                  <a:lnTo>
                    <a:pt x="1052062" y="231736"/>
                  </a:lnTo>
                  <a:lnTo>
                    <a:pt x="1262475" y="278083"/>
                  </a:lnTo>
                  <a:lnTo>
                    <a:pt x="1472887" y="278083"/>
                  </a:lnTo>
                </a:path>
              </a:pathLst>
            </a:custGeom>
            <a:ln w="40651" cap="flat">
              <a:solidFill>
                <a:srgbClr val="BEBEBE">
                  <a:alpha val="69803"/>
                </a:srgbClr>
              </a:solidFill>
              <a:prstDash val="solid"/>
              <a:round/>
            </a:ln>
          </p:spPr>
          <p:txBody>
            <a:bodyPr/>
            <a:lstStyle/>
            <a:p/>
          </p:txBody>
        </p:sp>
        <p:sp>
          <p:nvSpPr>
            <p:cNvPr id="104" name="pl104"/>
            <p:cNvSpPr/>
            <p:nvPr/>
          </p:nvSpPr>
          <p:spPr>
            <a:xfrm>
              <a:off x="768815" y="5297029"/>
              <a:ext cx="1472887" cy="278083"/>
            </a:xfrm>
            <a:custGeom>
              <a:avLst/>
              <a:pathLst>
                <a:path w="1472887" h="278083">
                  <a:moveTo>
                    <a:pt x="0" y="69520"/>
                  </a:moveTo>
                  <a:lnTo>
                    <a:pt x="210412" y="208562"/>
                  </a:lnTo>
                  <a:lnTo>
                    <a:pt x="420825" y="231736"/>
                  </a:lnTo>
                  <a:lnTo>
                    <a:pt x="631237" y="0"/>
                  </a:lnTo>
                  <a:lnTo>
                    <a:pt x="841650" y="185389"/>
                  </a:lnTo>
                  <a:lnTo>
                    <a:pt x="1052062" y="231736"/>
                  </a:lnTo>
                  <a:lnTo>
                    <a:pt x="1262475" y="278083"/>
                  </a:lnTo>
                  <a:lnTo>
                    <a:pt x="1472887" y="278083"/>
                  </a:lnTo>
                </a:path>
              </a:pathLst>
            </a:custGeom>
            <a:ln w="35231" cap="flat">
              <a:solidFill>
                <a:srgbClr val="BEBEBE">
                  <a:alpha val="69803"/>
                </a:srgbClr>
              </a:solidFill>
              <a:prstDash val="solid"/>
              <a:round/>
            </a:ln>
          </p:spPr>
          <p:txBody>
            <a:bodyPr/>
            <a:lstStyle/>
            <a:p/>
          </p:txBody>
        </p:sp>
        <p:sp>
          <p:nvSpPr>
            <p:cNvPr id="105" name="pl105"/>
            <p:cNvSpPr/>
            <p:nvPr/>
          </p:nvSpPr>
          <p:spPr>
            <a:xfrm>
              <a:off x="768815" y="5505592"/>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106" name="pl106"/>
            <p:cNvSpPr/>
            <p:nvPr/>
          </p:nvSpPr>
          <p:spPr>
            <a:xfrm>
              <a:off x="768815" y="5297029"/>
              <a:ext cx="1472887" cy="278083"/>
            </a:xfrm>
            <a:custGeom>
              <a:avLst/>
              <a:pathLst>
                <a:path w="1472887" h="278083">
                  <a:moveTo>
                    <a:pt x="0" y="69520"/>
                  </a:moveTo>
                  <a:lnTo>
                    <a:pt x="210412" y="208562"/>
                  </a:lnTo>
                  <a:lnTo>
                    <a:pt x="420825" y="231736"/>
                  </a:lnTo>
                  <a:lnTo>
                    <a:pt x="631237" y="0"/>
                  </a:lnTo>
                  <a:lnTo>
                    <a:pt x="841650" y="185389"/>
                  </a:lnTo>
                  <a:lnTo>
                    <a:pt x="1052062" y="231736"/>
                  </a:lnTo>
                  <a:lnTo>
                    <a:pt x="1262475" y="278083"/>
                  </a:lnTo>
                  <a:lnTo>
                    <a:pt x="1472887" y="278083"/>
                  </a:lnTo>
                </a:path>
              </a:pathLst>
            </a:custGeom>
            <a:ln w="40651" cap="flat">
              <a:solidFill>
                <a:srgbClr val="000000">
                  <a:alpha val="100000"/>
                </a:srgbClr>
              </a:solidFill>
              <a:prstDash val="solid"/>
              <a:round/>
            </a:ln>
          </p:spPr>
          <p:txBody>
            <a:bodyPr/>
            <a:lstStyle/>
            <a:p/>
          </p:txBody>
        </p:sp>
        <p:sp>
          <p:nvSpPr>
            <p:cNvPr id="107" name="pl107"/>
            <p:cNvSpPr/>
            <p:nvPr/>
          </p:nvSpPr>
          <p:spPr>
            <a:xfrm>
              <a:off x="768815" y="5297029"/>
              <a:ext cx="1472887" cy="278083"/>
            </a:xfrm>
            <a:custGeom>
              <a:avLst/>
              <a:pathLst>
                <a:path w="1472887" h="278083">
                  <a:moveTo>
                    <a:pt x="0" y="69520"/>
                  </a:moveTo>
                  <a:lnTo>
                    <a:pt x="210412" y="208562"/>
                  </a:lnTo>
                  <a:lnTo>
                    <a:pt x="420825" y="231736"/>
                  </a:lnTo>
                  <a:lnTo>
                    <a:pt x="631237" y="0"/>
                  </a:lnTo>
                  <a:lnTo>
                    <a:pt x="841650" y="185389"/>
                  </a:lnTo>
                  <a:lnTo>
                    <a:pt x="1052062" y="231736"/>
                  </a:lnTo>
                  <a:lnTo>
                    <a:pt x="1262475" y="278083"/>
                  </a:lnTo>
                  <a:lnTo>
                    <a:pt x="1472887" y="278083"/>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5055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38686" y="51879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10" name="tx110"/>
            <p:cNvSpPr/>
            <p:nvPr/>
          </p:nvSpPr>
          <p:spPr>
            <a:xfrm>
              <a:off x="949098" y="53270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41451"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2" name="tx112"/>
            <p:cNvSpPr/>
            <p:nvPr/>
          </p:nvSpPr>
          <p:spPr>
            <a:xfrm>
              <a:off x="1369923" y="51184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3" name="tx113"/>
            <p:cNvSpPr/>
            <p:nvPr/>
          </p:nvSpPr>
          <p:spPr>
            <a:xfrm>
              <a:off x="1580336" y="53038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4" name="tx114"/>
            <p:cNvSpPr/>
            <p:nvPr/>
          </p:nvSpPr>
          <p:spPr>
            <a:xfrm>
              <a:off x="1772689"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5" name="tx115"/>
            <p:cNvSpPr/>
            <p:nvPr/>
          </p:nvSpPr>
          <p:spPr>
            <a:xfrm>
              <a:off x="1983102" y="53965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6" name="tx116"/>
            <p:cNvSpPr/>
            <p:nvPr/>
          </p:nvSpPr>
          <p:spPr>
            <a:xfrm>
              <a:off x="2193514" y="53965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7" name="rc117"/>
            <p:cNvSpPr/>
            <p:nvPr/>
          </p:nvSpPr>
          <p:spPr>
            <a:xfrm>
              <a:off x="2384936" y="874964"/>
              <a:ext cx="1620176" cy="1019640"/>
            </a:xfrm>
            <a:prstGeom prst="rect">
              <a:avLst/>
            </a:prstGeom>
            <a:solidFill>
              <a:srgbClr val="EBEBEB">
                <a:alpha val="100000"/>
              </a:srgbClr>
            </a:solidFill>
          </p:spPr>
          <p:txBody>
            <a:bodyPr/>
            <a:lstStyle/>
            <a:p/>
          </p:txBody>
        </p:sp>
        <p:sp>
          <p:nvSpPr>
            <p:cNvPr id="118" name="pl118"/>
            <p:cNvSpPr/>
            <p:nvPr/>
          </p:nvSpPr>
          <p:spPr>
            <a:xfrm>
              <a:off x="2384936" y="18830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2384936" y="13036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2384936" y="15933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2384936" y="101400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458581" y="1593347"/>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131" name="pl131"/>
            <p:cNvSpPr/>
            <p:nvPr/>
          </p:nvSpPr>
          <p:spPr>
            <a:xfrm>
              <a:off x="2458581" y="1593347"/>
              <a:ext cx="1472887" cy="69520"/>
            </a:xfrm>
            <a:custGeom>
              <a:avLst/>
              <a:pathLst>
                <a:path w="1472887" h="69520">
                  <a:moveTo>
                    <a:pt x="0" y="23173"/>
                  </a:moveTo>
                  <a:lnTo>
                    <a:pt x="210412" y="0"/>
                  </a:lnTo>
                  <a:lnTo>
                    <a:pt x="420825" y="0"/>
                  </a:lnTo>
                  <a:lnTo>
                    <a:pt x="631237" y="46347"/>
                  </a:lnTo>
                  <a:lnTo>
                    <a:pt x="841650" y="46347"/>
                  </a:lnTo>
                  <a:lnTo>
                    <a:pt x="1052062" y="23173"/>
                  </a:lnTo>
                  <a:lnTo>
                    <a:pt x="1262475" y="46347"/>
                  </a:lnTo>
                  <a:lnTo>
                    <a:pt x="1472887" y="69520"/>
                  </a:lnTo>
                </a:path>
              </a:pathLst>
            </a:custGeom>
            <a:ln w="40651" cap="flat">
              <a:solidFill>
                <a:srgbClr val="BEBEBE">
                  <a:alpha val="69803"/>
                </a:srgbClr>
              </a:solidFill>
              <a:prstDash val="solid"/>
              <a:round/>
            </a:ln>
          </p:spPr>
          <p:txBody>
            <a:bodyPr/>
            <a:lstStyle/>
            <a:p/>
          </p:txBody>
        </p:sp>
        <p:sp>
          <p:nvSpPr>
            <p:cNvPr id="132" name="pl132"/>
            <p:cNvSpPr/>
            <p:nvPr/>
          </p:nvSpPr>
          <p:spPr>
            <a:xfrm>
              <a:off x="2458581" y="1593347"/>
              <a:ext cx="1472887" cy="69520"/>
            </a:xfrm>
            <a:custGeom>
              <a:avLst/>
              <a:pathLst>
                <a:path w="1472887" h="69520">
                  <a:moveTo>
                    <a:pt x="0" y="23173"/>
                  </a:moveTo>
                  <a:lnTo>
                    <a:pt x="210412" y="0"/>
                  </a:lnTo>
                  <a:lnTo>
                    <a:pt x="420825" y="0"/>
                  </a:lnTo>
                  <a:lnTo>
                    <a:pt x="631237" y="46347"/>
                  </a:lnTo>
                  <a:lnTo>
                    <a:pt x="841650" y="46347"/>
                  </a:lnTo>
                  <a:lnTo>
                    <a:pt x="1052062" y="23173"/>
                  </a:lnTo>
                  <a:lnTo>
                    <a:pt x="1262475" y="46347"/>
                  </a:lnTo>
                  <a:lnTo>
                    <a:pt x="1472887" y="69520"/>
                  </a:lnTo>
                </a:path>
              </a:pathLst>
            </a:custGeom>
            <a:ln w="35231" cap="flat">
              <a:solidFill>
                <a:srgbClr val="BEBEBE">
                  <a:alpha val="69803"/>
                </a:srgbClr>
              </a:solidFill>
              <a:prstDash val="solid"/>
              <a:round/>
            </a:ln>
          </p:spPr>
          <p:txBody>
            <a:bodyPr/>
            <a:lstStyle/>
            <a:p/>
          </p:txBody>
        </p:sp>
        <p:sp>
          <p:nvSpPr>
            <p:cNvPr id="133" name="pl133"/>
            <p:cNvSpPr/>
            <p:nvPr/>
          </p:nvSpPr>
          <p:spPr>
            <a:xfrm>
              <a:off x="2458581" y="1593347"/>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134" name="pl134"/>
            <p:cNvSpPr/>
            <p:nvPr/>
          </p:nvSpPr>
          <p:spPr>
            <a:xfrm>
              <a:off x="2458581" y="1593347"/>
              <a:ext cx="1472887" cy="69520"/>
            </a:xfrm>
            <a:custGeom>
              <a:avLst/>
              <a:pathLst>
                <a:path w="1472887" h="69520">
                  <a:moveTo>
                    <a:pt x="0" y="23173"/>
                  </a:moveTo>
                  <a:lnTo>
                    <a:pt x="210412" y="0"/>
                  </a:lnTo>
                  <a:lnTo>
                    <a:pt x="420825" y="0"/>
                  </a:lnTo>
                  <a:lnTo>
                    <a:pt x="631237" y="46347"/>
                  </a:lnTo>
                  <a:lnTo>
                    <a:pt x="841650" y="46347"/>
                  </a:lnTo>
                  <a:lnTo>
                    <a:pt x="1052062" y="23173"/>
                  </a:lnTo>
                  <a:lnTo>
                    <a:pt x="1262475" y="46347"/>
                  </a:lnTo>
                  <a:lnTo>
                    <a:pt x="1472887" y="69520"/>
                  </a:lnTo>
                </a:path>
              </a:pathLst>
            </a:custGeom>
            <a:ln w="40651" cap="flat">
              <a:solidFill>
                <a:srgbClr val="000000">
                  <a:alpha val="100000"/>
                </a:srgbClr>
              </a:solidFill>
              <a:prstDash val="solid"/>
              <a:round/>
            </a:ln>
          </p:spPr>
          <p:txBody>
            <a:bodyPr/>
            <a:lstStyle/>
            <a:p/>
          </p:txBody>
        </p:sp>
        <p:sp>
          <p:nvSpPr>
            <p:cNvPr id="135" name="pl135"/>
            <p:cNvSpPr/>
            <p:nvPr/>
          </p:nvSpPr>
          <p:spPr>
            <a:xfrm>
              <a:off x="2458581" y="1593347"/>
              <a:ext cx="1472887" cy="69520"/>
            </a:xfrm>
            <a:custGeom>
              <a:avLst/>
              <a:pathLst>
                <a:path w="1472887" h="69520">
                  <a:moveTo>
                    <a:pt x="0" y="23173"/>
                  </a:moveTo>
                  <a:lnTo>
                    <a:pt x="210412" y="0"/>
                  </a:lnTo>
                  <a:lnTo>
                    <a:pt x="420825" y="0"/>
                  </a:lnTo>
                  <a:lnTo>
                    <a:pt x="631237" y="46347"/>
                  </a:lnTo>
                  <a:lnTo>
                    <a:pt x="841650" y="46347"/>
                  </a:lnTo>
                  <a:lnTo>
                    <a:pt x="1052062" y="23173"/>
                  </a:lnTo>
                  <a:lnTo>
                    <a:pt x="1262475" y="46347"/>
                  </a:lnTo>
                  <a:lnTo>
                    <a:pt x="1472887" y="69520"/>
                  </a:lnTo>
                </a:path>
              </a:pathLst>
            </a:custGeom>
            <a:ln w="35231" cap="flat">
              <a:solidFill>
                <a:srgbClr val="80BD41">
                  <a:alpha val="100000"/>
                </a:srgbClr>
              </a:solidFill>
              <a:prstDash val="solid"/>
              <a:round/>
            </a:ln>
          </p:spPr>
          <p:txBody>
            <a:bodyPr/>
            <a:lstStyle/>
            <a:p/>
          </p:txBody>
        </p:sp>
        <p:sp>
          <p:nvSpPr>
            <p:cNvPr id="136" name="pl136"/>
            <p:cNvSpPr/>
            <p:nvPr/>
          </p:nvSpPr>
          <p:spPr>
            <a:xfrm>
              <a:off x="2384936" y="159334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2410392"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8" name="tx138"/>
            <p:cNvSpPr/>
            <p:nvPr/>
          </p:nvSpPr>
          <p:spPr>
            <a:xfrm>
              <a:off x="2638864"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2849276"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0" name="tx140"/>
            <p:cNvSpPr/>
            <p:nvPr/>
          </p:nvSpPr>
          <p:spPr>
            <a:xfrm>
              <a:off x="3041630" y="1461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1" name="tx141"/>
            <p:cNvSpPr/>
            <p:nvPr/>
          </p:nvSpPr>
          <p:spPr>
            <a:xfrm>
              <a:off x="3252042" y="1461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2" name="tx142"/>
            <p:cNvSpPr/>
            <p:nvPr/>
          </p:nvSpPr>
          <p:spPr>
            <a:xfrm>
              <a:off x="3462455" y="143796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3" name="tx143"/>
            <p:cNvSpPr/>
            <p:nvPr/>
          </p:nvSpPr>
          <p:spPr>
            <a:xfrm>
              <a:off x="3672867" y="1461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4" name="tx144"/>
            <p:cNvSpPr/>
            <p:nvPr/>
          </p:nvSpPr>
          <p:spPr>
            <a:xfrm>
              <a:off x="3883280" y="14843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5" name="rc145"/>
            <p:cNvSpPr/>
            <p:nvPr/>
          </p:nvSpPr>
          <p:spPr>
            <a:xfrm>
              <a:off x="2384936" y="2179046"/>
              <a:ext cx="1620176" cy="1019640"/>
            </a:xfrm>
            <a:prstGeom prst="rect">
              <a:avLst/>
            </a:prstGeom>
            <a:solidFill>
              <a:srgbClr val="EBEBEB">
                <a:alpha val="100000"/>
              </a:srgbClr>
            </a:solidFill>
          </p:spPr>
          <p:txBody>
            <a:bodyPr/>
            <a:lstStyle/>
            <a:p/>
          </p:txBody>
        </p:sp>
        <p:sp>
          <p:nvSpPr>
            <p:cNvPr id="146" name="pl146"/>
            <p:cNvSpPr/>
            <p:nvPr/>
          </p:nvSpPr>
          <p:spPr>
            <a:xfrm>
              <a:off x="2384936" y="31870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260775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289742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231808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2897428"/>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159" name="pl159"/>
            <p:cNvSpPr/>
            <p:nvPr/>
          </p:nvSpPr>
          <p:spPr>
            <a:xfrm>
              <a:off x="2458581" y="2874255"/>
              <a:ext cx="1472887" cy="46347"/>
            </a:xfrm>
            <a:custGeom>
              <a:avLst/>
              <a:pathLst>
                <a:path w="1472887" h="46347">
                  <a:moveTo>
                    <a:pt x="0" y="0"/>
                  </a:moveTo>
                  <a:lnTo>
                    <a:pt x="210412" y="23173"/>
                  </a:lnTo>
                  <a:lnTo>
                    <a:pt x="420825" y="23173"/>
                  </a:lnTo>
                  <a:lnTo>
                    <a:pt x="631237" y="23173"/>
                  </a:lnTo>
                  <a:lnTo>
                    <a:pt x="841650" y="46347"/>
                  </a:lnTo>
                  <a:lnTo>
                    <a:pt x="1052062" y="46347"/>
                  </a:lnTo>
                  <a:lnTo>
                    <a:pt x="1262475" y="23173"/>
                  </a:lnTo>
                  <a:lnTo>
                    <a:pt x="1472887" y="23173"/>
                  </a:lnTo>
                </a:path>
              </a:pathLst>
            </a:custGeom>
            <a:ln w="40651" cap="flat">
              <a:solidFill>
                <a:srgbClr val="BEBEBE">
                  <a:alpha val="69803"/>
                </a:srgbClr>
              </a:solidFill>
              <a:prstDash val="solid"/>
              <a:round/>
            </a:ln>
          </p:spPr>
          <p:txBody>
            <a:bodyPr/>
            <a:lstStyle/>
            <a:p/>
          </p:txBody>
        </p:sp>
        <p:sp>
          <p:nvSpPr>
            <p:cNvPr id="160" name="pl160"/>
            <p:cNvSpPr/>
            <p:nvPr/>
          </p:nvSpPr>
          <p:spPr>
            <a:xfrm>
              <a:off x="2458581" y="2874255"/>
              <a:ext cx="1472887" cy="46347"/>
            </a:xfrm>
            <a:custGeom>
              <a:avLst/>
              <a:pathLst>
                <a:path w="1472887" h="46347">
                  <a:moveTo>
                    <a:pt x="0" y="0"/>
                  </a:moveTo>
                  <a:lnTo>
                    <a:pt x="210412" y="23173"/>
                  </a:lnTo>
                  <a:lnTo>
                    <a:pt x="420825" y="23173"/>
                  </a:lnTo>
                  <a:lnTo>
                    <a:pt x="631237" y="23173"/>
                  </a:lnTo>
                  <a:lnTo>
                    <a:pt x="841650" y="46347"/>
                  </a:lnTo>
                  <a:lnTo>
                    <a:pt x="1052062" y="46347"/>
                  </a:lnTo>
                  <a:lnTo>
                    <a:pt x="1262475" y="23173"/>
                  </a:lnTo>
                  <a:lnTo>
                    <a:pt x="1472887" y="23173"/>
                  </a:lnTo>
                </a:path>
              </a:pathLst>
            </a:custGeom>
            <a:ln w="35231" cap="flat">
              <a:solidFill>
                <a:srgbClr val="BEBEBE">
                  <a:alpha val="69803"/>
                </a:srgbClr>
              </a:solidFill>
              <a:prstDash val="solid"/>
              <a:round/>
            </a:ln>
          </p:spPr>
          <p:txBody>
            <a:bodyPr/>
            <a:lstStyle/>
            <a:p/>
          </p:txBody>
        </p:sp>
        <p:sp>
          <p:nvSpPr>
            <p:cNvPr id="161" name="pl161"/>
            <p:cNvSpPr/>
            <p:nvPr/>
          </p:nvSpPr>
          <p:spPr>
            <a:xfrm>
              <a:off x="2458581" y="2897428"/>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2874255"/>
              <a:ext cx="1472887" cy="46347"/>
            </a:xfrm>
            <a:custGeom>
              <a:avLst/>
              <a:pathLst>
                <a:path w="1472887" h="46347">
                  <a:moveTo>
                    <a:pt x="0" y="0"/>
                  </a:moveTo>
                  <a:lnTo>
                    <a:pt x="210412" y="23173"/>
                  </a:lnTo>
                  <a:lnTo>
                    <a:pt x="420825" y="23173"/>
                  </a:lnTo>
                  <a:lnTo>
                    <a:pt x="631237" y="23173"/>
                  </a:lnTo>
                  <a:lnTo>
                    <a:pt x="841650" y="46347"/>
                  </a:lnTo>
                  <a:lnTo>
                    <a:pt x="1052062" y="46347"/>
                  </a:lnTo>
                  <a:lnTo>
                    <a:pt x="1262475" y="23173"/>
                  </a:lnTo>
                  <a:lnTo>
                    <a:pt x="1472887" y="23173"/>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2874255"/>
              <a:ext cx="1472887" cy="46347"/>
            </a:xfrm>
            <a:custGeom>
              <a:avLst/>
              <a:pathLst>
                <a:path w="1472887" h="46347">
                  <a:moveTo>
                    <a:pt x="0" y="0"/>
                  </a:moveTo>
                  <a:lnTo>
                    <a:pt x="210412" y="23173"/>
                  </a:lnTo>
                  <a:lnTo>
                    <a:pt x="420825" y="23173"/>
                  </a:lnTo>
                  <a:lnTo>
                    <a:pt x="631237" y="23173"/>
                  </a:lnTo>
                  <a:lnTo>
                    <a:pt x="841650" y="46347"/>
                  </a:lnTo>
                  <a:lnTo>
                    <a:pt x="1052062" y="46347"/>
                  </a:lnTo>
                  <a:lnTo>
                    <a:pt x="1262475" y="23173"/>
                  </a:lnTo>
                  <a:lnTo>
                    <a:pt x="1472887" y="23173"/>
                  </a:lnTo>
                </a:path>
              </a:pathLst>
            </a:custGeom>
            <a:ln w="35231" cap="flat">
              <a:solidFill>
                <a:srgbClr val="80BD41">
                  <a:alpha val="100000"/>
                </a:srgbClr>
              </a:solidFill>
              <a:prstDash val="solid"/>
              <a:round/>
            </a:ln>
          </p:spPr>
          <p:txBody>
            <a:bodyPr/>
            <a:lstStyle/>
            <a:p/>
          </p:txBody>
        </p:sp>
        <p:sp>
          <p:nvSpPr>
            <p:cNvPr id="164" name="pl164"/>
            <p:cNvSpPr/>
            <p:nvPr/>
          </p:nvSpPr>
          <p:spPr>
            <a:xfrm>
              <a:off x="2384936" y="289742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28451" y="26957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6" name="tx166"/>
            <p:cNvSpPr/>
            <p:nvPr/>
          </p:nvSpPr>
          <p:spPr>
            <a:xfrm>
              <a:off x="2638864"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2849276"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8" name="tx168"/>
            <p:cNvSpPr/>
            <p:nvPr/>
          </p:nvSpPr>
          <p:spPr>
            <a:xfrm>
              <a:off x="3059689"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9" name="tx169"/>
            <p:cNvSpPr/>
            <p:nvPr/>
          </p:nvSpPr>
          <p:spPr>
            <a:xfrm>
              <a:off x="3252042"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0" name="tx170"/>
            <p:cNvSpPr/>
            <p:nvPr/>
          </p:nvSpPr>
          <p:spPr>
            <a:xfrm>
              <a:off x="3462455"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1" name="tx171"/>
            <p:cNvSpPr/>
            <p:nvPr/>
          </p:nvSpPr>
          <p:spPr>
            <a:xfrm>
              <a:off x="3690927"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2" name="tx172"/>
            <p:cNvSpPr/>
            <p:nvPr/>
          </p:nvSpPr>
          <p:spPr>
            <a:xfrm>
              <a:off x="3901339"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rc173"/>
            <p:cNvSpPr/>
            <p:nvPr/>
          </p:nvSpPr>
          <p:spPr>
            <a:xfrm>
              <a:off x="2384936" y="3483127"/>
              <a:ext cx="1620176" cy="1019640"/>
            </a:xfrm>
            <a:prstGeom prst="rect">
              <a:avLst/>
            </a:prstGeom>
            <a:solidFill>
              <a:srgbClr val="EBEBEB">
                <a:alpha val="100000"/>
              </a:srgbClr>
            </a:solidFill>
          </p:spPr>
          <p:txBody>
            <a:bodyPr/>
            <a:lstStyle/>
            <a:p/>
          </p:txBody>
        </p:sp>
        <p:sp>
          <p:nvSpPr>
            <p:cNvPr id="174" name="pl174"/>
            <p:cNvSpPr/>
            <p:nvPr/>
          </p:nvSpPr>
          <p:spPr>
            <a:xfrm>
              <a:off x="2384936" y="449118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391184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420151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36221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4201510"/>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187" name="pl187"/>
            <p:cNvSpPr/>
            <p:nvPr/>
          </p:nvSpPr>
          <p:spPr>
            <a:xfrm>
              <a:off x="2458581" y="4201510"/>
              <a:ext cx="1472887" cy="92694"/>
            </a:xfrm>
            <a:custGeom>
              <a:avLst/>
              <a:pathLst>
                <a:path w="1472887" h="92694">
                  <a:moveTo>
                    <a:pt x="0" y="0"/>
                  </a:moveTo>
                  <a:lnTo>
                    <a:pt x="210412" y="0"/>
                  </a:lnTo>
                  <a:lnTo>
                    <a:pt x="420825" y="0"/>
                  </a:lnTo>
                  <a:lnTo>
                    <a:pt x="631237" y="0"/>
                  </a:lnTo>
                  <a:lnTo>
                    <a:pt x="841650" y="23173"/>
                  </a:lnTo>
                  <a:lnTo>
                    <a:pt x="1052062" y="23173"/>
                  </a:lnTo>
                  <a:lnTo>
                    <a:pt x="1262475" y="46347"/>
                  </a:lnTo>
                  <a:lnTo>
                    <a:pt x="1472887" y="92694"/>
                  </a:lnTo>
                </a:path>
              </a:pathLst>
            </a:custGeom>
            <a:ln w="40651" cap="flat">
              <a:solidFill>
                <a:srgbClr val="BEBEBE">
                  <a:alpha val="69803"/>
                </a:srgbClr>
              </a:solidFill>
              <a:prstDash val="solid"/>
              <a:round/>
            </a:ln>
          </p:spPr>
          <p:txBody>
            <a:bodyPr/>
            <a:lstStyle/>
            <a:p/>
          </p:txBody>
        </p:sp>
        <p:sp>
          <p:nvSpPr>
            <p:cNvPr id="188" name="pl188"/>
            <p:cNvSpPr/>
            <p:nvPr/>
          </p:nvSpPr>
          <p:spPr>
            <a:xfrm>
              <a:off x="2458581" y="4201510"/>
              <a:ext cx="1472887" cy="92694"/>
            </a:xfrm>
            <a:custGeom>
              <a:avLst/>
              <a:pathLst>
                <a:path w="1472887" h="92694">
                  <a:moveTo>
                    <a:pt x="0" y="0"/>
                  </a:moveTo>
                  <a:lnTo>
                    <a:pt x="210412" y="0"/>
                  </a:lnTo>
                  <a:lnTo>
                    <a:pt x="420825" y="0"/>
                  </a:lnTo>
                  <a:lnTo>
                    <a:pt x="631237" y="0"/>
                  </a:lnTo>
                  <a:lnTo>
                    <a:pt x="841650" y="23173"/>
                  </a:lnTo>
                  <a:lnTo>
                    <a:pt x="1052062" y="23173"/>
                  </a:lnTo>
                  <a:lnTo>
                    <a:pt x="1262475" y="46347"/>
                  </a:lnTo>
                  <a:lnTo>
                    <a:pt x="1472887" y="92694"/>
                  </a:lnTo>
                </a:path>
              </a:pathLst>
            </a:custGeom>
            <a:ln w="35231" cap="flat">
              <a:solidFill>
                <a:srgbClr val="BEBEBE">
                  <a:alpha val="69803"/>
                </a:srgbClr>
              </a:solidFill>
              <a:prstDash val="solid"/>
              <a:round/>
            </a:ln>
          </p:spPr>
          <p:txBody>
            <a:bodyPr/>
            <a:lstStyle/>
            <a:p/>
          </p:txBody>
        </p:sp>
        <p:sp>
          <p:nvSpPr>
            <p:cNvPr id="189" name="pl189"/>
            <p:cNvSpPr/>
            <p:nvPr/>
          </p:nvSpPr>
          <p:spPr>
            <a:xfrm>
              <a:off x="2458581" y="4201510"/>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4201510"/>
              <a:ext cx="1472887" cy="92694"/>
            </a:xfrm>
            <a:custGeom>
              <a:avLst/>
              <a:pathLst>
                <a:path w="1472887" h="92694">
                  <a:moveTo>
                    <a:pt x="0" y="0"/>
                  </a:moveTo>
                  <a:lnTo>
                    <a:pt x="210412" y="0"/>
                  </a:lnTo>
                  <a:lnTo>
                    <a:pt x="420825" y="0"/>
                  </a:lnTo>
                  <a:lnTo>
                    <a:pt x="631237" y="0"/>
                  </a:lnTo>
                  <a:lnTo>
                    <a:pt x="841650" y="23173"/>
                  </a:lnTo>
                  <a:lnTo>
                    <a:pt x="1052062" y="23173"/>
                  </a:lnTo>
                  <a:lnTo>
                    <a:pt x="1262475" y="46347"/>
                  </a:lnTo>
                  <a:lnTo>
                    <a:pt x="1472887" y="92694"/>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4201510"/>
              <a:ext cx="1472887" cy="92694"/>
            </a:xfrm>
            <a:custGeom>
              <a:avLst/>
              <a:pathLst>
                <a:path w="1472887" h="92694">
                  <a:moveTo>
                    <a:pt x="0" y="0"/>
                  </a:moveTo>
                  <a:lnTo>
                    <a:pt x="210412" y="0"/>
                  </a:lnTo>
                  <a:lnTo>
                    <a:pt x="420825" y="0"/>
                  </a:lnTo>
                  <a:lnTo>
                    <a:pt x="631237" y="0"/>
                  </a:lnTo>
                  <a:lnTo>
                    <a:pt x="841650" y="23173"/>
                  </a:lnTo>
                  <a:lnTo>
                    <a:pt x="1052062" y="23173"/>
                  </a:lnTo>
                  <a:lnTo>
                    <a:pt x="1262475" y="46347"/>
                  </a:lnTo>
                  <a:lnTo>
                    <a:pt x="1472887" y="92694"/>
                  </a:lnTo>
                </a:path>
              </a:pathLst>
            </a:custGeom>
            <a:ln w="35231" cap="flat">
              <a:solidFill>
                <a:srgbClr val="80BD41">
                  <a:alpha val="100000"/>
                </a:srgbClr>
              </a:solidFill>
              <a:prstDash val="solid"/>
              <a:round/>
            </a:ln>
          </p:spPr>
          <p:txBody>
            <a:bodyPr/>
            <a:lstStyle/>
            <a:p/>
          </p:txBody>
        </p:sp>
        <p:sp>
          <p:nvSpPr>
            <p:cNvPr id="192" name="pl192"/>
            <p:cNvSpPr/>
            <p:nvPr/>
          </p:nvSpPr>
          <p:spPr>
            <a:xfrm>
              <a:off x="2384936" y="420151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428451"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4" name="tx194"/>
            <p:cNvSpPr/>
            <p:nvPr/>
          </p:nvSpPr>
          <p:spPr>
            <a:xfrm>
              <a:off x="2638864"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2849276"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6" name="tx196"/>
            <p:cNvSpPr/>
            <p:nvPr/>
          </p:nvSpPr>
          <p:spPr>
            <a:xfrm>
              <a:off x="3059689"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7" name="tx197"/>
            <p:cNvSpPr/>
            <p:nvPr/>
          </p:nvSpPr>
          <p:spPr>
            <a:xfrm>
              <a:off x="3252042"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8" name="tx198"/>
            <p:cNvSpPr/>
            <p:nvPr/>
          </p:nvSpPr>
          <p:spPr>
            <a:xfrm>
              <a:off x="3462455"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9" name="tx199"/>
            <p:cNvSpPr/>
            <p:nvPr/>
          </p:nvSpPr>
          <p:spPr>
            <a:xfrm>
              <a:off x="3672867" y="40693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0" name="tx200"/>
            <p:cNvSpPr/>
            <p:nvPr/>
          </p:nvSpPr>
          <p:spPr>
            <a:xfrm>
              <a:off x="3883280" y="41156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1" name="rc201"/>
            <p:cNvSpPr/>
            <p:nvPr/>
          </p:nvSpPr>
          <p:spPr>
            <a:xfrm>
              <a:off x="2384936" y="4787209"/>
              <a:ext cx="1620176" cy="1019640"/>
            </a:xfrm>
            <a:prstGeom prst="rect">
              <a:avLst/>
            </a:prstGeom>
            <a:solidFill>
              <a:srgbClr val="EBEBEB">
                <a:alpha val="100000"/>
              </a:srgbClr>
            </a:solidFill>
          </p:spPr>
          <p:txBody>
            <a:bodyPr/>
            <a:lstStyle/>
            <a:p/>
          </p:txBody>
        </p:sp>
        <p:sp>
          <p:nvSpPr>
            <p:cNvPr id="202" name="pl202"/>
            <p:cNvSpPr/>
            <p:nvPr/>
          </p:nvSpPr>
          <p:spPr>
            <a:xfrm>
              <a:off x="2384936" y="57952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521592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55055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492625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5505592"/>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215" name="pl215"/>
            <p:cNvSpPr/>
            <p:nvPr/>
          </p:nvSpPr>
          <p:spPr>
            <a:xfrm>
              <a:off x="2458581" y="5505592"/>
              <a:ext cx="1472887" cy="69520"/>
            </a:xfrm>
            <a:custGeom>
              <a:avLst/>
              <a:pathLst>
                <a:path w="1472887" h="69520">
                  <a:moveTo>
                    <a:pt x="0" y="0"/>
                  </a:moveTo>
                  <a:lnTo>
                    <a:pt x="210412" y="0"/>
                  </a:lnTo>
                  <a:lnTo>
                    <a:pt x="420825" y="23173"/>
                  </a:lnTo>
                  <a:lnTo>
                    <a:pt x="631237" y="46347"/>
                  </a:lnTo>
                  <a:lnTo>
                    <a:pt x="841650" y="46347"/>
                  </a:lnTo>
                  <a:lnTo>
                    <a:pt x="1052062" y="69520"/>
                  </a:lnTo>
                  <a:lnTo>
                    <a:pt x="1262475" y="69520"/>
                  </a:lnTo>
                  <a:lnTo>
                    <a:pt x="1472887" y="69520"/>
                  </a:lnTo>
                </a:path>
              </a:pathLst>
            </a:custGeom>
            <a:ln w="40651" cap="flat">
              <a:solidFill>
                <a:srgbClr val="BEBEBE">
                  <a:alpha val="69803"/>
                </a:srgbClr>
              </a:solidFill>
              <a:prstDash val="solid"/>
              <a:round/>
            </a:ln>
          </p:spPr>
          <p:txBody>
            <a:bodyPr/>
            <a:lstStyle/>
            <a:p/>
          </p:txBody>
        </p:sp>
        <p:sp>
          <p:nvSpPr>
            <p:cNvPr id="216" name="pl216"/>
            <p:cNvSpPr/>
            <p:nvPr/>
          </p:nvSpPr>
          <p:spPr>
            <a:xfrm>
              <a:off x="2458581" y="5505592"/>
              <a:ext cx="1472887" cy="69520"/>
            </a:xfrm>
            <a:custGeom>
              <a:avLst/>
              <a:pathLst>
                <a:path w="1472887" h="69520">
                  <a:moveTo>
                    <a:pt x="0" y="0"/>
                  </a:moveTo>
                  <a:lnTo>
                    <a:pt x="210412" y="0"/>
                  </a:lnTo>
                  <a:lnTo>
                    <a:pt x="420825" y="23173"/>
                  </a:lnTo>
                  <a:lnTo>
                    <a:pt x="631237" y="46347"/>
                  </a:lnTo>
                  <a:lnTo>
                    <a:pt x="841650" y="46347"/>
                  </a:lnTo>
                  <a:lnTo>
                    <a:pt x="1052062" y="69520"/>
                  </a:lnTo>
                  <a:lnTo>
                    <a:pt x="1262475" y="69520"/>
                  </a:lnTo>
                  <a:lnTo>
                    <a:pt x="1472887" y="69520"/>
                  </a:lnTo>
                </a:path>
              </a:pathLst>
            </a:custGeom>
            <a:ln w="35231" cap="flat">
              <a:solidFill>
                <a:srgbClr val="BEBEBE">
                  <a:alpha val="69803"/>
                </a:srgbClr>
              </a:solidFill>
              <a:prstDash val="solid"/>
              <a:round/>
            </a:ln>
          </p:spPr>
          <p:txBody>
            <a:bodyPr/>
            <a:lstStyle/>
            <a:p/>
          </p:txBody>
        </p:sp>
        <p:sp>
          <p:nvSpPr>
            <p:cNvPr id="217" name="pl217"/>
            <p:cNvSpPr/>
            <p:nvPr/>
          </p:nvSpPr>
          <p:spPr>
            <a:xfrm>
              <a:off x="2458581" y="5505592"/>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5505592"/>
              <a:ext cx="1472887" cy="69520"/>
            </a:xfrm>
            <a:custGeom>
              <a:avLst/>
              <a:pathLst>
                <a:path w="1472887" h="69520">
                  <a:moveTo>
                    <a:pt x="0" y="0"/>
                  </a:moveTo>
                  <a:lnTo>
                    <a:pt x="210412" y="0"/>
                  </a:lnTo>
                  <a:lnTo>
                    <a:pt x="420825" y="23173"/>
                  </a:lnTo>
                  <a:lnTo>
                    <a:pt x="631237" y="46347"/>
                  </a:lnTo>
                  <a:lnTo>
                    <a:pt x="841650" y="46347"/>
                  </a:lnTo>
                  <a:lnTo>
                    <a:pt x="1052062" y="69520"/>
                  </a:lnTo>
                  <a:lnTo>
                    <a:pt x="1262475" y="69520"/>
                  </a:lnTo>
                  <a:lnTo>
                    <a:pt x="1472887" y="69520"/>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5505592"/>
              <a:ext cx="1472887" cy="69520"/>
            </a:xfrm>
            <a:custGeom>
              <a:avLst/>
              <a:pathLst>
                <a:path w="1472887" h="69520">
                  <a:moveTo>
                    <a:pt x="0" y="0"/>
                  </a:moveTo>
                  <a:lnTo>
                    <a:pt x="210412" y="0"/>
                  </a:lnTo>
                  <a:lnTo>
                    <a:pt x="420825" y="23173"/>
                  </a:lnTo>
                  <a:lnTo>
                    <a:pt x="631237" y="46347"/>
                  </a:lnTo>
                  <a:lnTo>
                    <a:pt x="841650" y="46347"/>
                  </a:lnTo>
                  <a:lnTo>
                    <a:pt x="1052062" y="69520"/>
                  </a:lnTo>
                  <a:lnTo>
                    <a:pt x="1262475" y="69520"/>
                  </a:lnTo>
                  <a:lnTo>
                    <a:pt x="1472887" y="69520"/>
                  </a:lnTo>
                </a:path>
              </a:pathLst>
            </a:custGeom>
            <a:ln w="35231" cap="flat">
              <a:solidFill>
                <a:srgbClr val="80BD41">
                  <a:alpha val="100000"/>
                </a:srgbClr>
              </a:solidFill>
              <a:prstDash val="solid"/>
              <a:round/>
            </a:ln>
          </p:spPr>
          <p:txBody>
            <a:bodyPr/>
            <a:lstStyle/>
            <a:p/>
          </p:txBody>
        </p:sp>
        <p:sp>
          <p:nvSpPr>
            <p:cNvPr id="220" name="pl220"/>
            <p:cNvSpPr/>
            <p:nvPr/>
          </p:nvSpPr>
          <p:spPr>
            <a:xfrm>
              <a:off x="2384936" y="55055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428451" y="53270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2" name="tx222"/>
            <p:cNvSpPr/>
            <p:nvPr/>
          </p:nvSpPr>
          <p:spPr>
            <a:xfrm>
              <a:off x="2638864" y="53270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31217"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24" name="tx224"/>
            <p:cNvSpPr/>
            <p:nvPr/>
          </p:nvSpPr>
          <p:spPr>
            <a:xfrm>
              <a:off x="3041630" y="53733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5" name="tx225"/>
            <p:cNvSpPr/>
            <p:nvPr/>
          </p:nvSpPr>
          <p:spPr>
            <a:xfrm>
              <a:off x="3252042" y="53733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6" name="tx226"/>
            <p:cNvSpPr/>
            <p:nvPr/>
          </p:nvSpPr>
          <p:spPr>
            <a:xfrm>
              <a:off x="3462455" y="53965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7" name="tx227"/>
            <p:cNvSpPr/>
            <p:nvPr/>
          </p:nvSpPr>
          <p:spPr>
            <a:xfrm>
              <a:off x="3672867" y="53965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8" name="tx228"/>
            <p:cNvSpPr/>
            <p:nvPr/>
          </p:nvSpPr>
          <p:spPr>
            <a:xfrm>
              <a:off x="3883280" y="53965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9" name="rc229"/>
            <p:cNvSpPr/>
            <p:nvPr/>
          </p:nvSpPr>
          <p:spPr>
            <a:xfrm>
              <a:off x="4074702" y="874964"/>
              <a:ext cx="1620176" cy="1019640"/>
            </a:xfrm>
            <a:prstGeom prst="rect">
              <a:avLst/>
            </a:prstGeom>
            <a:solidFill>
              <a:srgbClr val="EBEBEB">
                <a:alpha val="100000"/>
              </a:srgbClr>
            </a:solidFill>
          </p:spPr>
          <p:txBody>
            <a:bodyPr/>
            <a:lstStyle/>
            <a:p/>
          </p:txBody>
        </p:sp>
        <p:sp>
          <p:nvSpPr>
            <p:cNvPr id="230" name="pl230"/>
            <p:cNvSpPr/>
            <p:nvPr/>
          </p:nvSpPr>
          <p:spPr>
            <a:xfrm>
              <a:off x="4074702" y="18830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4074702" y="13036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4074702" y="15933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4074702" y="101400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4148347" y="1593347"/>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243" name="pl243"/>
            <p:cNvSpPr/>
            <p:nvPr/>
          </p:nvSpPr>
          <p:spPr>
            <a:xfrm>
              <a:off x="4148347" y="159334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44" name="pl244"/>
            <p:cNvSpPr/>
            <p:nvPr/>
          </p:nvSpPr>
          <p:spPr>
            <a:xfrm>
              <a:off x="4148347" y="159334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45" name="pl245"/>
            <p:cNvSpPr/>
            <p:nvPr/>
          </p:nvSpPr>
          <p:spPr>
            <a:xfrm>
              <a:off x="4148347" y="1593347"/>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246" name="pl246"/>
            <p:cNvSpPr/>
            <p:nvPr/>
          </p:nvSpPr>
          <p:spPr>
            <a:xfrm>
              <a:off x="4148347" y="159334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47" name="pl247"/>
            <p:cNvSpPr/>
            <p:nvPr/>
          </p:nvSpPr>
          <p:spPr>
            <a:xfrm>
              <a:off x="4148347" y="1593347"/>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248" name="pl248"/>
            <p:cNvSpPr/>
            <p:nvPr/>
          </p:nvSpPr>
          <p:spPr>
            <a:xfrm>
              <a:off x="4074702" y="159334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4118217"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0" name="tx250"/>
            <p:cNvSpPr/>
            <p:nvPr/>
          </p:nvSpPr>
          <p:spPr>
            <a:xfrm>
              <a:off x="4328630"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4539042"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2" name="tx252"/>
            <p:cNvSpPr/>
            <p:nvPr/>
          </p:nvSpPr>
          <p:spPr>
            <a:xfrm>
              <a:off x="4749455"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3" name="tx253"/>
            <p:cNvSpPr/>
            <p:nvPr/>
          </p:nvSpPr>
          <p:spPr>
            <a:xfrm>
              <a:off x="4959867"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4" name="tx254"/>
            <p:cNvSpPr/>
            <p:nvPr/>
          </p:nvSpPr>
          <p:spPr>
            <a:xfrm>
              <a:off x="5170280"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5" name="tx255"/>
            <p:cNvSpPr/>
            <p:nvPr/>
          </p:nvSpPr>
          <p:spPr>
            <a:xfrm>
              <a:off x="5380692"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6" name="tx256"/>
            <p:cNvSpPr/>
            <p:nvPr/>
          </p:nvSpPr>
          <p:spPr>
            <a:xfrm>
              <a:off x="5591105"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7" name="rc257"/>
            <p:cNvSpPr/>
            <p:nvPr/>
          </p:nvSpPr>
          <p:spPr>
            <a:xfrm>
              <a:off x="4074702" y="2179046"/>
              <a:ext cx="1620176" cy="1019640"/>
            </a:xfrm>
            <a:prstGeom prst="rect">
              <a:avLst/>
            </a:prstGeom>
            <a:solidFill>
              <a:srgbClr val="EBEBEB">
                <a:alpha val="100000"/>
              </a:srgbClr>
            </a:solidFill>
          </p:spPr>
          <p:txBody>
            <a:bodyPr/>
            <a:lstStyle/>
            <a:p/>
          </p:txBody>
        </p:sp>
        <p:sp>
          <p:nvSpPr>
            <p:cNvPr id="258" name="pl258"/>
            <p:cNvSpPr/>
            <p:nvPr/>
          </p:nvSpPr>
          <p:spPr>
            <a:xfrm>
              <a:off x="4074702" y="31870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260775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289742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231808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2897428"/>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271" name="pl271"/>
            <p:cNvSpPr/>
            <p:nvPr/>
          </p:nvSpPr>
          <p:spPr>
            <a:xfrm>
              <a:off x="4148347" y="289742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BEBEBE">
                  <a:alpha val="69803"/>
                </a:srgbClr>
              </a:solidFill>
              <a:prstDash val="solid"/>
              <a:round/>
            </a:ln>
          </p:spPr>
          <p:txBody>
            <a:bodyPr/>
            <a:lstStyle/>
            <a:p/>
          </p:txBody>
        </p:sp>
        <p:sp>
          <p:nvSpPr>
            <p:cNvPr id="272" name="pl272"/>
            <p:cNvSpPr/>
            <p:nvPr/>
          </p:nvSpPr>
          <p:spPr>
            <a:xfrm>
              <a:off x="4148347" y="289742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BEBEBE">
                  <a:alpha val="69803"/>
                </a:srgbClr>
              </a:solidFill>
              <a:prstDash val="solid"/>
              <a:round/>
            </a:ln>
          </p:spPr>
          <p:txBody>
            <a:bodyPr/>
            <a:lstStyle/>
            <a:p/>
          </p:txBody>
        </p:sp>
        <p:sp>
          <p:nvSpPr>
            <p:cNvPr id="273" name="pl273"/>
            <p:cNvSpPr/>
            <p:nvPr/>
          </p:nvSpPr>
          <p:spPr>
            <a:xfrm>
              <a:off x="4148347" y="2897428"/>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289742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2897428"/>
              <a:ext cx="1472887" cy="0"/>
            </a:xfrm>
            <a:custGeom>
              <a:avLst/>
              <a:pathLst>
                <a:path w="1472887" h="0">
                  <a:moveTo>
                    <a:pt x="0" y="0"/>
                  </a:moveTo>
                  <a:lnTo>
                    <a:pt x="210412" y="0"/>
                  </a:lnTo>
                  <a:lnTo>
                    <a:pt x="420825" y="0"/>
                  </a:lnTo>
                  <a:lnTo>
                    <a:pt x="631237" y="0"/>
                  </a:lnTo>
                  <a:lnTo>
                    <a:pt x="841650" y="0"/>
                  </a:lnTo>
                  <a:lnTo>
                    <a:pt x="1052062" y="0"/>
                  </a:lnTo>
                  <a:lnTo>
                    <a:pt x="1262475" y="0"/>
                  </a:lnTo>
                  <a:lnTo>
                    <a:pt x="1472887" y="0"/>
                  </a:lnTo>
                </a:path>
              </a:pathLst>
            </a:custGeom>
            <a:ln w="35231" cap="flat">
              <a:solidFill>
                <a:srgbClr val="80BD41">
                  <a:alpha val="100000"/>
                </a:srgbClr>
              </a:solidFill>
              <a:prstDash val="solid"/>
              <a:round/>
            </a:ln>
          </p:spPr>
          <p:txBody>
            <a:bodyPr/>
            <a:lstStyle/>
            <a:p/>
          </p:txBody>
        </p:sp>
        <p:sp>
          <p:nvSpPr>
            <p:cNvPr id="276" name="pl276"/>
            <p:cNvSpPr/>
            <p:nvPr/>
          </p:nvSpPr>
          <p:spPr>
            <a:xfrm>
              <a:off x="4074702" y="289742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118217"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8" name="tx278"/>
            <p:cNvSpPr/>
            <p:nvPr/>
          </p:nvSpPr>
          <p:spPr>
            <a:xfrm>
              <a:off x="4328630"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539042"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0" name="tx280"/>
            <p:cNvSpPr/>
            <p:nvPr/>
          </p:nvSpPr>
          <p:spPr>
            <a:xfrm>
              <a:off x="4749455"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1" name="tx281"/>
            <p:cNvSpPr/>
            <p:nvPr/>
          </p:nvSpPr>
          <p:spPr>
            <a:xfrm>
              <a:off x="4959867"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2" name="tx282"/>
            <p:cNvSpPr/>
            <p:nvPr/>
          </p:nvSpPr>
          <p:spPr>
            <a:xfrm>
              <a:off x="5170280"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3" name="tx283"/>
            <p:cNvSpPr/>
            <p:nvPr/>
          </p:nvSpPr>
          <p:spPr>
            <a:xfrm>
              <a:off x="5380692"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4" name="tx284"/>
            <p:cNvSpPr/>
            <p:nvPr/>
          </p:nvSpPr>
          <p:spPr>
            <a:xfrm>
              <a:off x="5591105"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5" name="rc285"/>
            <p:cNvSpPr/>
            <p:nvPr/>
          </p:nvSpPr>
          <p:spPr>
            <a:xfrm>
              <a:off x="4074702" y="3483127"/>
              <a:ext cx="1620176" cy="1019640"/>
            </a:xfrm>
            <a:prstGeom prst="rect">
              <a:avLst/>
            </a:prstGeom>
            <a:solidFill>
              <a:srgbClr val="EBEBEB">
                <a:alpha val="100000"/>
              </a:srgbClr>
            </a:solidFill>
          </p:spPr>
          <p:txBody>
            <a:bodyPr/>
            <a:lstStyle/>
            <a:p/>
          </p:txBody>
        </p:sp>
        <p:sp>
          <p:nvSpPr>
            <p:cNvPr id="286" name="pl286"/>
            <p:cNvSpPr/>
            <p:nvPr/>
          </p:nvSpPr>
          <p:spPr>
            <a:xfrm>
              <a:off x="4074702" y="449118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391184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420151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36221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4201510"/>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299" name="pl299"/>
            <p:cNvSpPr/>
            <p:nvPr/>
          </p:nvSpPr>
          <p:spPr>
            <a:xfrm>
              <a:off x="4148347" y="4201510"/>
              <a:ext cx="1472887" cy="46347"/>
            </a:xfrm>
            <a:custGeom>
              <a:avLst/>
              <a:pathLst>
                <a:path w="1472887" h="46347">
                  <a:moveTo>
                    <a:pt x="0" y="23173"/>
                  </a:moveTo>
                  <a:lnTo>
                    <a:pt x="210412" y="0"/>
                  </a:lnTo>
                  <a:lnTo>
                    <a:pt x="420825" y="46347"/>
                  </a:lnTo>
                  <a:lnTo>
                    <a:pt x="631237" y="46347"/>
                  </a:lnTo>
                  <a:lnTo>
                    <a:pt x="841650" y="23173"/>
                  </a:lnTo>
                  <a:lnTo>
                    <a:pt x="1052062" y="23173"/>
                  </a:lnTo>
                  <a:lnTo>
                    <a:pt x="1262475" y="46347"/>
                  </a:lnTo>
                  <a:lnTo>
                    <a:pt x="1472887" y="23173"/>
                  </a:lnTo>
                </a:path>
              </a:pathLst>
            </a:custGeom>
            <a:ln w="40651" cap="flat">
              <a:solidFill>
                <a:srgbClr val="BEBEBE">
                  <a:alpha val="69803"/>
                </a:srgbClr>
              </a:solidFill>
              <a:prstDash val="solid"/>
              <a:round/>
            </a:ln>
          </p:spPr>
          <p:txBody>
            <a:bodyPr/>
            <a:lstStyle/>
            <a:p/>
          </p:txBody>
        </p:sp>
        <p:sp>
          <p:nvSpPr>
            <p:cNvPr id="300" name="pl300"/>
            <p:cNvSpPr/>
            <p:nvPr/>
          </p:nvSpPr>
          <p:spPr>
            <a:xfrm>
              <a:off x="4148347" y="4201510"/>
              <a:ext cx="1472887" cy="46347"/>
            </a:xfrm>
            <a:custGeom>
              <a:avLst/>
              <a:pathLst>
                <a:path w="1472887" h="46347">
                  <a:moveTo>
                    <a:pt x="0" y="23173"/>
                  </a:moveTo>
                  <a:lnTo>
                    <a:pt x="210412" y="0"/>
                  </a:lnTo>
                  <a:lnTo>
                    <a:pt x="420825" y="46347"/>
                  </a:lnTo>
                  <a:lnTo>
                    <a:pt x="631237" y="46347"/>
                  </a:lnTo>
                  <a:lnTo>
                    <a:pt x="841650" y="23173"/>
                  </a:lnTo>
                  <a:lnTo>
                    <a:pt x="1052062" y="23173"/>
                  </a:lnTo>
                  <a:lnTo>
                    <a:pt x="1262475" y="46347"/>
                  </a:lnTo>
                  <a:lnTo>
                    <a:pt x="1472887" y="23173"/>
                  </a:lnTo>
                </a:path>
              </a:pathLst>
            </a:custGeom>
            <a:ln w="35231" cap="flat">
              <a:solidFill>
                <a:srgbClr val="BEBEBE">
                  <a:alpha val="69803"/>
                </a:srgbClr>
              </a:solidFill>
              <a:prstDash val="solid"/>
              <a:round/>
            </a:ln>
          </p:spPr>
          <p:txBody>
            <a:bodyPr/>
            <a:lstStyle/>
            <a:p/>
          </p:txBody>
        </p:sp>
        <p:sp>
          <p:nvSpPr>
            <p:cNvPr id="301" name="pl301"/>
            <p:cNvSpPr/>
            <p:nvPr/>
          </p:nvSpPr>
          <p:spPr>
            <a:xfrm>
              <a:off x="4148347" y="4201510"/>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4201510"/>
              <a:ext cx="1472887" cy="46347"/>
            </a:xfrm>
            <a:custGeom>
              <a:avLst/>
              <a:pathLst>
                <a:path w="1472887" h="46347">
                  <a:moveTo>
                    <a:pt x="0" y="23173"/>
                  </a:moveTo>
                  <a:lnTo>
                    <a:pt x="210412" y="0"/>
                  </a:lnTo>
                  <a:lnTo>
                    <a:pt x="420825" y="46347"/>
                  </a:lnTo>
                  <a:lnTo>
                    <a:pt x="631237" y="46347"/>
                  </a:lnTo>
                  <a:lnTo>
                    <a:pt x="841650" y="23173"/>
                  </a:lnTo>
                  <a:lnTo>
                    <a:pt x="1052062" y="23173"/>
                  </a:lnTo>
                  <a:lnTo>
                    <a:pt x="1262475" y="46347"/>
                  </a:lnTo>
                  <a:lnTo>
                    <a:pt x="1472887" y="23173"/>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4201510"/>
              <a:ext cx="1472887" cy="46347"/>
            </a:xfrm>
            <a:custGeom>
              <a:avLst/>
              <a:pathLst>
                <a:path w="1472887" h="46347">
                  <a:moveTo>
                    <a:pt x="0" y="23173"/>
                  </a:moveTo>
                  <a:lnTo>
                    <a:pt x="210412" y="0"/>
                  </a:lnTo>
                  <a:lnTo>
                    <a:pt x="420825" y="46347"/>
                  </a:lnTo>
                  <a:lnTo>
                    <a:pt x="631237" y="46347"/>
                  </a:lnTo>
                  <a:lnTo>
                    <a:pt x="841650" y="23173"/>
                  </a:lnTo>
                  <a:lnTo>
                    <a:pt x="1052062" y="23173"/>
                  </a:lnTo>
                  <a:lnTo>
                    <a:pt x="1262475" y="46347"/>
                  </a:lnTo>
                  <a:lnTo>
                    <a:pt x="1472887" y="23173"/>
                  </a:lnTo>
                </a:path>
              </a:pathLst>
            </a:custGeom>
            <a:ln w="35231" cap="flat">
              <a:solidFill>
                <a:srgbClr val="80BD41">
                  <a:alpha val="100000"/>
                </a:srgbClr>
              </a:solidFill>
              <a:prstDash val="solid"/>
              <a:round/>
            </a:ln>
          </p:spPr>
          <p:txBody>
            <a:bodyPr/>
            <a:lstStyle/>
            <a:p/>
          </p:txBody>
        </p:sp>
        <p:sp>
          <p:nvSpPr>
            <p:cNvPr id="304" name="pl304"/>
            <p:cNvSpPr/>
            <p:nvPr/>
          </p:nvSpPr>
          <p:spPr>
            <a:xfrm>
              <a:off x="4074702" y="420151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100158"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6" name="tx306"/>
            <p:cNvSpPr/>
            <p:nvPr/>
          </p:nvSpPr>
          <p:spPr>
            <a:xfrm>
              <a:off x="4328630"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4520983" y="40693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8" name="tx308"/>
            <p:cNvSpPr/>
            <p:nvPr/>
          </p:nvSpPr>
          <p:spPr>
            <a:xfrm>
              <a:off x="4731395" y="40693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9" name="tx309"/>
            <p:cNvSpPr/>
            <p:nvPr/>
          </p:nvSpPr>
          <p:spPr>
            <a:xfrm>
              <a:off x="4941808"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0" name="tx310"/>
            <p:cNvSpPr/>
            <p:nvPr/>
          </p:nvSpPr>
          <p:spPr>
            <a:xfrm>
              <a:off x="5152221"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1" name="tx311"/>
            <p:cNvSpPr/>
            <p:nvPr/>
          </p:nvSpPr>
          <p:spPr>
            <a:xfrm>
              <a:off x="5362633" y="40693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2" name="tx312"/>
            <p:cNvSpPr/>
            <p:nvPr/>
          </p:nvSpPr>
          <p:spPr>
            <a:xfrm>
              <a:off x="5573046"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3" name="rc313"/>
            <p:cNvSpPr/>
            <p:nvPr/>
          </p:nvSpPr>
          <p:spPr>
            <a:xfrm>
              <a:off x="4074702" y="4787209"/>
              <a:ext cx="1620176" cy="1019640"/>
            </a:xfrm>
            <a:prstGeom prst="rect">
              <a:avLst/>
            </a:prstGeom>
            <a:solidFill>
              <a:srgbClr val="EBEBEB">
                <a:alpha val="100000"/>
              </a:srgbClr>
            </a:solidFill>
          </p:spPr>
          <p:txBody>
            <a:bodyPr/>
            <a:lstStyle/>
            <a:p/>
          </p:txBody>
        </p:sp>
        <p:sp>
          <p:nvSpPr>
            <p:cNvPr id="314" name="pl314"/>
            <p:cNvSpPr/>
            <p:nvPr/>
          </p:nvSpPr>
          <p:spPr>
            <a:xfrm>
              <a:off x="4074702" y="57952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4074702" y="521592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4074702" y="55055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4074702" y="492625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41483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43587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5691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7795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498999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520040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54108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56212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148347" y="5505592"/>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327" name="pl327"/>
            <p:cNvSpPr/>
            <p:nvPr/>
          </p:nvSpPr>
          <p:spPr>
            <a:xfrm>
              <a:off x="4148347" y="5505592"/>
              <a:ext cx="1472887" cy="208562"/>
            </a:xfrm>
            <a:custGeom>
              <a:avLst/>
              <a:pathLst>
                <a:path w="1472887" h="208562">
                  <a:moveTo>
                    <a:pt x="0" y="23173"/>
                  </a:moveTo>
                  <a:lnTo>
                    <a:pt x="210412" y="0"/>
                  </a:lnTo>
                  <a:lnTo>
                    <a:pt x="420825" y="69520"/>
                  </a:lnTo>
                  <a:lnTo>
                    <a:pt x="631237" y="139041"/>
                  </a:lnTo>
                  <a:lnTo>
                    <a:pt x="841650" y="208562"/>
                  </a:lnTo>
                  <a:lnTo>
                    <a:pt x="1052062" y="208562"/>
                  </a:lnTo>
                  <a:lnTo>
                    <a:pt x="1262475" y="185389"/>
                  </a:lnTo>
                  <a:lnTo>
                    <a:pt x="1472887" y="185389"/>
                  </a:lnTo>
                </a:path>
              </a:pathLst>
            </a:custGeom>
            <a:ln w="40651" cap="flat">
              <a:solidFill>
                <a:srgbClr val="BEBEBE">
                  <a:alpha val="69803"/>
                </a:srgbClr>
              </a:solidFill>
              <a:prstDash val="solid"/>
              <a:round/>
            </a:ln>
          </p:spPr>
          <p:txBody>
            <a:bodyPr/>
            <a:lstStyle/>
            <a:p/>
          </p:txBody>
        </p:sp>
        <p:sp>
          <p:nvSpPr>
            <p:cNvPr id="328" name="pl328"/>
            <p:cNvSpPr/>
            <p:nvPr/>
          </p:nvSpPr>
          <p:spPr>
            <a:xfrm>
              <a:off x="4148347" y="5505592"/>
              <a:ext cx="1472887" cy="208562"/>
            </a:xfrm>
            <a:custGeom>
              <a:avLst/>
              <a:pathLst>
                <a:path w="1472887" h="208562">
                  <a:moveTo>
                    <a:pt x="0" y="23173"/>
                  </a:moveTo>
                  <a:lnTo>
                    <a:pt x="210412" y="0"/>
                  </a:lnTo>
                  <a:lnTo>
                    <a:pt x="420825" y="69520"/>
                  </a:lnTo>
                  <a:lnTo>
                    <a:pt x="631237" y="139041"/>
                  </a:lnTo>
                  <a:lnTo>
                    <a:pt x="841650" y="208562"/>
                  </a:lnTo>
                  <a:lnTo>
                    <a:pt x="1052062" y="208562"/>
                  </a:lnTo>
                  <a:lnTo>
                    <a:pt x="1262475" y="185389"/>
                  </a:lnTo>
                  <a:lnTo>
                    <a:pt x="1472887" y="185389"/>
                  </a:lnTo>
                </a:path>
              </a:pathLst>
            </a:custGeom>
            <a:ln w="35231" cap="flat">
              <a:solidFill>
                <a:srgbClr val="BEBEBE">
                  <a:alpha val="69803"/>
                </a:srgbClr>
              </a:solidFill>
              <a:prstDash val="solid"/>
              <a:round/>
            </a:ln>
          </p:spPr>
          <p:txBody>
            <a:bodyPr/>
            <a:lstStyle/>
            <a:p/>
          </p:txBody>
        </p:sp>
        <p:sp>
          <p:nvSpPr>
            <p:cNvPr id="329" name="pl329"/>
            <p:cNvSpPr/>
            <p:nvPr/>
          </p:nvSpPr>
          <p:spPr>
            <a:xfrm>
              <a:off x="4148347" y="5505592"/>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330" name="pl330"/>
            <p:cNvSpPr/>
            <p:nvPr/>
          </p:nvSpPr>
          <p:spPr>
            <a:xfrm>
              <a:off x="4148347" y="5505592"/>
              <a:ext cx="1472887" cy="208562"/>
            </a:xfrm>
            <a:custGeom>
              <a:avLst/>
              <a:pathLst>
                <a:path w="1472887" h="208562">
                  <a:moveTo>
                    <a:pt x="0" y="23173"/>
                  </a:moveTo>
                  <a:lnTo>
                    <a:pt x="210412" y="0"/>
                  </a:lnTo>
                  <a:lnTo>
                    <a:pt x="420825" y="69520"/>
                  </a:lnTo>
                  <a:lnTo>
                    <a:pt x="631237" y="139041"/>
                  </a:lnTo>
                  <a:lnTo>
                    <a:pt x="841650" y="208562"/>
                  </a:lnTo>
                  <a:lnTo>
                    <a:pt x="1052062" y="208562"/>
                  </a:lnTo>
                  <a:lnTo>
                    <a:pt x="1262475" y="185389"/>
                  </a:lnTo>
                  <a:lnTo>
                    <a:pt x="1472887" y="185389"/>
                  </a:lnTo>
                </a:path>
              </a:pathLst>
            </a:custGeom>
            <a:ln w="40651" cap="flat">
              <a:solidFill>
                <a:srgbClr val="000000">
                  <a:alpha val="100000"/>
                </a:srgbClr>
              </a:solidFill>
              <a:prstDash val="solid"/>
              <a:round/>
            </a:ln>
          </p:spPr>
          <p:txBody>
            <a:bodyPr/>
            <a:lstStyle/>
            <a:p/>
          </p:txBody>
        </p:sp>
        <p:sp>
          <p:nvSpPr>
            <p:cNvPr id="331" name="pl331"/>
            <p:cNvSpPr/>
            <p:nvPr/>
          </p:nvSpPr>
          <p:spPr>
            <a:xfrm>
              <a:off x="4148347" y="5505592"/>
              <a:ext cx="1472887" cy="208562"/>
            </a:xfrm>
            <a:custGeom>
              <a:avLst/>
              <a:pathLst>
                <a:path w="1472887" h="208562">
                  <a:moveTo>
                    <a:pt x="0" y="23173"/>
                  </a:moveTo>
                  <a:lnTo>
                    <a:pt x="210412" y="0"/>
                  </a:lnTo>
                  <a:lnTo>
                    <a:pt x="420825" y="69520"/>
                  </a:lnTo>
                  <a:lnTo>
                    <a:pt x="631237" y="139041"/>
                  </a:lnTo>
                  <a:lnTo>
                    <a:pt x="841650" y="208562"/>
                  </a:lnTo>
                  <a:lnTo>
                    <a:pt x="1052062" y="208562"/>
                  </a:lnTo>
                  <a:lnTo>
                    <a:pt x="1262475" y="185389"/>
                  </a:lnTo>
                  <a:lnTo>
                    <a:pt x="1472887" y="185389"/>
                  </a:lnTo>
                </a:path>
              </a:pathLst>
            </a:custGeom>
            <a:ln w="35231" cap="flat">
              <a:solidFill>
                <a:srgbClr val="80BD41">
                  <a:alpha val="100000"/>
                </a:srgbClr>
              </a:solidFill>
              <a:prstDash val="solid"/>
              <a:round/>
            </a:ln>
          </p:spPr>
          <p:txBody>
            <a:bodyPr/>
            <a:lstStyle/>
            <a:p/>
          </p:txBody>
        </p:sp>
        <p:sp>
          <p:nvSpPr>
            <p:cNvPr id="332" name="pl332"/>
            <p:cNvSpPr/>
            <p:nvPr/>
          </p:nvSpPr>
          <p:spPr>
            <a:xfrm>
              <a:off x="4074702" y="55055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4100158"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4" name="tx334"/>
            <p:cNvSpPr/>
            <p:nvPr/>
          </p:nvSpPr>
          <p:spPr>
            <a:xfrm>
              <a:off x="4328630" y="53270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4520983" y="53965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6" name="tx336"/>
            <p:cNvSpPr/>
            <p:nvPr/>
          </p:nvSpPr>
          <p:spPr>
            <a:xfrm>
              <a:off x="4731395" y="54660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37" name="tx337"/>
            <p:cNvSpPr/>
            <p:nvPr/>
          </p:nvSpPr>
          <p:spPr>
            <a:xfrm>
              <a:off x="4941808" y="55356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38" name="tx338"/>
            <p:cNvSpPr/>
            <p:nvPr/>
          </p:nvSpPr>
          <p:spPr>
            <a:xfrm>
              <a:off x="5152221" y="55356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39" name="tx339"/>
            <p:cNvSpPr/>
            <p:nvPr/>
          </p:nvSpPr>
          <p:spPr>
            <a:xfrm>
              <a:off x="5362633" y="55124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40" name="tx340"/>
            <p:cNvSpPr/>
            <p:nvPr/>
          </p:nvSpPr>
          <p:spPr>
            <a:xfrm>
              <a:off x="5573046" y="55124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41" name="rc341"/>
            <p:cNvSpPr/>
            <p:nvPr/>
          </p:nvSpPr>
          <p:spPr>
            <a:xfrm>
              <a:off x="5764468" y="874964"/>
              <a:ext cx="1620176" cy="1019640"/>
            </a:xfrm>
            <a:prstGeom prst="rect">
              <a:avLst/>
            </a:prstGeom>
            <a:solidFill>
              <a:srgbClr val="EBEBEB">
                <a:alpha val="100000"/>
              </a:srgbClr>
            </a:solidFill>
          </p:spPr>
          <p:txBody>
            <a:bodyPr/>
            <a:lstStyle/>
            <a:p/>
          </p:txBody>
        </p:sp>
        <p:sp>
          <p:nvSpPr>
            <p:cNvPr id="342" name="pl342"/>
            <p:cNvSpPr/>
            <p:nvPr/>
          </p:nvSpPr>
          <p:spPr>
            <a:xfrm>
              <a:off x="5764468" y="18830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5764468" y="13036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5764468" y="15933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5764468" y="101400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5838112" y="1593347"/>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355" name="pl355"/>
            <p:cNvSpPr/>
            <p:nvPr/>
          </p:nvSpPr>
          <p:spPr>
            <a:xfrm>
              <a:off x="5838112" y="1593347"/>
              <a:ext cx="1472887" cy="69520"/>
            </a:xfrm>
            <a:custGeom>
              <a:avLst/>
              <a:pathLst>
                <a:path w="1472887" h="69520">
                  <a:moveTo>
                    <a:pt x="0" y="0"/>
                  </a:moveTo>
                  <a:lnTo>
                    <a:pt x="210412" y="0"/>
                  </a:lnTo>
                  <a:lnTo>
                    <a:pt x="420825" y="0"/>
                  </a:lnTo>
                  <a:lnTo>
                    <a:pt x="631237" y="0"/>
                  </a:lnTo>
                  <a:lnTo>
                    <a:pt x="841650" y="0"/>
                  </a:lnTo>
                  <a:lnTo>
                    <a:pt x="1052062" y="69520"/>
                  </a:lnTo>
                  <a:lnTo>
                    <a:pt x="1262475" y="46347"/>
                  </a:lnTo>
                  <a:lnTo>
                    <a:pt x="1472887" y="46347"/>
                  </a:lnTo>
                </a:path>
              </a:pathLst>
            </a:custGeom>
            <a:ln w="40651" cap="flat">
              <a:solidFill>
                <a:srgbClr val="BEBEBE">
                  <a:alpha val="69803"/>
                </a:srgbClr>
              </a:solidFill>
              <a:prstDash val="solid"/>
              <a:round/>
            </a:ln>
          </p:spPr>
          <p:txBody>
            <a:bodyPr/>
            <a:lstStyle/>
            <a:p/>
          </p:txBody>
        </p:sp>
        <p:sp>
          <p:nvSpPr>
            <p:cNvPr id="356" name="pl356"/>
            <p:cNvSpPr/>
            <p:nvPr/>
          </p:nvSpPr>
          <p:spPr>
            <a:xfrm>
              <a:off x="5838112" y="1593347"/>
              <a:ext cx="1472887" cy="69520"/>
            </a:xfrm>
            <a:custGeom>
              <a:avLst/>
              <a:pathLst>
                <a:path w="1472887" h="69520">
                  <a:moveTo>
                    <a:pt x="0" y="0"/>
                  </a:moveTo>
                  <a:lnTo>
                    <a:pt x="210412" y="0"/>
                  </a:lnTo>
                  <a:lnTo>
                    <a:pt x="420825" y="0"/>
                  </a:lnTo>
                  <a:lnTo>
                    <a:pt x="631237" y="0"/>
                  </a:lnTo>
                  <a:lnTo>
                    <a:pt x="841650" y="0"/>
                  </a:lnTo>
                  <a:lnTo>
                    <a:pt x="1052062" y="69520"/>
                  </a:lnTo>
                  <a:lnTo>
                    <a:pt x="1262475" y="46347"/>
                  </a:lnTo>
                  <a:lnTo>
                    <a:pt x="1472887" y="46347"/>
                  </a:lnTo>
                </a:path>
              </a:pathLst>
            </a:custGeom>
            <a:ln w="35231" cap="flat">
              <a:solidFill>
                <a:srgbClr val="BEBEBE">
                  <a:alpha val="69803"/>
                </a:srgbClr>
              </a:solidFill>
              <a:prstDash val="solid"/>
              <a:round/>
            </a:ln>
          </p:spPr>
          <p:txBody>
            <a:bodyPr/>
            <a:lstStyle/>
            <a:p/>
          </p:txBody>
        </p:sp>
        <p:sp>
          <p:nvSpPr>
            <p:cNvPr id="357" name="pl357"/>
            <p:cNvSpPr/>
            <p:nvPr/>
          </p:nvSpPr>
          <p:spPr>
            <a:xfrm>
              <a:off x="5838112" y="1593347"/>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358" name="pl358"/>
            <p:cNvSpPr/>
            <p:nvPr/>
          </p:nvSpPr>
          <p:spPr>
            <a:xfrm>
              <a:off x="5838112" y="1593347"/>
              <a:ext cx="1472887" cy="69520"/>
            </a:xfrm>
            <a:custGeom>
              <a:avLst/>
              <a:pathLst>
                <a:path w="1472887" h="69520">
                  <a:moveTo>
                    <a:pt x="0" y="0"/>
                  </a:moveTo>
                  <a:lnTo>
                    <a:pt x="210412" y="0"/>
                  </a:lnTo>
                  <a:lnTo>
                    <a:pt x="420825" y="0"/>
                  </a:lnTo>
                  <a:lnTo>
                    <a:pt x="631237" y="0"/>
                  </a:lnTo>
                  <a:lnTo>
                    <a:pt x="841650" y="0"/>
                  </a:lnTo>
                  <a:lnTo>
                    <a:pt x="1052062" y="69520"/>
                  </a:lnTo>
                  <a:lnTo>
                    <a:pt x="1262475" y="46347"/>
                  </a:lnTo>
                  <a:lnTo>
                    <a:pt x="1472887" y="46347"/>
                  </a:lnTo>
                </a:path>
              </a:pathLst>
            </a:custGeom>
            <a:ln w="40651" cap="flat">
              <a:solidFill>
                <a:srgbClr val="000000">
                  <a:alpha val="100000"/>
                </a:srgbClr>
              </a:solidFill>
              <a:prstDash val="solid"/>
              <a:round/>
            </a:ln>
          </p:spPr>
          <p:txBody>
            <a:bodyPr/>
            <a:lstStyle/>
            <a:p/>
          </p:txBody>
        </p:sp>
        <p:sp>
          <p:nvSpPr>
            <p:cNvPr id="359" name="pl359"/>
            <p:cNvSpPr/>
            <p:nvPr/>
          </p:nvSpPr>
          <p:spPr>
            <a:xfrm>
              <a:off x="5838112" y="1593347"/>
              <a:ext cx="1472887" cy="69520"/>
            </a:xfrm>
            <a:custGeom>
              <a:avLst/>
              <a:pathLst>
                <a:path w="1472887" h="69520">
                  <a:moveTo>
                    <a:pt x="0" y="0"/>
                  </a:moveTo>
                  <a:lnTo>
                    <a:pt x="210412" y="0"/>
                  </a:lnTo>
                  <a:lnTo>
                    <a:pt x="420825" y="0"/>
                  </a:lnTo>
                  <a:lnTo>
                    <a:pt x="631237" y="0"/>
                  </a:lnTo>
                  <a:lnTo>
                    <a:pt x="841650" y="0"/>
                  </a:lnTo>
                  <a:lnTo>
                    <a:pt x="1052062" y="69520"/>
                  </a:lnTo>
                  <a:lnTo>
                    <a:pt x="1262475" y="46347"/>
                  </a:lnTo>
                  <a:lnTo>
                    <a:pt x="1472887" y="46347"/>
                  </a:lnTo>
                </a:path>
              </a:pathLst>
            </a:custGeom>
            <a:ln w="35231" cap="flat">
              <a:solidFill>
                <a:srgbClr val="80BD41">
                  <a:alpha val="100000"/>
                </a:srgbClr>
              </a:solidFill>
              <a:prstDash val="solid"/>
              <a:round/>
            </a:ln>
          </p:spPr>
          <p:txBody>
            <a:bodyPr/>
            <a:lstStyle/>
            <a:p/>
          </p:txBody>
        </p:sp>
        <p:sp>
          <p:nvSpPr>
            <p:cNvPr id="360" name="pl360"/>
            <p:cNvSpPr/>
            <p:nvPr/>
          </p:nvSpPr>
          <p:spPr>
            <a:xfrm>
              <a:off x="5764468" y="159334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5807983"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2" name="tx362"/>
            <p:cNvSpPr/>
            <p:nvPr/>
          </p:nvSpPr>
          <p:spPr>
            <a:xfrm>
              <a:off x="6018395"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6228808"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4" name="tx364"/>
            <p:cNvSpPr/>
            <p:nvPr/>
          </p:nvSpPr>
          <p:spPr>
            <a:xfrm>
              <a:off x="6439221"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5" name="tx365"/>
            <p:cNvSpPr/>
            <p:nvPr/>
          </p:nvSpPr>
          <p:spPr>
            <a:xfrm>
              <a:off x="6649633"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6" name="tx366"/>
            <p:cNvSpPr/>
            <p:nvPr/>
          </p:nvSpPr>
          <p:spPr>
            <a:xfrm>
              <a:off x="6841986" y="148431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7" name="tx367"/>
            <p:cNvSpPr/>
            <p:nvPr/>
          </p:nvSpPr>
          <p:spPr>
            <a:xfrm>
              <a:off x="7052399" y="1461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8" name="tx368"/>
            <p:cNvSpPr/>
            <p:nvPr/>
          </p:nvSpPr>
          <p:spPr>
            <a:xfrm>
              <a:off x="7262811" y="146113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9" name="rc369"/>
            <p:cNvSpPr/>
            <p:nvPr/>
          </p:nvSpPr>
          <p:spPr>
            <a:xfrm>
              <a:off x="5764468" y="2179046"/>
              <a:ext cx="1620176" cy="1019640"/>
            </a:xfrm>
            <a:prstGeom prst="rect">
              <a:avLst/>
            </a:prstGeom>
            <a:solidFill>
              <a:srgbClr val="EBEBEB">
                <a:alpha val="100000"/>
              </a:srgbClr>
            </a:solidFill>
          </p:spPr>
          <p:txBody>
            <a:bodyPr/>
            <a:lstStyle/>
            <a:p/>
          </p:txBody>
        </p:sp>
        <p:sp>
          <p:nvSpPr>
            <p:cNvPr id="370" name="pl370"/>
            <p:cNvSpPr/>
            <p:nvPr/>
          </p:nvSpPr>
          <p:spPr>
            <a:xfrm>
              <a:off x="5764468" y="31870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260775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289742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231808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2897428"/>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383" name="pl383"/>
            <p:cNvSpPr/>
            <p:nvPr/>
          </p:nvSpPr>
          <p:spPr>
            <a:xfrm>
              <a:off x="5838112" y="2897428"/>
              <a:ext cx="1472887" cy="23173"/>
            </a:xfrm>
            <a:custGeom>
              <a:avLst/>
              <a:pathLst>
                <a:path w="1472887" h="23173">
                  <a:moveTo>
                    <a:pt x="0" y="0"/>
                  </a:moveTo>
                  <a:lnTo>
                    <a:pt x="210412" y="0"/>
                  </a:lnTo>
                  <a:lnTo>
                    <a:pt x="420825" y="0"/>
                  </a:lnTo>
                  <a:lnTo>
                    <a:pt x="631237" y="0"/>
                  </a:lnTo>
                  <a:lnTo>
                    <a:pt x="841650" y="23173"/>
                  </a:lnTo>
                  <a:lnTo>
                    <a:pt x="1052062" y="23173"/>
                  </a:lnTo>
                  <a:lnTo>
                    <a:pt x="1262475" y="23173"/>
                  </a:lnTo>
                  <a:lnTo>
                    <a:pt x="1472887" y="23173"/>
                  </a:lnTo>
                </a:path>
              </a:pathLst>
            </a:custGeom>
            <a:ln w="40651" cap="flat">
              <a:solidFill>
                <a:srgbClr val="BEBEBE">
                  <a:alpha val="69803"/>
                </a:srgbClr>
              </a:solidFill>
              <a:prstDash val="solid"/>
              <a:round/>
            </a:ln>
          </p:spPr>
          <p:txBody>
            <a:bodyPr/>
            <a:lstStyle/>
            <a:p/>
          </p:txBody>
        </p:sp>
        <p:sp>
          <p:nvSpPr>
            <p:cNvPr id="384" name="pl384"/>
            <p:cNvSpPr/>
            <p:nvPr/>
          </p:nvSpPr>
          <p:spPr>
            <a:xfrm>
              <a:off x="5838112" y="2897428"/>
              <a:ext cx="1472887" cy="23173"/>
            </a:xfrm>
            <a:custGeom>
              <a:avLst/>
              <a:pathLst>
                <a:path w="1472887" h="23173">
                  <a:moveTo>
                    <a:pt x="0" y="0"/>
                  </a:moveTo>
                  <a:lnTo>
                    <a:pt x="210412" y="0"/>
                  </a:lnTo>
                  <a:lnTo>
                    <a:pt x="420825" y="0"/>
                  </a:lnTo>
                  <a:lnTo>
                    <a:pt x="631237" y="0"/>
                  </a:lnTo>
                  <a:lnTo>
                    <a:pt x="841650" y="23173"/>
                  </a:lnTo>
                  <a:lnTo>
                    <a:pt x="1052062" y="23173"/>
                  </a:lnTo>
                  <a:lnTo>
                    <a:pt x="1262475" y="23173"/>
                  </a:lnTo>
                  <a:lnTo>
                    <a:pt x="1472887" y="23173"/>
                  </a:lnTo>
                </a:path>
              </a:pathLst>
            </a:custGeom>
            <a:ln w="35231" cap="flat">
              <a:solidFill>
                <a:srgbClr val="BEBEBE">
                  <a:alpha val="69803"/>
                </a:srgbClr>
              </a:solidFill>
              <a:prstDash val="solid"/>
              <a:round/>
            </a:ln>
          </p:spPr>
          <p:txBody>
            <a:bodyPr/>
            <a:lstStyle/>
            <a:p/>
          </p:txBody>
        </p:sp>
        <p:sp>
          <p:nvSpPr>
            <p:cNvPr id="385" name="pl385"/>
            <p:cNvSpPr/>
            <p:nvPr/>
          </p:nvSpPr>
          <p:spPr>
            <a:xfrm>
              <a:off x="5838112" y="2897428"/>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2897428"/>
              <a:ext cx="1472887" cy="23173"/>
            </a:xfrm>
            <a:custGeom>
              <a:avLst/>
              <a:pathLst>
                <a:path w="1472887" h="23173">
                  <a:moveTo>
                    <a:pt x="0" y="0"/>
                  </a:moveTo>
                  <a:lnTo>
                    <a:pt x="210412" y="0"/>
                  </a:lnTo>
                  <a:lnTo>
                    <a:pt x="420825" y="0"/>
                  </a:lnTo>
                  <a:lnTo>
                    <a:pt x="631237" y="0"/>
                  </a:lnTo>
                  <a:lnTo>
                    <a:pt x="841650" y="23173"/>
                  </a:lnTo>
                  <a:lnTo>
                    <a:pt x="1052062" y="23173"/>
                  </a:lnTo>
                  <a:lnTo>
                    <a:pt x="1262475" y="23173"/>
                  </a:lnTo>
                  <a:lnTo>
                    <a:pt x="1472887" y="23173"/>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2897428"/>
              <a:ext cx="1472887" cy="23173"/>
            </a:xfrm>
            <a:custGeom>
              <a:avLst/>
              <a:pathLst>
                <a:path w="1472887" h="23173">
                  <a:moveTo>
                    <a:pt x="0" y="0"/>
                  </a:moveTo>
                  <a:lnTo>
                    <a:pt x="210412" y="0"/>
                  </a:lnTo>
                  <a:lnTo>
                    <a:pt x="420825" y="0"/>
                  </a:lnTo>
                  <a:lnTo>
                    <a:pt x="631237" y="0"/>
                  </a:lnTo>
                  <a:lnTo>
                    <a:pt x="841650" y="23173"/>
                  </a:lnTo>
                  <a:lnTo>
                    <a:pt x="1052062" y="23173"/>
                  </a:lnTo>
                  <a:lnTo>
                    <a:pt x="1262475" y="23173"/>
                  </a:lnTo>
                  <a:lnTo>
                    <a:pt x="1472887" y="23173"/>
                  </a:lnTo>
                </a:path>
              </a:pathLst>
            </a:custGeom>
            <a:ln w="35231" cap="flat">
              <a:solidFill>
                <a:srgbClr val="80BD41">
                  <a:alpha val="100000"/>
                </a:srgbClr>
              </a:solidFill>
              <a:prstDash val="solid"/>
              <a:round/>
            </a:ln>
          </p:spPr>
          <p:txBody>
            <a:bodyPr/>
            <a:lstStyle/>
            <a:p/>
          </p:txBody>
        </p:sp>
        <p:sp>
          <p:nvSpPr>
            <p:cNvPr id="388" name="pl388"/>
            <p:cNvSpPr/>
            <p:nvPr/>
          </p:nvSpPr>
          <p:spPr>
            <a:xfrm>
              <a:off x="5764468" y="289742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807983"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0" name="tx390"/>
            <p:cNvSpPr/>
            <p:nvPr/>
          </p:nvSpPr>
          <p:spPr>
            <a:xfrm>
              <a:off x="6018395"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6228808"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2" name="tx392"/>
            <p:cNvSpPr/>
            <p:nvPr/>
          </p:nvSpPr>
          <p:spPr>
            <a:xfrm>
              <a:off x="6439221"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3" name="tx393"/>
            <p:cNvSpPr/>
            <p:nvPr/>
          </p:nvSpPr>
          <p:spPr>
            <a:xfrm>
              <a:off x="6631574"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4" name="tx394"/>
            <p:cNvSpPr/>
            <p:nvPr/>
          </p:nvSpPr>
          <p:spPr>
            <a:xfrm>
              <a:off x="6841986"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5" name="tx395"/>
            <p:cNvSpPr/>
            <p:nvPr/>
          </p:nvSpPr>
          <p:spPr>
            <a:xfrm>
              <a:off x="7052399"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6" name="tx396"/>
            <p:cNvSpPr/>
            <p:nvPr/>
          </p:nvSpPr>
          <p:spPr>
            <a:xfrm>
              <a:off x="7262811"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7" name="rc397"/>
            <p:cNvSpPr/>
            <p:nvPr/>
          </p:nvSpPr>
          <p:spPr>
            <a:xfrm>
              <a:off x="5764468" y="3483127"/>
              <a:ext cx="1620176" cy="1019640"/>
            </a:xfrm>
            <a:prstGeom prst="rect">
              <a:avLst/>
            </a:prstGeom>
            <a:solidFill>
              <a:srgbClr val="EBEBEB">
                <a:alpha val="100000"/>
              </a:srgbClr>
            </a:solidFill>
          </p:spPr>
          <p:txBody>
            <a:bodyPr/>
            <a:lstStyle/>
            <a:p/>
          </p:txBody>
        </p:sp>
        <p:sp>
          <p:nvSpPr>
            <p:cNvPr id="398" name="pl398"/>
            <p:cNvSpPr/>
            <p:nvPr/>
          </p:nvSpPr>
          <p:spPr>
            <a:xfrm>
              <a:off x="5764468" y="449118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391184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5764468" y="420151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36221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4201510"/>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411" name="pl411"/>
            <p:cNvSpPr/>
            <p:nvPr/>
          </p:nvSpPr>
          <p:spPr>
            <a:xfrm>
              <a:off x="5838112" y="4201510"/>
              <a:ext cx="1472887" cy="69520"/>
            </a:xfrm>
            <a:custGeom>
              <a:avLst/>
              <a:pathLst>
                <a:path w="1472887" h="69520">
                  <a:moveTo>
                    <a:pt x="0" y="46347"/>
                  </a:moveTo>
                  <a:lnTo>
                    <a:pt x="210412" y="0"/>
                  </a:lnTo>
                  <a:lnTo>
                    <a:pt x="420825" y="0"/>
                  </a:lnTo>
                  <a:lnTo>
                    <a:pt x="631237" y="69520"/>
                  </a:lnTo>
                  <a:lnTo>
                    <a:pt x="841650" y="0"/>
                  </a:lnTo>
                  <a:lnTo>
                    <a:pt x="1052062" y="23173"/>
                  </a:lnTo>
                  <a:lnTo>
                    <a:pt x="1262475" y="0"/>
                  </a:lnTo>
                  <a:lnTo>
                    <a:pt x="1472887" y="0"/>
                  </a:lnTo>
                </a:path>
              </a:pathLst>
            </a:custGeom>
            <a:ln w="40651" cap="flat">
              <a:solidFill>
                <a:srgbClr val="BEBEBE">
                  <a:alpha val="69803"/>
                </a:srgbClr>
              </a:solidFill>
              <a:prstDash val="solid"/>
              <a:round/>
            </a:ln>
          </p:spPr>
          <p:txBody>
            <a:bodyPr/>
            <a:lstStyle/>
            <a:p/>
          </p:txBody>
        </p:sp>
        <p:sp>
          <p:nvSpPr>
            <p:cNvPr id="412" name="pl412"/>
            <p:cNvSpPr/>
            <p:nvPr/>
          </p:nvSpPr>
          <p:spPr>
            <a:xfrm>
              <a:off x="5838112" y="4201510"/>
              <a:ext cx="1472887" cy="69520"/>
            </a:xfrm>
            <a:custGeom>
              <a:avLst/>
              <a:pathLst>
                <a:path w="1472887" h="69520">
                  <a:moveTo>
                    <a:pt x="0" y="46347"/>
                  </a:moveTo>
                  <a:lnTo>
                    <a:pt x="210412" y="0"/>
                  </a:lnTo>
                  <a:lnTo>
                    <a:pt x="420825" y="0"/>
                  </a:lnTo>
                  <a:lnTo>
                    <a:pt x="631237" y="69520"/>
                  </a:lnTo>
                  <a:lnTo>
                    <a:pt x="841650" y="0"/>
                  </a:lnTo>
                  <a:lnTo>
                    <a:pt x="1052062" y="23173"/>
                  </a:lnTo>
                  <a:lnTo>
                    <a:pt x="1262475" y="0"/>
                  </a:lnTo>
                  <a:lnTo>
                    <a:pt x="1472887" y="0"/>
                  </a:lnTo>
                </a:path>
              </a:pathLst>
            </a:custGeom>
            <a:ln w="35231" cap="flat">
              <a:solidFill>
                <a:srgbClr val="BEBEBE">
                  <a:alpha val="69803"/>
                </a:srgbClr>
              </a:solidFill>
              <a:prstDash val="solid"/>
              <a:round/>
            </a:ln>
          </p:spPr>
          <p:txBody>
            <a:bodyPr/>
            <a:lstStyle/>
            <a:p/>
          </p:txBody>
        </p:sp>
        <p:sp>
          <p:nvSpPr>
            <p:cNvPr id="413" name="pl413"/>
            <p:cNvSpPr/>
            <p:nvPr/>
          </p:nvSpPr>
          <p:spPr>
            <a:xfrm>
              <a:off x="5838112" y="4201510"/>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4201510"/>
              <a:ext cx="1472887" cy="69520"/>
            </a:xfrm>
            <a:custGeom>
              <a:avLst/>
              <a:pathLst>
                <a:path w="1472887" h="69520">
                  <a:moveTo>
                    <a:pt x="0" y="46347"/>
                  </a:moveTo>
                  <a:lnTo>
                    <a:pt x="210412" y="0"/>
                  </a:lnTo>
                  <a:lnTo>
                    <a:pt x="420825" y="0"/>
                  </a:lnTo>
                  <a:lnTo>
                    <a:pt x="631237" y="69520"/>
                  </a:lnTo>
                  <a:lnTo>
                    <a:pt x="841650" y="0"/>
                  </a:lnTo>
                  <a:lnTo>
                    <a:pt x="1052062" y="23173"/>
                  </a:lnTo>
                  <a:lnTo>
                    <a:pt x="1262475" y="0"/>
                  </a:lnTo>
                  <a:lnTo>
                    <a:pt x="1472887" y="0"/>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4201510"/>
              <a:ext cx="1472887" cy="69520"/>
            </a:xfrm>
            <a:custGeom>
              <a:avLst/>
              <a:pathLst>
                <a:path w="1472887" h="69520">
                  <a:moveTo>
                    <a:pt x="0" y="46347"/>
                  </a:moveTo>
                  <a:lnTo>
                    <a:pt x="210412" y="0"/>
                  </a:lnTo>
                  <a:lnTo>
                    <a:pt x="420825" y="0"/>
                  </a:lnTo>
                  <a:lnTo>
                    <a:pt x="631237" y="69520"/>
                  </a:lnTo>
                  <a:lnTo>
                    <a:pt x="841650" y="0"/>
                  </a:lnTo>
                  <a:lnTo>
                    <a:pt x="1052062" y="23173"/>
                  </a:lnTo>
                  <a:lnTo>
                    <a:pt x="1262475" y="0"/>
                  </a:lnTo>
                  <a:lnTo>
                    <a:pt x="1472887" y="0"/>
                  </a:lnTo>
                </a:path>
              </a:pathLst>
            </a:custGeom>
            <a:ln w="35231" cap="flat">
              <a:solidFill>
                <a:srgbClr val="80BD41">
                  <a:alpha val="100000"/>
                </a:srgbClr>
              </a:solidFill>
              <a:prstDash val="solid"/>
              <a:round/>
            </a:ln>
          </p:spPr>
          <p:txBody>
            <a:bodyPr/>
            <a:lstStyle/>
            <a:p/>
          </p:txBody>
        </p:sp>
        <p:sp>
          <p:nvSpPr>
            <p:cNvPr id="416" name="pl416"/>
            <p:cNvSpPr/>
            <p:nvPr/>
          </p:nvSpPr>
          <p:spPr>
            <a:xfrm>
              <a:off x="5764468" y="420151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789923" y="406930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18" name="tx418"/>
            <p:cNvSpPr/>
            <p:nvPr/>
          </p:nvSpPr>
          <p:spPr>
            <a:xfrm>
              <a:off x="6018395"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6228808"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0" name="tx420"/>
            <p:cNvSpPr/>
            <p:nvPr/>
          </p:nvSpPr>
          <p:spPr>
            <a:xfrm>
              <a:off x="6421161" y="40924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1" name="tx421"/>
            <p:cNvSpPr/>
            <p:nvPr/>
          </p:nvSpPr>
          <p:spPr>
            <a:xfrm>
              <a:off x="6649633"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2" name="tx422"/>
            <p:cNvSpPr/>
            <p:nvPr/>
          </p:nvSpPr>
          <p:spPr>
            <a:xfrm>
              <a:off x="6841986"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23" name="tx423"/>
            <p:cNvSpPr/>
            <p:nvPr/>
          </p:nvSpPr>
          <p:spPr>
            <a:xfrm>
              <a:off x="7070458"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4" name="tx424"/>
            <p:cNvSpPr/>
            <p:nvPr/>
          </p:nvSpPr>
          <p:spPr>
            <a:xfrm>
              <a:off x="7280871"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5" name="rc425"/>
            <p:cNvSpPr/>
            <p:nvPr/>
          </p:nvSpPr>
          <p:spPr>
            <a:xfrm>
              <a:off x="5764468" y="4787209"/>
              <a:ext cx="1620176" cy="1019640"/>
            </a:xfrm>
            <a:prstGeom prst="rect">
              <a:avLst/>
            </a:prstGeom>
            <a:solidFill>
              <a:srgbClr val="EBEBEB">
                <a:alpha val="100000"/>
              </a:srgbClr>
            </a:solidFill>
          </p:spPr>
          <p:txBody>
            <a:bodyPr/>
            <a:lstStyle/>
            <a:p/>
          </p:txBody>
        </p:sp>
        <p:sp>
          <p:nvSpPr>
            <p:cNvPr id="426" name="pl426"/>
            <p:cNvSpPr/>
            <p:nvPr/>
          </p:nvSpPr>
          <p:spPr>
            <a:xfrm>
              <a:off x="5764468" y="57952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521592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55055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5764468" y="492625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8381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4852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589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693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797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01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058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10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38112" y="5505592"/>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439" name="pl439"/>
            <p:cNvSpPr/>
            <p:nvPr/>
          </p:nvSpPr>
          <p:spPr>
            <a:xfrm>
              <a:off x="5838112" y="5482418"/>
              <a:ext cx="1472887" cy="69520"/>
            </a:xfrm>
            <a:custGeom>
              <a:avLst/>
              <a:pathLst>
                <a:path w="1472887" h="69520">
                  <a:moveTo>
                    <a:pt x="0" y="0"/>
                  </a:moveTo>
                  <a:lnTo>
                    <a:pt x="210412" y="23173"/>
                  </a:lnTo>
                  <a:lnTo>
                    <a:pt x="420825" y="23173"/>
                  </a:lnTo>
                  <a:lnTo>
                    <a:pt x="631237" y="23173"/>
                  </a:lnTo>
                  <a:lnTo>
                    <a:pt x="841650" y="46347"/>
                  </a:lnTo>
                  <a:lnTo>
                    <a:pt x="1052062" y="69520"/>
                  </a:lnTo>
                  <a:lnTo>
                    <a:pt x="1262475" y="46347"/>
                  </a:lnTo>
                  <a:lnTo>
                    <a:pt x="1472887" y="46347"/>
                  </a:lnTo>
                </a:path>
              </a:pathLst>
            </a:custGeom>
            <a:ln w="40651" cap="flat">
              <a:solidFill>
                <a:srgbClr val="BEBEBE">
                  <a:alpha val="69803"/>
                </a:srgbClr>
              </a:solidFill>
              <a:prstDash val="solid"/>
              <a:round/>
            </a:ln>
          </p:spPr>
          <p:txBody>
            <a:bodyPr/>
            <a:lstStyle/>
            <a:p/>
          </p:txBody>
        </p:sp>
        <p:sp>
          <p:nvSpPr>
            <p:cNvPr id="440" name="pl440"/>
            <p:cNvSpPr/>
            <p:nvPr/>
          </p:nvSpPr>
          <p:spPr>
            <a:xfrm>
              <a:off x="5838112" y="5482418"/>
              <a:ext cx="1472887" cy="69520"/>
            </a:xfrm>
            <a:custGeom>
              <a:avLst/>
              <a:pathLst>
                <a:path w="1472887" h="69520">
                  <a:moveTo>
                    <a:pt x="0" y="0"/>
                  </a:moveTo>
                  <a:lnTo>
                    <a:pt x="210412" y="23173"/>
                  </a:lnTo>
                  <a:lnTo>
                    <a:pt x="420825" y="23173"/>
                  </a:lnTo>
                  <a:lnTo>
                    <a:pt x="631237" y="23173"/>
                  </a:lnTo>
                  <a:lnTo>
                    <a:pt x="841650" y="46347"/>
                  </a:lnTo>
                  <a:lnTo>
                    <a:pt x="1052062" y="69520"/>
                  </a:lnTo>
                  <a:lnTo>
                    <a:pt x="1262475" y="46347"/>
                  </a:lnTo>
                  <a:lnTo>
                    <a:pt x="1472887" y="46347"/>
                  </a:lnTo>
                </a:path>
              </a:pathLst>
            </a:custGeom>
            <a:ln w="35231" cap="flat">
              <a:solidFill>
                <a:srgbClr val="BEBEBE">
                  <a:alpha val="69803"/>
                </a:srgbClr>
              </a:solidFill>
              <a:prstDash val="solid"/>
              <a:round/>
            </a:ln>
          </p:spPr>
          <p:txBody>
            <a:bodyPr/>
            <a:lstStyle/>
            <a:p/>
          </p:txBody>
        </p:sp>
        <p:sp>
          <p:nvSpPr>
            <p:cNvPr id="441" name="pl441"/>
            <p:cNvSpPr/>
            <p:nvPr/>
          </p:nvSpPr>
          <p:spPr>
            <a:xfrm>
              <a:off x="5838112" y="5505592"/>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442" name="pl442"/>
            <p:cNvSpPr/>
            <p:nvPr/>
          </p:nvSpPr>
          <p:spPr>
            <a:xfrm>
              <a:off x="5838112" y="5482418"/>
              <a:ext cx="1472887" cy="69520"/>
            </a:xfrm>
            <a:custGeom>
              <a:avLst/>
              <a:pathLst>
                <a:path w="1472887" h="69520">
                  <a:moveTo>
                    <a:pt x="0" y="0"/>
                  </a:moveTo>
                  <a:lnTo>
                    <a:pt x="210412" y="23173"/>
                  </a:lnTo>
                  <a:lnTo>
                    <a:pt x="420825" y="23173"/>
                  </a:lnTo>
                  <a:lnTo>
                    <a:pt x="631237" y="23173"/>
                  </a:lnTo>
                  <a:lnTo>
                    <a:pt x="841650" y="46347"/>
                  </a:lnTo>
                  <a:lnTo>
                    <a:pt x="1052062" y="69520"/>
                  </a:lnTo>
                  <a:lnTo>
                    <a:pt x="1262475" y="46347"/>
                  </a:lnTo>
                  <a:lnTo>
                    <a:pt x="1472887" y="46347"/>
                  </a:lnTo>
                </a:path>
              </a:pathLst>
            </a:custGeom>
            <a:ln w="40651" cap="flat">
              <a:solidFill>
                <a:srgbClr val="000000">
                  <a:alpha val="100000"/>
                </a:srgbClr>
              </a:solidFill>
              <a:prstDash val="solid"/>
              <a:round/>
            </a:ln>
          </p:spPr>
          <p:txBody>
            <a:bodyPr/>
            <a:lstStyle/>
            <a:p/>
          </p:txBody>
        </p:sp>
        <p:sp>
          <p:nvSpPr>
            <p:cNvPr id="443" name="pl443"/>
            <p:cNvSpPr/>
            <p:nvPr/>
          </p:nvSpPr>
          <p:spPr>
            <a:xfrm>
              <a:off x="5838112" y="5482418"/>
              <a:ext cx="1472887" cy="69520"/>
            </a:xfrm>
            <a:custGeom>
              <a:avLst/>
              <a:pathLst>
                <a:path w="1472887" h="69520">
                  <a:moveTo>
                    <a:pt x="0" y="0"/>
                  </a:moveTo>
                  <a:lnTo>
                    <a:pt x="210412" y="23173"/>
                  </a:lnTo>
                  <a:lnTo>
                    <a:pt x="420825" y="23173"/>
                  </a:lnTo>
                  <a:lnTo>
                    <a:pt x="631237" y="23173"/>
                  </a:lnTo>
                  <a:lnTo>
                    <a:pt x="841650" y="46347"/>
                  </a:lnTo>
                  <a:lnTo>
                    <a:pt x="1052062" y="69520"/>
                  </a:lnTo>
                  <a:lnTo>
                    <a:pt x="1262475" y="46347"/>
                  </a:lnTo>
                  <a:lnTo>
                    <a:pt x="1472887" y="46347"/>
                  </a:lnTo>
                </a:path>
              </a:pathLst>
            </a:custGeom>
            <a:ln w="35231" cap="flat">
              <a:solidFill>
                <a:srgbClr val="80BD41">
                  <a:alpha val="100000"/>
                </a:srgbClr>
              </a:solidFill>
              <a:prstDash val="solid"/>
              <a:round/>
            </a:ln>
          </p:spPr>
          <p:txBody>
            <a:bodyPr/>
            <a:lstStyle/>
            <a:p/>
          </p:txBody>
        </p:sp>
        <p:sp>
          <p:nvSpPr>
            <p:cNvPr id="444" name="pl444"/>
            <p:cNvSpPr/>
            <p:nvPr/>
          </p:nvSpPr>
          <p:spPr>
            <a:xfrm>
              <a:off x="5764468" y="55055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5807983" y="53038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46" name="tx446"/>
            <p:cNvSpPr/>
            <p:nvPr/>
          </p:nvSpPr>
          <p:spPr>
            <a:xfrm>
              <a:off x="6018395" y="53270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6228808" y="53270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8" name="tx448"/>
            <p:cNvSpPr/>
            <p:nvPr/>
          </p:nvSpPr>
          <p:spPr>
            <a:xfrm>
              <a:off x="6439221" y="53270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9" name="tx449"/>
            <p:cNvSpPr/>
            <p:nvPr/>
          </p:nvSpPr>
          <p:spPr>
            <a:xfrm>
              <a:off x="6631574"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0" name="tx450"/>
            <p:cNvSpPr/>
            <p:nvPr/>
          </p:nvSpPr>
          <p:spPr>
            <a:xfrm>
              <a:off x="6841986" y="53733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1" name="tx451"/>
            <p:cNvSpPr/>
            <p:nvPr/>
          </p:nvSpPr>
          <p:spPr>
            <a:xfrm>
              <a:off x="7052399"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2" name="tx452"/>
            <p:cNvSpPr/>
            <p:nvPr/>
          </p:nvSpPr>
          <p:spPr>
            <a:xfrm>
              <a:off x="7262811"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3" name="rc453"/>
            <p:cNvSpPr/>
            <p:nvPr/>
          </p:nvSpPr>
          <p:spPr>
            <a:xfrm>
              <a:off x="7454234" y="874964"/>
              <a:ext cx="1620176" cy="1019640"/>
            </a:xfrm>
            <a:prstGeom prst="rect">
              <a:avLst/>
            </a:prstGeom>
            <a:solidFill>
              <a:srgbClr val="EBEBEB">
                <a:alpha val="100000"/>
              </a:srgbClr>
            </a:solidFill>
          </p:spPr>
          <p:txBody>
            <a:bodyPr/>
            <a:lstStyle/>
            <a:p/>
          </p:txBody>
        </p:sp>
        <p:sp>
          <p:nvSpPr>
            <p:cNvPr id="454" name="pl454"/>
            <p:cNvSpPr/>
            <p:nvPr/>
          </p:nvSpPr>
          <p:spPr>
            <a:xfrm>
              <a:off x="7454234" y="188301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7454234" y="130367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7454234" y="159334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7454234" y="1014006"/>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7527878" y="1593347"/>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467" name="pl467"/>
            <p:cNvSpPr/>
            <p:nvPr/>
          </p:nvSpPr>
          <p:spPr>
            <a:xfrm>
              <a:off x="7527878" y="1570173"/>
              <a:ext cx="1472887" cy="23173"/>
            </a:xfrm>
            <a:custGeom>
              <a:avLst/>
              <a:pathLst>
                <a:path w="1472887" h="23173">
                  <a:moveTo>
                    <a:pt x="0" y="23173"/>
                  </a:moveTo>
                  <a:lnTo>
                    <a:pt x="210412" y="23173"/>
                  </a:lnTo>
                  <a:lnTo>
                    <a:pt x="420825" y="23173"/>
                  </a:lnTo>
                  <a:lnTo>
                    <a:pt x="631237" y="0"/>
                  </a:lnTo>
                  <a:lnTo>
                    <a:pt x="841650" y="0"/>
                  </a:lnTo>
                  <a:lnTo>
                    <a:pt x="1052062" y="0"/>
                  </a:lnTo>
                  <a:lnTo>
                    <a:pt x="1262475" y="23173"/>
                  </a:lnTo>
                  <a:lnTo>
                    <a:pt x="1472887" y="23173"/>
                  </a:lnTo>
                </a:path>
              </a:pathLst>
            </a:custGeom>
            <a:ln w="40651" cap="flat">
              <a:solidFill>
                <a:srgbClr val="BEBEBE">
                  <a:alpha val="69803"/>
                </a:srgbClr>
              </a:solidFill>
              <a:prstDash val="solid"/>
              <a:round/>
            </a:ln>
          </p:spPr>
          <p:txBody>
            <a:bodyPr/>
            <a:lstStyle/>
            <a:p/>
          </p:txBody>
        </p:sp>
        <p:sp>
          <p:nvSpPr>
            <p:cNvPr id="468" name="pl468"/>
            <p:cNvSpPr/>
            <p:nvPr/>
          </p:nvSpPr>
          <p:spPr>
            <a:xfrm>
              <a:off x="7527878" y="1570173"/>
              <a:ext cx="1472887" cy="23173"/>
            </a:xfrm>
            <a:custGeom>
              <a:avLst/>
              <a:pathLst>
                <a:path w="1472887" h="23173">
                  <a:moveTo>
                    <a:pt x="0" y="23173"/>
                  </a:moveTo>
                  <a:lnTo>
                    <a:pt x="210412" y="23173"/>
                  </a:lnTo>
                  <a:lnTo>
                    <a:pt x="420825" y="23173"/>
                  </a:lnTo>
                  <a:lnTo>
                    <a:pt x="631237" y="0"/>
                  </a:lnTo>
                  <a:lnTo>
                    <a:pt x="841650" y="0"/>
                  </a:lnTo>
                  <a:lnTo>
                    <a:pt x="1052062" y="0"/>
                  </a:lnTo>
                  <a:lnTo>
                    <a:pt x="1262475" y="23173"/>
                  </a:lnTo>
                  <a:lnTo>
                    <a:pt x="1472887" y="23173"/>
                  </a:lnTo>
                </a:path>
              </a:pathLst>
            </a:custGeom>
            <a:ln w="35231" cap="flat">
              <a:solidFill>
                <a:srgbClr val="BEBEBE">
                  <a:alpha val="69803"/>
                </a:srgbClr>
              </a:solidFill>
              <a:prstDash val="solid"/>
              <a:round/>
            </a:ln>
          </p:spPr>
          <p:txBody>
            <a:bodyPr/>
            <a:lstStyle/>
            <a:p/>
          </p:txBody>
        </p:sp>
        <p:sp>
          <p:nvSpPr>
            <p:cNvPr id="469" name="pl469"/>
            <p:cNvSpPr/>
            <p:nvPr/>
          </p:nvSpPr>
          <p:spPr>
            <a:xfrm>
              <a:off x="7527878" y="1593347"/>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470" name="pl470"/>
            <p:cNvSpPr/>
            <p:nvPr/>
          </p:nvSpPr>
          <p:spPr>
            <a:xfrm>
              <a:off x="7527878" y="1570173"/>
              <a:ext cx="1472887" cy="23173"/>
            </a:xfrm>
            <a:custGeom>
              <a:avLst/>
              <a:pathLst>
                <a:path w="1472887" h="23173">
                  <a:moveTo>
                    <a:pt x="0" y="23173"/>
                  </a:moveTo>
                  <a:lnTo>
                    <a:pt x="210412" y="23173"/>
                  </a:lnTo>
                  <a:lnTo>
                    <a:pt x="420825" y="23173"/>
                  </a:lnTo>
                  <a:lnTo>
                    <a:pt x="631237" y="0"/>
                  </a:lnTo>
                  <a:lnTo>
                    <a:pt x="841650" y="0"/>
                  </a:lnTo>
                  <a:lnTo>
                    <a:pt x="1052062" y="0"/>
                  </a:lnTo>
                  <a:lnTo>
                    <a:pt x="1262475" y="23173"/>
                  </a:lnTo>
                  <a:lnTo>
                    <a:pt x="1472887" y="23173"/>
                  </a:lnTo>
                </a:path>
              </a:pathLst>
            </a:custGeom>
            <a:ln w="40651" cap="flat">
              <a:solidFill>
                <a:srgbClr val="000000">
                  <a:alpha val="100000"/>
                </a:srgbClr>
              </a:solidFill>
              <a:prstDash val="solid"/>
              <a:round/>
            </a:ln>
          </p:spPr>
          <p:txBody>
            <a:bodyPr/>
            <a:lstStyle/>
            <a:p/>
          </p:txBody>
        </p:sp>
        <p:sp>
          <p:nvSpPr>
            <p:cNvPr id="471" name="pl471"/>
            <p:cNvSpPr/>
            <p:nvPr/>
          </p:nvSpPr>
          <p:spPr>
            <a:xfrm>
              <a:off x="7527878" y="1570173"/>
              <a:ext cx="1472887" cy="23173"/>
            </a:xfrm>
            <a:custGeom>
              <a:avLst/>
              <a:pathLst>
                <a:path w="1472887" h="23173">
                  <a:moveTo>
                    <a:pt x="0" y="23173"/>
                  </a:moveTo>
                  <a:lnTo>
                    <a:pt x="210412" y="23173"/>
                  </a:lnTo>
                  <a:lnTo>
                    <a:pt x="420825" y="23173"/>
                  </a:lnTo>
                  <a:lnTo>
                    <a:pt x="631237" y="0"/>
                  </a:lnTo>
                  <a:lnTo>
                    <a:pt x="841650" y="0"/>
                  </a:lnTo>
                  <a:lnTo>
                    <a:pt x="1052062" y="0"/>
                  </a:lnTo>
                  <a:lnTo>
                    <a:pt x="1262475" y="23173"/>
                  </a:lnTo>
                  <a:lnTo>
                    <a:pt x="1472887" y="23173"/>
                  </a:lnTo>
                </a:path>
              </a:pathLst>
            </a:custGeom>
            <a:ln w="35231" cap="flat">
              <a:solidFill>
                <a:srgbClr val="80BD41">
                  <a:alpha val="100000"/>
                </a:srgbClr>
              </a:solidFill>
              <a:prstDash val="solid"/>
              <a:round/>
            </a:ln>
          </p:spPr>
          <p:txBody>
            <a:bodyPr/>
            <a:lstStyle/>
            <a:p/>
          </p:txBody>
        </p:sp>
        <p:sp>
          <p:nvSpPr>
            <p:cNvPr id="472" name="pl472"/>
            <p:cNvSpPr/>
            <p:nvPr/>
          </p:nvSpPr>
          <p:spPr>
            <a:xfrm>
              <a:off x="7454234" y="159334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7497749"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4" name="tx474"/>
            <p:cNvSpPr/>
            <p:nvPr/>
          </p:nvSpPr>
          <p:spPr>
            <a:xfrm>
              <a:off x="7708161"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5" name="tx475"/>
            <p:cNvSpPr/>
            <p:nvPr/>
          </p:nvSpPr>
          <p:spPr>
            <a:xfrm>
              <a:off x="7918574"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6" name="tx476"/>
            <p:cNvSpPr/>
            <p:nvPr/>
          </p:nvSpPr>
          <p:spPr>
            <a:xfrm>
              <a:off x="8128986" y="1391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7" name="tx477"/>
            <p:cNvSpPr/>
            <p:nvPr/>
          </p:nvSpPr>
          <p:spPr>
            <a:xfrm>
              <a:off x="8339399" y="1391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8" name="tx478"/>
            <p:cNvSpPr/>
            <p:nvPr/>
          </p:nvSpPr>
          <p:spPr>
            <a:xfrm>
              <a:off x="8549811" y="13916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79" name="tx479"/>
            <p:cNvSpPr/>
            <p:nvPr/>
          </p:nvSpPr>
          <p:spPr>
            <a:xfrm>
              <a:off x="8760224"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0" name="tx480"/>
            <p:cNvSpPr/>
            <p:nvPr/>
          </p:nvSpPr>
          <p:spPr>
            <a:xfrm>
              <a:off x="8970637" y="14147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1" name="rc481"/>
            <p:cNvSpPr/>
            <p:nvPr/>
          </p:nvSpPr>
          <p:spPr>
            <a:xfrm>
              <a:off x="7454234" y="2179046"/>
              <a:ext cx="1620176" cy="1019640"/>
            </a:xfrm>
            <a:prstGeom prst="rect">
              <a:avLst/>
            </a:prstGeom>
            <a:solidFill>
              <a:srgbClr val="EBEBEB">
                <a:alpha val="100000"/>
              </a:srgbClr>
            </a:solidFill>
          </p:spPr>
          <p:txBody>
            <a:bodyPr/>
            <a:lstStyle/>
            <a:p/>
          </p:txBody>
        </p:sp>
        <p:sp>
          <p:nvSpPr>
            <p:cNvPr id="482" name="pl482"/>
            <p:cNvSpPr/>
            <p:nvPr/>
          </p:nvSpPr>
          <p:spPr>
            <a:xfrm>
              <a:off x="7454234" y="318709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3" name="pl483"/>
            <p:cNvSpPr/>
            <p:nvPr/>
          </p:nvSpPr>
          <p:spPr>
            <a:xfrm>
              <a:off x="7454234" y="260775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4" name="pl484"/>
            <p:cNvSpPr/>
            <p:nvPr/>
          </p:nvSpPr>
          <p:spPr>
            <a:xfrm>
              <a:off x="7454234" y="2897428"/>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5" name="pl485"/>
            <p:cNvSpPr/>
            <p:nvPr/>
          </p:nvSpPr>
          <p:spPr>
            <a:xfrm>
              <a:off x="7454234" y="231808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6" name="pl486"/>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527878" y="2897428"/>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495" name="pl495"/>
            <p:cNvSpPr/>
            <p:nvPr/>
          </p:nvSpPr>
          <p:spPr>
            <a:xfrm>
              <a:off x="7527878" y="2897428"/>
              <a:ext cx="1472887" cy="23173"/>
            </a:xfrm>
            <a:custGeom>
              <a:avLst/>
              <a:pathLst>
                <a:path w="1472887" h="23173">
                  <a:moveTo>
                    <a:pt x="0" y="0"/>
                  </a:moveTo>
                  <a:lnTo>
                    <a:pt x="210412" y="0"/>
                  </a:lnTo>
                  <a:lnTo>
                    <a:pt x="420825" y="0"/>
                  </a:lnTo>
                  <a:lnTo>
                    <a:pt x="631237" y="0"/>
                  </a:lnTo>
                  <a:lnTo>
                    <a:pt x="841650" y="0"/>
                  </a:lnTo>
                  <a:lnTo>
                    <a:pt x="1052062" y="0"/>
                  </a:lnTo>
                  <a:lnTo>
                    <a:pt x="1262475" y="23173"/>
                  </a:lnTo>
                  <a:lnTo>
                    <a:pt x="1472887" y="23173"/>
                  </a:lnTo>
                </a:path>
              </a:pathLst>
            </a:custGeom>
            <a:ln w="40651" cap="flat">
              <a:solidFill>
                <a:srgbClr val="BEBEBE">
                  <a:alpha val="69803"/>
                </a:srgbClr>
              </a:solidFill>
              <a:prstDash val="solid"/>
              <a:round/>
            </a:ln>
          </p:spPr>
          <p:txBody>
            <a:bodyPr/>
            <a:lstStyle/>
            <a:p/>
          </p:txBody>
        </p:sp>
        <p:sp>
          <p:nvSpPr>
            <p:cNvPr id="496" name="pl496"/>
            <p:cNvSpPr/>
            <p:nvPr/>
          </p:nvSpPr>
          <p:spPr>
            <a:xfrm>
              <a:off x="7527878" y="2897428"/>
              <a:ext cx="1472887" cy="23173"/>
            </a:xfrm>
            <a:custGeom>
              <a:avLst/>
              <a:pathLst>
                <a:path w="1472887" h="23173">
                  <a:moveTo>
                    <a:pt x="0" y="0"/>
                  </a:moveTo>
                  <a:lnTo>
                    <a:pt x="210412" y="0"/>
                  </a:lnTo>
                  <a:lnTo>
                    <a:pt x="420825" y="0"/>
                  </a:lnTo>
                  <a:lnTo>
                    <a:pt x="631237" y="0"/>
                  </a:lnTo>
                  <a:lnTo>
                    <a:pt x="841650" y="0"/>
                  </a:lnTo>
                  <a:lnTo>
                    <a:pt x="1052062" y="0"/>
                  </a:lnTo>
                  <a:lnTo>
                    <a:pt x="1262475" y="23173"/>
                  </a:lnTo>
                  <a:lnTo>
                    <a:pt x="1472887" y="23173"/>
                  </a:lnTo>
                </a:path>
              </a:pathLst>
            </a:custGeom>
            <a:ln w="35231" cap="flat">
              <a:solidFill>
                <a:srgbClr val="BEBEBE">
                  <a:alpha val="69803"/>
                </a:srgbClr>
              </a:solidFill>
              <a:prstDash val="solid"/>
              <a:round/>
            </a:ln>
          </p:spPr>
          <p:txBody>
            <a:bodyPr/>
            <a:lstStyle/>
            <a:p/>
          </p:txBody>
        </p:sp>
        <p:sp>
          <p:nvSpPr>
            <p:cNvPr id="497" name="pl497"/>
            <p:cNvSpPr/>
            <p:nvPr/>
          </p:nvSpPr>
          <p:spPr>
            <a:xfrm>
              <a:off x="7527878" y="2897428"/>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498" name="pl498"/>
            <p:cNvSpPr/>
            <p:nvPr/>
          </p:nvSpPr>
          <p:spPr>
            <a:xfrm>
              <a:off x="7527878" y="2897428"/>
              <a:ext cx="1472887" cy="23173"/>
            </a:xfrm>
            <a:custGeom>
              <a:avLst/>
              <a:pathLst>
                <a:path w="1472887" h="23173">
                  <a:moveTo>
                    <a:pt x="0" y="0"/>
                  </a:moveTo>
                  <a:lnTo>
                    <a:pt x="210412" y="0"/>
                  </a:lnTo>
                  <a:lnTo>
                    <a:pt x="420825" y="0"/>
                  </a:lnTo>
                  <a:lnTo>
                    <a:pt x="631237" y="0"/>
                  </a:lnTo>
                  <a:lnTo>
                    <a:pt x="841650" y="0"/>
                  </a:lnTo>
                  <a:lnTo>
                    <a:pt x="1052062" y="0"/>
                  </a:lnTo>
                  <a:lnTo>
                    <a:pt x="1262475" y="23173"/>
                  </a:lnTo>
                  <a:lnTo>
                    <a:pt x="1472887" y="23173"/>
                  </a:lnTo>
                </a:path>
              </a:pathLst>
            </a:custGeom>
            <a:ln w="40651" cap="flat">
              <a:solidFill>
                <a:srgbClr val="000000">
                  <a:alpha val="100000"/>
                </a:srgbClr>
              </a:solidFill>
              <a:prstDash val="solid"/>
              <a:round/>
            </a:ln>
          </p:spPr>
          <p:txBody>
            <a:bodyPr/>
            <a:lstStyle/>
            <a:p/>
          </p:txBody>
        </p:sp>
        <p:sp>
          <p:nvSpPr>
            <p:cNvPr id="499" name="pl499"/>
            <p:cNvSpPr/>
            <p:nvPr/>
          </p:nvSpPr>
          <p:spPr>
            <a:xfrm>
              <a:off x="7527878" y="2897428"/>
              <a:ext cx="1472887" cy="23173"/>
            </a:xfrm>
            <a:custGeom>
              <a:avLst/>
              <a:pathLst>
                <a:path w="1472887" h="23173">
                  <a:moveTo>
                    <a:pt x="0" y="0"/>
                  </a:moveTo>
                  <a:lnTo>
                    <a:pt x="210412" y="0"/>
                  </a:lnTo>
                  <a:lnTo>
                    <a:pt x="420825" y="0"/>
                  </a:lnTo>
                  <a:lnTo>
                    <a:pt x="631237" y="0"/>
                  </a:lnTo>
                  <a:lnTo>
                    <a:pt x="841650" y="0"/>
                  </a:lnTo>
                  <a:lnTo>
                    <a:pt x="1052062" y="0"/>
                  </a:lnTo>
                  <a:lnTo>
                    <a:pt x="1262475" y="23173"/>
                  </a:lnTo>
                  <a:lnTo>
                    <a:pt x="1472887" y="23173"/>
                  </a:lnTo>
                </a:path>
              </a:pathLst>
            </a:custGeom>
            <a:ln w="35231" cap="flat">
              <a:solidFill>
                <a:srgbClr val="80BD41">
                  <a:alpha val="100000"/>
                </a:srgbClr>
              </a:solidFill>
              <a:prstDash val="solid"/>
              <a:round/>
            </a:ln>
          </p:spPr>
          <p:txBody>
            <a:bodyPr/>
            <a:lstStyle/>
            <a:p/>
          </p:txBody>
        </p:sp>
        <p:sp>
          <p:nvSpPr>
            <p:cNvPr id="500" name="pl500"/>
            <p:cNvSpPr/>
            <p:nvPr/>
          </p:nvSpPr>
          <p:spPr>
            <a:xfrm>
              <a:off x="7454234" y="2897428"/>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1" name="tx501"/>
            <p:cNvSpPr/>
            <p:nvPr/>
          </p:nvSpPr>
          <p:spPr>
            <a:xfrm>
              <a:off x="7497749"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2" name="tx502"/>
            <p:cNvSpPr/>
            <p:nvPr/>
          </p:nvSpPr>
          <p:spPr>
            <a:xfrm>
              <a:off x="7708161"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3" name="tx503"/>
            <p:cNvSpPr/>
            <p:nvPr/>
          </p:nvSpPr>
          <p:spPr>
            <a:xfrm>
              <a:off x="7918574"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4" name="tx504"/>
            <p:cNvSpPr/>
            <p:nvPr/>
          </p:nvSpPr>
          <p:spPr>
            <a:xfrm>
              <a:off x="8128986"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5" name="tx505"/>
            <p:cNvSpPr/>
            <p:nvPr/>
          </p:nvSpPr>
          <p:spPr>
            <a:xfrm>
              <a:off x="8339399"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6" name="tx506"/>
            <p:cNvSpPr/>
            <p:nvPr/>
          </p:nvSpPr>
          <p:spPr>
            <a:xfrm>
              <a:off x="8549811" y="27188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7" name="tx507"/>
            <p:cNvSpPr/>
            <p:nvPr/>
          </p:nvSpPr>
          <p:spPr>
            <a:xfrm>
              <a:off x="8742165"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8" name="tx508"/>
            <p:cNvSpPr/>
            <p:nvPr/>
          </p:nvSpPr>
          <p:spPr>
            <a:xfrm>
              <a:off x="8952577" y="274204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9" name="rc509"/>
            <p:cNvSpPr/>
            <p:nvPr/>
          </p:nvSpPr>
          <p:spPr>
            <a:xfrm>
              <a:off x="7454234" y="3483127"/>
              <a:ext cx="1620176" cy="1019640"/>
            </a:xfrm>
            <a:prstGeom prst="rect">
              <a:avLst/>
            </a:prstGeom>
            <a:solidFill>
              <a:srgbClr val="EBEBEB">
                <a:alpha val="100000"/>
              </a:srgbClr>
            </a:solidFill>
          </p:spPr>
          <p:txBody>
            <a:bodyPr/>
            <a:lstStyle/>
            <a:p/>
          </p:txBody>
        </p:sp>
        <p:sp>
          <p:nvSpPr>
            <p:cNvPr id="510" name="pl510"/>
            <p:cNvSpPr/>
            <p:nvPr/>
          </p:nvSpPr>
          <p:spPr>
            <a:xfrm>
              <a:off x="7454234" y="449118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1" name="pl511"/>
            <p:cNvSpPr/>
            <p:nvPr/>
          </p:nvSpPr>
          <p:spPr>
            <a:xfrm>
              <a:off x="7454234" y="3911840"/>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2" name="pl512"/>
            <p:cNvSpPr/>
            <p:nvPr/>
          </p:nvSpPr>
          <p:spPr>
            <a:xfrm>
              <a:off x="7454234" y="420151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3" name="pl513"/>
            <p:cNvSpPr/>
            <p:nvPr/>
          </p:nvSpPr>
          <p:spPr>
            <a:xfrm>
              <a:off x="7454234" y="3622169"/>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4" name="pl514"/>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4201510"/>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523" name="pl523"/>
            <p:cNvSpPr/>
            <p:nvPr/>
          </p:nvSpPr>
          <p:spPr>
            <a:xfrm>
              <a:off x="7527878" y="4201510"/>
              <a:ext cx="1472887" cy="92694"/>
            </a:xfrm>
            <a:custGeom>
              <a:avLst/>
              <a:pathLst>
                <a:path w="1472887" h="92694">
                  <a:moveTo>
                    <a:pt x="0" y="23173"/>
                  </a:moveTo>
                  <a:lnTo>
                    <a:pt x="210412" y="0"/>
                  </a:lnTo>
                  <a:lnTo>
                    <a:pt x="420825" y="23173"/>
                  </a:lnTo>
                  <a:lnTo>
                    <a:pt x="631237" y="69520"/>
                  </a:lnTo>
                  <a:lnTo>
                    <a:pt x="841650" y="69520"/>
                  </a:lnTo>
                  <a:lnTo>
                    <a:pt x="1052062" y="69520"/>
                  </a:lnTo>
                  <a:lnTo>
                    <a:pt x="1262475" y="92694"/>
                  </a:lnTo>
                  <a:lnTo>
                    <a:pt x="1472887" y="92694"/>
                  </a:lnTo>
                </a:path>
              </a:pathLst>
            </a:custGeom>
            <a:ln w="40651" cap="flat">
              <a:solidFill>
                <a:srgbClr val="BEBEBE">
                  <a:alpha val="69803"/>
                </a:srgbClr>
              </a:solidFill>
              <a:prstDash val="solid"/>
              <a:round/>
            </a:ln>
          </p:spPr>
          <p:txBody>
            <a:bodyPr/>
            <a:lstStyle/>
            <a:p/>
          </p:txBody>
        </p:sp>
        <p:sp>
          <p:nvSpPr>
            <p:cNvPr id="524" name="pl524"/>
            <p:cNvSpPr/>
            <p:nvPr/>
          </p:nvSpPr>
          <p:spPr>
            <a:xfrm>
              <a:off x="7527878" y="4201510"/>
              <a:ext cx="1472887" cy="92694"/>
            </a:xfrm>
            <a:custGeom>
              <a:avLst/>
              <a:pathLst>
                <a:path w="1472887" h="92694">
                  <a:moveTo>
                    <a:pt x="0" y="23173"/>
                  </a:moveTo>
                  <a:lnTo>
                    <a:pt x="210412" y="0"/>
                  </a:lnTo>
                  <a:lnTo>
                    <a:pt x="420825" y="23173"/>
                  </a:lnTo>
                  <a:lnTo>
                    <a:pt x="631237" y="69520"/>
                  </a:lnTo>
                  <a:lnTo>
                    <a:pt x="841650" y="69520"/>
                  </a:lnTo>
                  <a:lnTo>
                    <a:pt x="1052062" y="69520"/>
                  </a:lnTo>
                  <a:lnTo>
                    <a:pt x="1262475" y="92694"/>
                  </a:lnTo>
                  <a:lnTo>
                    <a:pt x="1472887" y="92694"/>
                  </a:lnTo>
                </a:path>
              </a:pathLst>
            </a:custGeom>
            <a:ln w="35231" cap="flat">
              <a:solidFill>
                <a:srgbClr val="BEBEBE">
                  <a:alpha val="69803"/>
                </a:srgbClr>
              </a:solidFill>
              <a:prstDash val="solid"/>
              <a:round/>
            </a:ln>
          </p:spPr>
          <p:txBody>
            <a:bodyPr/>
            <a:lstStyle/>
            <a:p/>
          </p:txBody>
        </p:sp>
        <p:sp>
          <p:nvSpPr>
            <p:cNvPr id="525" name="pl525"/>
            <p:cNvSpPr/>
            <p:nvPr/>
          </p:nvSpPr>
          <p:spPr>
            <a:xfrm>
              <a:off x="7527878" y="4201510"/>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526" name="pl526"/>
            <p:cNvSpPr/>
            <p:nvPr/>
          </p:nvSpPr>
          <p:spPr>
            <a:xfrm>
              <a:off x="7527878" y="4201510"/>
              <a:ext cx="1472887" cy="92694"/>
            </a:xfrm>
            <a:custGeom>
              <a:avLst/>
              <a:pathLst>
                <a:path w="1472887" h="92694">
                  <a:moveTo>
                    <a:pt x="0" y="23173"/>
                  </a:moveTo>
                  <a:lnTo>
                    <a:pt x="210412" y="0"/>
                  </a:lnTo>
                  <a:lnTo>
                    <a:pt x="420825" y="23173"/>
                  </a:lnTo>
                  <a:lnTo>
                    <a:pt x="631237" y="69520"/>
                  </a:lnTo>
                  <a:lnTo>
                    <a:pt x="841650" y="69520"/>
                  </a:lnTo>
                  <a:lnTo>
                    <a:pt x="1052062" y="69520"/>
                  </a:lnTo>
                  <a:lnTo>
                    <a:pt x="1262475" y="92694"/>
                  </a:lnTo>
                  <a:lnTo>
                    <a:pt x="1472887" y="92694"/>
                  </a:lnTo>
                </a:path>
              </a:pathLst>
            </a:custGeom>
            <a:ln w="40651" cap="flat">
              <a:solidFill>
                <a:srgbClr val="000000">
                  <a:alpha val="100000"/>
                </a:srgbClr>
              </a:solidFill>
              <a:prstDash val="solid"/>
              <a:round/>
            </a:ln>
          </p:spPr>
          <p:txBody>
            <a:bodyPr/>
            <a:lstStyle/>
            <a:p/>
          </p:txBody>
        </p:sp>
        <p:sp>
          <p:nvSpPr>
            <p:cNvPr id="527" name="pl527"/>
            <p:cNvSpPr/>
            <p:nvPr/>
          </p:nvSpPr>
          <p:spPr>
            <a:xfrm>
              <a:off x="7527878" y="4201510"/>
              <a:ext cx="1472887" cy="92694"/>
            </a:xfrm>
            <a:custGeom>
              <a:avLst/>
              <a:pathLst>
                <a:path w="1472887" h="92694">
                  <a:moveTo>
                    <a:pt x="0" y="23173"/>
                  </a:moveTo>
                  <a:lnTo>
                    <a:pt x="210412" y="0"/>
                  </a:lnTo>
                  <a:lnTo>
                    <a:pt x="420825" y="23173"/>
                  </a:lnTo>
                  <a:lnTo>
                    <a:pt x="631237" y="69520"/>
                  </a:lnTo>
                  <a:lnTo>
                    <a:pt x="841650" y="69520"/>
                  </a:lnTo>
                  <a:lnTo>
                    <a:pt x="1052062" y="69520"/>
                  </a:lnTo>
                  <a:lnTo>
                    <a:pt x="1262475" y="92694"/>
                  </a:lnTo>
                  <a:lnTo>
                    <a:pt x="1472887" y="92694"/>
                  </a:lnTo>
                </a:path>
              </a:pathLst>
            </a:custGeom>
            <a:ln w="35231" cap="flat">
              <a:solidFill>
                <a:srgbClr val="80BD41">
                  <a:alpha val="100000"/>
                </a:srgbClr>
              </a:solidFill>
              <a:prstDash val="solid"/>
              <a:round/>
            </a:ln>
          </p:spPr>
          <p:txBody>
            <a:bodyPr/>
            <a:lstStyle/>
            <a:p/>
          </p:txBody>
        </p:sp>
        <p:sp>
          <p:nvSpPr>
            <p:cNvPr id="528" name="pl528"/>
            <p:cNvSpPr/>
            <p:nvPr/>
          </p:nvSpPr>
          <p:spPr>
            <a:xfrm>
              <a:off x="7454234" y="4201510"/>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29" name="tx529"/>
            <p:cNvSpPr/>
            <p:nvPr/>
          </p:nvSpPr>
          <p:spPr>
            <a:xfrm>
              <a:off x="7479689"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0" name="tx530"/>
            <p:cNvSpPr/>
            <p:nvPr/>
          </p:nvSpPr>
          <p:spPr>
            <a:xfrm>
              <a:off x="7708161" y="40229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1" name="tx531"/>
            <p:cNvSpPr/>
            <p:nvPr/>
          </p:nvSpPr>
          <p:spPr>
            <a:xfrm>
              <a:off x="7900514" y="4046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2" name="tx532"/>
            <p:cNvSpPr/>
            <p:nvPr/>
          </p:nvSpPr>
          <p:spPr>
            <a:xfrm>
              <a:off x="8110927" y="40924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3" name="tx533"/>
            <p:cNvSpPr/>
            <p:nvPr/>
          </p:nvSpPr>
          <p:spPr>
            <a:xfrm>
              <a:off x="8321339" y="40924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4" name="tx534"/>
            <p:cNvSpPr/>
            <p:nvPr/>
          </p:nvSpPr>
          <p:spPr>
            <a:xfrm>
              <a:off x="8531752" y="40924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35" name="tx535"/>
            <p:cNvSpPr/>
            <p:nvPr/>
          </p:nvSpPr>
          <p:spPr>
            <a:xfrm>
              <a:off x="8742165" y="41156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6" name="tx536"/>
            <p:cNvSpPr/>
            <p:nvPr/>
          </p:nvSpPr>
          <p:spPr>
            <a:xfrm>
              <a:off x="8952577" y="411565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7" name="rc537"/>
            <p:cNvSpPr/>
            <p:nvPr/>
          </p:nvSpPr>
          <p:spPr>
            <a:xfrm>
              <a:off x="7454234" y="4787209"/>
              <a:ext cx="1620176" cy="1019640"/>
            </a:xfrm>
            <a:prstGeom prst="rect">
              <a:avLst/>
            </a:prstGeom>
            <a:solidFill>
              <a:srgbClr val="EBEBEB">
                <a:alpha val="100000"/>
              </a:srgbClr>
            </a:solidFill>
          </p:spPr>
          <p:txBody>
            <a:bodyPr/>
            <a:lstStyle/>
            <a:p/>
          </p:txBody>
        </p:sp>
        <p:sp>
          <p:nvSpPr>
            <p:cNvPr id="538" name="pl538"/>
            <p:cNvSpPr/>
            <p:nvPr/>
          </p:nvSpPr>
          <p:spPr>
            <a:xfrm>
              <a:off x="7454234" y="5795262"/>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9" name="pl539"/>
            <p:cNvSpPr/>
            <p:nvPr/>
          </p:nvSpPr>
          <p:spPr>
            <a:xfrm>
              <a:off x="7454234" y="521592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0" name="pl540"/>
            <p:cNvSpPr/>
            <p:nvPr/>
          </p:nvSpPr>
          <p:spPr>
            <a:xfrm>
              <a:off x="7454234" y="550559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1" name="pl541"/>
            <p:cNvSpPr/>
            <p:nvPr/>
          </p:nvSpPr>
          <p:spPr>
            <a:xfrm>
              <a:off x="7454234" y="4926251"/>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2" name="pl542"/>
            <p:cNvSpPr/>
            <p:nvPr/>
          </p:nvSpPr>
          <p:spPr>
            <a:xfrm>
              <a:off x="7527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7382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7948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1591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3695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5799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8790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900076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7527878" y="5505592"/>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BEBEBE">
                  <a:alpha val="69803"/>
                </a:srgbClr>
              </a:solidFill>
              <a:prstDash val="solid"/>
              <a:round/>
            </a:ln>
          </p:spPr>
          <p:txBody>
            <a:bodyPr/>
            <a:lstStyle/>
            <a:p/>
          </p:txBody>
        </p:sp>
        <p:sp>
          <p:nvSpPr>
            <p:cNvPr id="551" name="pl551"/>
            <p:cNvSpPr/>
            <p:nvPr/>
          </p:nvSpPr>
          <p:spPr>
            <a:xfrm>
              <a:off x="7527878" y="5482418"/>
              <a:ext cx="1472887" cy="115868"/>
            </a:xfrm>
            <a:custGeom>
              <a:avLst/>
              <a:pathLst>
                <a:path w="1472887" h="115868">
                  <a:moveTo>
                    <a:pt x="0" y="46347"/>
                  </a:moveTo>
                  <a:lnTo>
                    <a:pt x="210412" y="23173"/>
                  </a:lnTo>
                  <a:lnTo>
                    <a:pt x="420825" y="23173"/>
                  </a:lnTo>
                  <a:lnTo>
                    <a:pt x="631237" y="0"/>
                  </a:lnTo>
                  <a:lnTo>
                    <a:pt x="841650" y="46347"/>
                  </a:lnTo>
                  <a:lnTo>
                    <a:pt x="1052062" y="69520"/>
                  </a:lnTo>
                  <a:lnTo>
                    <a:pt x="1262475" y="92694"/>
                  </a:lnTo>
                  <a:lnTo>
                    <a:pt x="1472887" y="115868"/>
                  </a:lnTo>
                </a:path>
              </a:pathLst>
            </a:custGeom>
            <a:ln w="40651" cap="flat">
              <a:solidFill>
                <a:srgbClr val="BEBEBE">
                  <a:alpha val="69803"/>
                </a:srgbClr>
              </a:solidFill>
              <a:prstDash val="solid"/>
              <a:round/>
            </a:ln>
          </p:spPr>
          <p:txBody>
            <a:bodyPr/>
            <a:lstStyle/>
            <a:p/>
          </p:txBody>
        </p:sp>
        <p:sp>
          <p:nvSpPr>
            <p:cNvPr id="552" name="pl552"/>
            <p:cNvSpPr/>
            <p:nvPr/>
          </p:nvSpPr>
          <p:spPr>
            <a:xfrm>
              <a:off x="7527878" y="5482418"/>
              <a:ext cx="1472887" cy="115868"/>
            </a:xfrm>
            <a:custGeom>
              <a:avLst/>
              <a:pathLst>
                <a:path w="1472887" h="115868">
                  <a:moveTo>
                    <a:pt x="0" y="46347"/>
                  </a:moveTo>
                  <a:lnTo>
                    <a:pt x="210412" y="23173"/>
                  </a:lnTo>
                  <a:lnTo>
                    <a:pt x="420825" y="23173"/>
                  </a:lnTo>
                  <a:lnTo>
                    <a:pt x="631237" y="0"/>
                  </a:lnTo>
                  <a:lnTo>
                    <a:pt x="841650" y="46347"/>
                  </a:lnTo>
                  <a:lnTo>
                    <a:pt x="1052062" y="69520"/>
                  </a:lnTo>
                  <a:lnTo>
                    <a:pt x="1262475" y="92694"/>
                  </a:lnTo>
                  <a:lnTo>
                    <a:pt x="1472887" y="115868"/>
                  </a:lnTo>
                </a:path>
              </a:pathLst>
            </a:custGeom>
            <a:ln w="35231" cap="flat">
              <a:solidFill>
                <a:srgbClr val="BEBEBE">
                  <a:alpha val="69803"/>
                </a:srgbClr>
              </a:solidFill>
              <a:prstDash val="solid"/>
              <a:round/>
            </a:ln>
          </p:spPr>
          <p:txBody>
            <a:bodyPr/>
            <a:lstStyle/>
            <a:p/>
          </p:txBody>
        </p:sp>
        <p:sp>
          <p:nvSpPr>
            <p:cNvPr id="553" name="pl553"/>
            <p:cNvSpPr/>
            <p:nvPr/>
          </p:nvSpPr>
          <p:spPr>
            <a:xfrm>
              <a:off x="7527878" y="5505592"/>
              <a:ext cx="1472887" cy="23173"/>
            </a:xfrm>
            <a:custGeom>
              <a:avLst/>
              <a:pathLst>
                <a:path w="1472887" h="23173">
                  <a:moveTo>
                    <a:pt x="0" y="0"/>
                  </a:moveTo>
                  <a:lnTo>
                    <a:pt x="210412" y="0"/>
                  </a:lnTo>
                  <a:lnTo>
                    <a:pt x="420825" y="0"/>
                  </a:lnTo>
                  <a:lnTo>
                    <a:pt x="631237" y="0"/>
                  </a:lnTo>
                  <a:lnTo>
                    <a:pt x="841650" y="0"/>
                  </a:lnTo>
                  <a:lnTo>
                    <a:pt x="1052062" y="23173"/>
                  </a:lnTo>
                  <a:lnTo>
                    <a:pt x="1262475" y="23173"/>
                  </a:lnTo>
                  <a:lnTo>
                    <a:pt x="1472887" y="23173"/>
                  </a:lnTo>
                </a:path>
              </a:pathLst>
            </a:custGeom>
            <a:ln w="20325" cap="flat">
              <a:solidFill>
                <a:srgbClr val="6B6B6B">
                  <a:alpha val="100000"/>
                </a:srgbClr>
              </a:solidFill>
              <a:prstDash val="solid"/>
              <a:round/>
            </a:ln>
          </p:spPr>
          <p:txBody>
            <a:bodyPr/>
            <a:lstStyle/>
            <a:p/>
          </p:txBody>
        </p:sp>
        <p:sp>
          <p:nvSpPr>
            <p:cNvPr id="554" name="pl554"/>
            <p:cNvSpPr/>
            <p:nvPr/>
          </p:nvSpPr>
          <p:spPr>
            <a:xfrm>
              <a:off x="7527878" y="5482418"/>
              <a:ext cx="1472887" cy="115868"/>
            </a:xfrm>
            <a:custGeom>
              <a:avLst/>
              <a:pathLst>
                <a:path w="1472887" h="115868">
                  <a:moveTo>
                    <a:pt x="0" y="46347"/>
                  </a:moveTo>
                  <a:lnTo>
                    <a:pt x="210412" y="23173"/>
                  </a:lnTo>
                  <a:lnTo>
                    <a:pt x="420825" y="23173"/>
                  </a:lnTo>
                  <a:lnTo>
                    <a:pt x="631237" y="0"/>
                  </a:lnTo>
                  <a:lnTo>
                    <a:pt x="841650" y="46347"/>
                  </a:lnTo>
                  <a:lnTo>
                    <a:pt x="1052062" y="69520"/>
                  </a:lnTo>
                  <a:lnTo>
                    <a:pt x="1262475" y="92694"/>
                  </a:lnTo>
                  <a:lnTo>
                    <a:pt x="1472887" y="115868"/>
                  </a:lnTo>
                </a:path>
              </a:pathLst>
            </a:custGeom>
            <a:ln w="40651" cap="flat">
              <a:solidFill>
                <a:srgbClr val="000000">
                  <a:alpha val="100000"/>
                </a:srgbClr>
              </a:solidFill>
              <a:prstDash val="solid"/>
              <a:round/>
            </a:ln>
          </p:spPr>
          <p:txBody>
            <a:bodyPr/>
            <a:lstStyle/>
            <a:p/>
          </p:txBody>
        </p:sp>
        <p:sp>
          <p:nvSpPr>
            <p:cNvPr id="555" name="pl555"/>
            <p:cNvSpPr/>
            <p:nvPr/>
          </p:nvSpPr>
          <p:spPr>
            <a:xfrm>
              <a:off x="7527878" y="5482418"/>
              <a:ext cx="1472887" cy="115868"/>
            </a:xfrm>
            <a:custGeom>
              <a:avLst/>
              <a:pathLst>
                <a:path w="1472887" h="115868">
                  <a:moveTo>
                    <a:pt x="0" y="46347"/>
                  </a:moveTo>
                  <a:lnTo>
                    <a:pt x="210412" y="23173"/>
                  </a:lnTo>
                  <a:lnTo>
                    <a:pt x="420825" y="23173"/>
                  </a:lnTo>
                  <a:lnTo>
                    <a:pt x="631237" y="0"/>
                  </a:lnTo>
                  <a:lnTo>
                    <a:pt x="841650" y="46347"/>
                  </a:lnTo>
                  <a:lnTo>
                    <a:pt x="1052062" y="69520"/>
                  </a:lnTo>
                  <a:lnTo>
                    <a:pt x="1262475" y="92694"/>
                  </a:lnTo>
                  <a:lnTo>
                    <a:pt x="1472887" y="115868"/>
                  </a:lnTo>
                </a:path>
              </a:pathLst>
            </a:custGeom>
            <a:ln w="35231" cap="flat">
              <a:solidFill>
                <a:srgbClr val="80BD41">
                  <a:alpha val="100000"/>
                </a:srgbClr>
              </a:solidFill>
              <a:prstDash val="solid"/>
              <a:round/>
            </a:ln>
          </p:spPr>
          <p:txBody>
            <a:bodyPr/>
            <a:lstStyle/>
            <a:p/>
          </p:txBody>
        </p:sp>
        <p:sp>
          <p:nvSpPr>
            <p:cNvPr id="556" name="pl556"/>
            <p:cNvSpPr/>
            <p:nvPr/>
          </p:nvSpPr>
          <p:spPr>
            <a:xfrm>
              <a:off x="7454234" y="550559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7" name="tx557"/>
            <p:cNvSpPr/>
            <p:nvPr/>
          </p:nvSpPr>
          <p:spPr>
            <a:xfrm>
              <a:off x="7479689"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8" name="tx558"/>
            <p:cNvSpPr/>
            <p:nvPr/>
          </p:nvSpPr>
          <p:spPr>
            <a:xfrm>
              <a:off x="7708161" y="53270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9" name="tx559"/>
            <p:cNvSpPr/>
            <p:nvPr/>
          </p:nvSpPr>
          <p:spPr>
            <a:xfrm>
              <a:off x="7918574" y="53270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0" name="tx560"/>
            <p:cNvSpPr/>
            <p:nvPr/>
          </p:nvSpPr>
          <p:spPr>
            <a:xfrm>
              <a:off x="8128986" y="53038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1" name="tx561"/>
            <p:cNvSpPr/>
            <p:nvPr/>
          </p:nvSpPr>
          <p:spPr>
            <a:xfrm>
              <a:off x="8321339" y="535021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2" name="tx562"/>
            <p:cNvSpPr/>
            <p:nvPr/>
          </p:nvSpPr>
          <p:spPr>
            <a:xfrm>
              <a:off x="8531752" y="537338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3" name="tx563"/>
            <p:cNvSpPr/>
            <p:nvPr/>
          </p:nvSpPr>
          <p:spPr>
            <a:xfrm>
              <a:off x="8742165" y="53965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4" name="tx564"/>
            <p:cNvSpPr/>
            <p:nvPr/>
          </p:nvSpPr>
          <p:spPr>
            <a:xfrm>
              <a:off x="8952577" y="541973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65" name="tx565"/>
            <p:cNvSpPr/>
            <p:nvPr/>
          </p:nvSpPr>
          <p:spPr>
            <a:xfrm>
              <a:off x="1281642" y="4639778"/>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566" name="tx566"/>
            <p:cNvSpPr/>
            <p:nvPr/>
          </p:nvSpPr>
          <p:spPr>
            <a:xfrm>
              <a:off x="2983844" y="4639778"/>
              <a:ext cx="4223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Slovakia</a:t>
              </a:r>
            </a:p>
          </p:txBody>
        </p:sp>
        <p:sp>
          <p:nvSpPr>
            <p:cNvPr id="567" name="tx567"/>
            <p:cNvSpPr/>
            <p:nvPr/>
          </p:nvSpPr>
          <p:spPr>
            <a:xfrm>
              <a:off x="4670455" y="463977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Slovenia</a:t>
              </a:r>
            </a:p>
          </p:txBody>
        </p:sp>
        <p:sp>
          <p:nvSpPr>
            <p:cNvPr id="568" name="tx568"/>
            <p:cNvSpPr/>
            <p:nvPr/>
          </p:nvSpPr>
          <p:spPr>
            <a:xfrm>
              <a:off x="6372611" y="463977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Sweden</a:t>
              </a:r>
            </a:p>
          </p:txBody>
        </p:sp>
        <p:sp>
          <p:nvSpPr>
            <p:cNvPr id="569" name="tx569"/>
            <p:cNvSpPr/>
            <p:nvPr/>
          </p:nvSpPr>
          <p:spPr>
            <a:xfrm>
              <a:off x="7851150" y="4639778"/>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The Netherlands</a:t>
              </a:r>
            </a:p>
          </p:txBody>
        </p:sp>
        <p:sp>
          <p:nvSpPr>
            <p:cNvPr id="570" name="tx570"/>
            <p:cNvSpPr/>
            <p:nvPr/>
          </p:nvSpPr>
          <p:spPr>
            <a:xfrm>
              <a:off x="1294033" y="3335696"/>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Hungary</a:t>
              </a:r>
            </a:p>
          </p:txBody>
        </p:sp>
        <p:sp>
          <p:nvSpPr>
            <p:cNvPr id="571" name="tx571"/>
            <p:cNvSpPr/>
            <p:nvPr/>
          </p:nvSpPr>
          <p:spPr>
            <a:xfrm>
              <a:off x="3024123" y="3335696"/>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Ireland</a:t>
              </a:r>
            </a:p>
          </p:txBody>
        </p:sp>
        <p:sp>
          <p:nvSpPr>
            <p:cNvPr id="572" name="tx572"/>
            <p:cNvSpPr/>
            <p:nvPr/>
          </p:nvSpPr>
          <p:spPr>
            <a:xfrm>
              <a:off x="4782286" y="3335696"/>
              <a:ext cx="20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Italy</a:t>
              </a:r>
            </a:p>
          </p:txBody>
        </p:sp>
        <p:sp>
          <p:nvSpPr>
            <p:cNvPr id="573" name="tx573"/>
            <p:cNvSpPr/>
            <p:nvPr/>
          </p:nvSpPr>
          <p:spPr>
            <a:xfrm>
              <a:off x="6425418" y="3335696"/>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Latvia</a:t>
              </a:r>
            </a:p>
          </p:txBody>
        </p:sp>
        <p:sp>
          <p:nvSpPr>
            <p:cNvPr id="574" name="tx574"/>
            <p:cNvSpPr/>
            <p:nvPr/>
          </p:nvSpPr>
          <p:spPr>
            <a:xfrm>
              <a:off x="8037459" y="3335696"/>
              <a:ext cx="4537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Lithuania</a:t>
              </a:r>
            </a:p>
          </p:txBody>
        </p:sp>
        <p:sp>
          <p:nvSpPr>
            <p:cNvPr id="575" name="tx575"/>
            <p:cNvSpPr/>
            <p:nvPr/>
          </p:nvSpPr>
          <p:spPr>
            <a:xfrm>
              <a:off x="1318859" y="2031614"/>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Estonia</a:t>
              </a:r>
            </a:p>
          </p:txBody>
        </p:sp>
        <p:sp>
          <p:nvSpPr>
            <p:cNvPr id="576" name="tx576"/>
            <p:cNvSpPr/>
            <p:nvPr/>
          </p:nvSpPr>
          <p:spPr>
            <a:xfrm>
              <a:off x="3011779" y="2031614"/>
              <a:ext cx="3664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Finland</a:t>
              </a:r>
            </a:p>
          </p:txBody>
        </p:sp>
        <p:sp>
          <p:nvSpPr>
            <p:cNvPr id="577" name="tx577"/>
            <p:cNvSpPr/>
            <p:nvPr/>
          </p:nvSpPr>
          <p:spPr>
            <a:xfrm>
              <a:off x="4710872" y="2031614"/>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France</a:t>
              </a:r>
            </a:p>
          </p:txBody>
        </p:sp>
        <p:sp>
          <p:nvSpPr>
            <p:cNvPr id="578" name="tx578"/>
            <p:cNvSpPr/>
            <p:nvPr/>
          </p:nvSpPr>
          <p:spPr>
            <a:xfrm>
              <a:off x="6344722" y="2031614"/>
              <a:ext cx="45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Germany</a:t>
              </a:r>
            </a:p>
          </p:txBody>
        </p:sp>
        <p:sp>
          <p:nvSpPr>
            <p:cNvPr id="579" name="tx579"/>
            <p:cNvSpPr/>
            <p:nvPr/>
          </p:nvSpPr>
          <p:spPr>
            <a:xfrm>
              <a:off x="8081031" y="2031614"/>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Greece</a:t>
              </a:r>
            </a:p>
          </p:txBody>
        </p:sp>
        <p:sp>
          <p:nvSpPr>
            <p:cNvPr id="580" name="tx580"/>
            <p:cNvSpPr/>
            <p:nvPr/>
          </p:nvSpPr>
          <p:spPr>
            <a:xfrm>
              <a:off x="1303405" y="72753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Belgium</a:t>
              </a:r>
            </a:p>
          </p:txBody>
        </p:sp>
        <p:sp>
          <p:nvSpPr>
            <p:cNvPr id="581" name="tx581"/>
            <p:cNvSpPr/>
            <p:nvPr/>
          </p:nvSpPr>
          <p:spPr>
            <a:xfrm>
              <a:off x="3014888" y="727533"/>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Croatia</a:t>
              </a:r>
            </a:p>
          </p:txBody>
        </p:sp>
        <p:sp>
          <p:nvSpPr>
            <p:cNvPr id="582" name="tx582"/>
            <p:cNvSpPr/>
            <p:nvPr/>
          </p:nvSpPr>
          <p:spPr>
            <a:xfrm>
              <a:off x="4707808" y="72753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Cyprus</a:t>
              </a:r>
            </a:p>
          </p:txBody>
        </p:sp>
        <p:sp>
          <p:nvSpPr>
            <p:cNvPr id="583" name="tx583"/>
            <p:cNvSpPr/>
            <p:nvPr/>
          </p:nvSpPr>
          <p:spPr>
            <a:xfrm>
              <a:off x="6372703" y="72753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Czechia</a:t>
              </a:r>
            </a:p>
          </p:txBody>
        </p:sp>
        <p:sp>
          <p:nvSpPr>
            <p:cNvPr id="584" name="tx584"/>
            <p:cNvSpPr/>
            <p:nvPr/>
          </p:nvSpPr>
          <p:spPr>
            <a:xfrm>
              <a:off x="8037642"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Denmark</a:t>
              </a:r>
            </a:p>
          </p:txBody>
        </p:sp>
        <p:sp>
          <p:nvSpPr>
            <p:cNvPr id="585" name="pl58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pl58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pl58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0" name="pl59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1" name="pl59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2" name="pl59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3" name="tx59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94" name="tx59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5" name="tx59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6" name="tx59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7" name="tx59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8" name="tx59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9" name="tx59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00" name="tx60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01" name="pl60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pl60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tx60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0" name="tx61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1" name="tx61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2" name="tx61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3" name="tx61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4" name="tx61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5" name="tx61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6" name="tx61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7" name="pl61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pl62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tx62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6" name="tx62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7" name="tx62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8" name="tx62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9" name="tx62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0" name="tx63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1" name="tx63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2" name="tx63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3" name="pl63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4" name="pl63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5" name="pl63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pl63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tx64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2" name="tx64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3" name="tx64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4" name="tx64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5" name="tx64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6" name="tx64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7" name="tx64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8" name="tx64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9" name="pl64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pl65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tx65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8" name="tx65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9" name="tx65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0" name="tx66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1" name="tx66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2" name="tx66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3" name="tx66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4" name="tx66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5" name="tx665"/>
            <p:cNvSpPr/>
            <p:nvPr/>
          </p:nvSpPr>
          <p:spPr>
            <a:xfrm>
              <a:off x="570361" y="155334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66" name="tx666"/>
            <p:cNvSpPr/>
            <p:nvPr/>
          </p:nvSpPr>
          <p:spPr>
            <a:xfrm>
              <a:off x="508182" y="9740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67" name="pl667"/>
            <p:cNvSpPr/>
            <p:nvPr/>
          </p:nvSpPr>
          <p:spPr>
            <a:xfrm>
              <a:off x="660376" y="159334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8" name="pl668"/>
            <p:cNvSpPr/>
            <p:nvPr/>
          </p:nvSpPr>
          <p:spPr>
            <a:xfrm>
              <a:off x="660376" y="10140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9" name="tx669"/>
            <p:cNvSpPr/>
            <p:nvPr/>
          </p:nvSpPr>
          <p:spPr>
            <a:xfrm>
              <a:off x="570361" y="285742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0" name="tx670"/>
            <p:cNvSpPr/>
            <p:nvPr/>
          </p:nvSpPr>
          <p:spPr>
            <a:xfrm>
              <a:off x="508182" y="227808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1" name="pl671"/>
            <p:cNvSpPr/>
            <p:nvPr/>
          </p:nvSpPr>
          <p:spPr>
            <a:xfrm>
              <a:off x="660376" y="28974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2" name="pl672"/>
            <p:cNvSpPr/>
            <p:nvPr/>
          </p:nvSpPr>
          <p:spPr>
            <a:xfrm>
              <a:off x="660376" y="23180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3" name="tx673"/>
            <p:cNvSpPr/>
            <p:nvPr/>
          </p:nvSpPr>
          <p:spPr>
            <a:xfrm>
              <a:off x="570361" y="416150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4" name="tx674"/>
            <p:cNvSpPr/>
            <p:nvPr/>
          </p:nvSpPr>
          <p:spPr>
            <a:xfrm>
              <a:off x="508182" y="35821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5" name="pl675"/>
            <p:cNvSpPr/>
            <p:nvPr/>
          </p:nvSpPr>
          <p:spPr>
            <a:xfrm>
              <a:off x="660376" y="42015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6" name="pl676"/>
            <p:cNvSpPr/>
            <p:nvPr/>
          </p:nvSpPr>
          <p:spPr>
            <a:xfrm>
              <a:off x="660376" y="36221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7" name="tx677"/>
            <p:cNvSpPr/>
            <p:nvPr/>
          </p:nvSpPr>
          <p:spPr>
            <a:xfrm>
              <a:off x="570361" y="54655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8" name="tx678"/>
            <p:cNvSpPr/>
            <p:nvPr/>
          </p:nvSpPr>
          <p:spPr>
            <a:xfrm>
              <a:off x="508182" y="48862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9" name="pl679"/>
            <p:cNvSpPr/>
            <p:nvPr/>
          </p:nvSpPr>
          <p:spPr>
            <a:xfrm>
              <a:off x="660376" y="55055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0" name="pl680"/>
            <p:cNvSpPr/>
            <p:nvPr/>
          </p:nvSpPr>
          <p:spPr>
            <a:xfrm>
              <a:off x="660376" y="49262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682" name="tx682"/>
            <p:cNvSpPr/>
            <p:nvPr/>
          </p:nvSpPr>
          <p:spPr>
            <a:xfrm>
              <a:off x="695171" y="435349"/>
              <a:ext cx="639193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European Union, 2018-2025</a:t>
              </a:r>
            </a:p>
          </p:txBody>
        </p:sp>
        <p:sp>
          <p:nvSpPr>
            <p:cNvPr id="683" name="tx68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685" name="tx685"/>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14 of these 20 countries (Belgium, Croatia, Czechia, Estonia, Germany, Greece, Ireland, Italy, Lithuania, Romania, Slovakia, Slovenia, Sweden, and The Netherlands). The largest decline in coverage was 8% points in Slovenia from 98% in 2019 to 90% in 2025. Coverage was unchanged in 6 of these 20 countries (Cyprus, Denmark, Finland, France, Hungary, and Latvia).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6255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7491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8727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9963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603901" y="5717284"/>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9" name="pl9"/>
            <p:cNvSpPr/>
            <p:nvPr/>
          </p:nvSpPr>
          <p:spPr>
            <a:xfrm>
              <a:off x="1603901" y="5527164"/>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0" name="pl10"/>
            <p:cNvSpPr/>
            <p:nvPr/>
          </p:nvSpPr>
          <p:spPr>
            <a:xfrm>
              <a:off x="1603901" y="5337045"/>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1" name="pl11"/>
            <p:cNvSpPr/>
            <p:nvPr/>
          </p:nvSpPr>
          <p:spPr>
            <a:xfrm>
              <a:off x="1603901" y="5146926"/>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2" name="pl12"/>
            <p:cNvSpPr/>
            <p:nvPr/>
          </p:nvSpPr>
          <p:spPr>
            <a:xfrm>
              <a:off x="1603901" y="4956807"/>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3" name="pl13"/>
            <p:cNvSpPr/>
            <p:nvPr/>
          </p:nvSpPr>
          <p:spPr>
            <a:xfrm>
              <a:off x="1603901" y="4766687"/>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4" name="pl14"/>
            <p:cNvSpPr/>
            <p:nvPr/>
          </p:nvSpPr>
          <p:spPr>
            <a:xfrm>
              <a:off x="1603901" y="4576568"/>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5" name="pl15"/>
            <p:cNvSpPr/>
            <p:nvPr/>
          </p:nvSpPr>
          <p:spPr>
            <a:xfrm>
              <a:off x="1603901" y="4386449"/>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6" name="pl16"/>
            <p:cNvSpPr/>
            <p:nvPr/>
          </p:nvSpPr>
          <p:spPr>
            <a:xfrm>
              <a:off x="1603901" y="4196330"/>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7" name="pl17"/>
            <p:cNvSpPr/>
            <p:nvPr/>
          </p:nvSpPr>
          <p:spPr>
            <a:xfrm>
              <a:off x="1603901" y="4006210"/>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8" name="pl18"/>
            <p:cNvSpPr/>
            <p:nvPr/>
          </p:nvSpPr>
          <p:spPr>
            <a:xfrm>
              <a:off x="1603901" y="3816091"/>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9" name="pl19"/>
            <p:cNvSpPr/>
            <p:nvPr/>
          </p:nvSpPr>
          <p:spPr>
            <a:xfrm>
              <a:off x="1603901" y="3625972"/>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0" name="pl20"/>
            <p:cNvSpPr/>
            <p:nvPr/>
          </p:nvSpPr>
          <p:spPr>
            <a:xfrm>
              <a:off x="1603901" y="3435852"/>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1" name="pl21"/>
            <p:cNvSpPr/>
            <p:nvPr/>
          </p:nvSpPr>
          <p:spPr>
            <a:xfrm>
              <a:off x="1603901" y="3245733"/>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2" name="pl22"/>
            <p:cNvSpPr/>
            <p:nvPr/>
          </p:nvSpPr>
          <p:spPr>
            <a:xfrm>
              <a:off x="1603901" y="3055614"/>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3" name="pl23"/>
            <p:cNvSpPr/>
            <p:nvPr/>
          </p:nvSpPr>
          <p:spPr>
            <a:xfrm>
              <a:off x="1603901" y="2865495"/>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4" name="pl24"/>
            <p:cNvSpPr/>
            <p:nvPr/>
          </p:nvSpPr>
          <p:spPr>
            <a:xfrm>
              <a:off x="1603901" y="2675375"/>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5" name="pl25"/>
            <p:cNvSpPr/>
            <p:nvPr/>
          </p:nvSpPr>
          <p:spPr>
            <a:xfrm>
              <a:off x="1603901" y="2485256"/>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6" name="pl26"/>
            <p:cNvSpPr/>
            <p:nvPr/>
          </p:nvSpPr>
          <p:spPr>
            <a:xfrm>
              <a:off x="1603901" y="2295137"/>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7" name="pl27"/>
            <p:cNvSpPr/>
            <p:nvPr/>
          </p:nvSpPr>
          <p:spPr>
            <a:xfrm>
              <a:off x="1603901" y="2105018"/>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8" name="pl28"/>
            <p:cNvSpPr/>
            <p:nvPr/>
          </p:nvSpPr>
          <p:spPr>
            <a:xfrm>
              <a:off x="1603901" y="1914898"/>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9" name="pl29"/>
            <p:cNvSpPr/>
            <p:nvPr/>
          </p:nvSpPr>
          <p:spPr>
            <a:xfrm>
              <a:off x="1603901" y="1724779"/>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0" name="pl30"/>
            <p:cNvSpPr/>
            <p:nvPr/>
          </p:nvSpPr>
          <p:spPr>
            <a:xfrm>
              <a:off x="1603901" y="1534660"/>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1" name="pl31"/>
            <p:cNvSpPr/>
            <p:nvPr/>
          </p:nvSpPr>
          <p:spPr>
            <a:xfrm>
              <a:off x="1603901" y="1344541"/>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2" name="pl32"/>
            <p:cNvSpPr/>
            <p:nvPr/>
          </p:nvSpPr>
          <p:spPr>
            <a:xfrm>
              <a:off x="1603901" y="1154421"/>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3" name="pl33"/>
            <p:cNvSpPr/>
            <p:nvPr/>
          </p:nvSpPr>
          <p:spPr>
            <a:xfrm>
              <a:off x="1603901" y="964302"/>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4" name="pl34"/>
            <p:cNvSpPr/>
            <p:nvPr/>
          </p:nvSpPr>
          <p:spPr>
            <a:xfrm>
              <a:off x="1603901" y="774183"/>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5" name="pl35"/>
            <p:cNvSpPr/>
            <p:nvPr/>
          </p:nvSpPr>
          <p:spPr>
            <a:xfrm>
              <a:off x="190637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418735"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109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44345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95582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895326" y="77418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1" name="pl41"/>
            <p:cNvSpPr/>
            <p:nvPr/>
          </p:nvSpPr>
          <p:spPr>
            <a:xfrm>
              <a:off x="7895326" y="964302"/>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2" name="pl42"/>
            <p:cNvSpPr/>
            <p:nvPr/>
          </p:nvSpPr>
          <p:spPr>
            <a:xfrm>
              <a:off x="7895326" y="1154421"/>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7713842" y="1344541"/>
              <a:ext cx="181483" cy="0"/>
            </a:xfrm>
            <a:custGeom>
              <a:avLst/>
              <a:pathLst>
                <a:path w="181483" h="0">
                  <a:moveTo>
                    <a:pt x="0" y="0"/>
                  </a:moveTo>
                  <a:lnTo>
                    <a:pt x="120988" y="0"/>
                  </a:lnTo>
                  <a:lnTo>
                    <a:pt x="181483" y="0"/>
                  </a:lnTo>
                  <a:lnTo>
                    <a:pt x="181483" y="0"/>
                  </a:lnTo>
                  <a:lnTo>
                    <a:pt x="181483" y="0"/>
                  </a:lnTo>
                  <a:lnTo>
                    <a:pt x="181483" y="0"/>
                  </a:lnTo>
                  <a:lnTo>
                    <a:pt x="181483" y="0"/>
                  </a:lnTo>
                </a:path>
              </a:pathLst>
            </a:custGeom>
            <a:ln w="108405" cap="flat">
              <a:solidFill>
                <a:srgbClr val="E8E8E8">
                  <a:alpha val="100000"/>
                </a:srgbClr>
              </a:solidFill>
              <a:prstDash val="solid"/>
              <a:round/>
            </a:ln>
          </p:spPr>
          <p:txBody>
            <a:bodyPr/>
            <a:lstStyle/>
            <a:p/>
          </p:txBody>
        </p:sp>
        <p:sp>
          <p:nvSpPr>
            <p:cNvPr id="44" name="pl44"/>
            <p:cNvSpPr/>
            <p:nvPr/>
          </p:nvSpPr>
          <p:spPr>
            <a:xfrm>
              <a:off x="7895326" y="1534660"/>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5" name="pl45"/>
            <p:cNvSpPr/>
            <p:nvPr/>
          </p:nvSpPr>
          <p:spPr>
            <a:xfrm>
              <a:off x="7834831" y="1724779"/>
              <a:ext cx="60494" cy="0"/>
            </a:xfrm>
            <a:custGeom>
              <a:avLst/>
              <a:pathLst>
                <a:path w="60494" h="0">
                  <a:moveTo>
                    <a:pt x="0" y="0"/>
                  </a:moveTo>
                  <a:lnTo>
                    <a:pt x="60494" y="0"/>
                  </a:lnTo>
                  <a:lnTo>
                    <a:pt x="60494" y="0"/>
                  </a:lnTo>
                  <a:lnTo>
                    <a:pt x="60494" y="0"/>
                  </a:lnTo>
                  <a:lnTo>
                    <a:pt x="60494" y="0"/>
                  </a:lnTo>
                  <a:lnTo>
                    <a:pt x="60494" y="0"/>
                  </a:lnTo>
                  <a:lnTo>
                    <a:pt x="60494" y="0"/>
                  </a:lnTo>
                </a:path>
              </a:pathLst>
            </a:custGeom>
            <a:ln w="108405" cap="flat">
              <a:solidFill>
                <a:srgbClr val="E8E8E8">
                  <a:alpha val="100000"/>
                </a:srgbClr>
              </a:solidFill>
              <a:prstDash val="solid"/>
              <a:round/>
            </a:ln>
          </p:spPr>
          <p:txBody>
            <a:bodyPr/>
            <a:lstStyle/>
            <a:p/>
          </p:txBody>
        </p:sp>
        <p:sp>
          <p:nvSpPr>
            <p:cNvPr id="46" name="pl46"/>
            <p:cNvSpPr/>
            <p:nvPr/>
          </p:nvSpPr>
          <p:spPr>
            <a:xfrm>
              <a:off x="7895326" y="1914898"/>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7" name="pl47"/>
            <p:cNvSpPr/>
            <p:nvPr/>
          </p:nvSpPr>
          <p:spPr>
            <a:xfrm>
              <a:off x="7895326" y="2105018"/>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8" name="pl48"/>
            <p:cNvSpPr/>
            <p:nvPr/>
          </p:nvSpPr>
          <p:spPr>
            <a:xfrm>
              <a:off x="7834831" y="2295137"/>
              <a:ext cx="60494" cy="0"/>
            </a:xfrm>
            <a:custGeom>
              <a:avLst/>
              <a:pathLst>
                <a:path w="60494" h="0">
                  <a:moveTo>
                    <a:pt x="0" y="0"/>
                  </a:moveTo>
                  <a:lnTo>
                    <a:pt x="0" y="0"/>
                  </a:lnTo>
                  <a:lnTo>
                    <a:pt x="0" y="0"/>
                  </a:lnTo>
                  <a:lnTo>
                    <a:pt x="0" y="0"/>
                  </a:lnTo>
                  <a:lnTo>
                    <a:pt x="0" y="0"/>
                  </a:lnTo>
                  <a:lnTo>
                    <a:pt x="0" y="0"/>
                  </a:lnTo>
                  <a:lnTo>
                    <a:pt x="60494" y="0"/>
                  </a:lnTo>
                </a:path>
              </a:pathLst>
            </a:custGeom>
            <a:ln w="108405" cap="flat">
              <a:solidFill>
                <a:srgbClr val="E8E8E8">
                  <a:alpha val="100000"/>
                </a:srgbClr>
              </a:solidFill>
              <a:prstDash val="solid"/>
              <a:round/>
            </a:ln>
          </p:spPr>
          <p:txBody>
            <a:bodyPr/>
            <a:lstStyle/>
            <a:p/>
          </p:txBody>
        </p:sp>
        <p:sp>
          <p:nvSpPr>
            <p:cNvPr id="49" name="pl49"/>
            <p:cNvSpPr/>
            <p:nvPr/>
          </p:nvSpPr>
          <p:spPr>
            <a:xfrm>
              <a:off x="7774337" y="2485256"/>
              <a:ext cx="60494" cy="0"/>
            </a:xfrm>
            <a:custGeom>
              <a:avLst/>
              <a:pathLst>
                <a:path w="60494" h="0">
                  <a:moveTo>
                    <a:pt x="0" y="0"/>
                  </a:moveTo>
                  <a:lnTo>
                    <a:pt x="0" y="0"/>
                  </a:lnTo>
                  <a:lnTo>
                    <a:pt x="60494" y="0"/>
                  </a:lnTo>
                  <a:lnTo>
                    <a:pt x="60494" y="0"/>
                  </a:lnTo>
                  <a:lnTo>
                    <a:pt x="60494" y="0"/>
                  </a:lnTo>
                  <a:lnTo>
                    <a:pt x="60494" y="0"/>
                  </a:lnTo>
                  <a:lnTo>
                    <a:pt x="60494" y="0"/>
                  </a:lnTo>
                </a:path>
              </a:pathLst>
            </a:custGeom>
            <a:ln w="108405" cap="flat">
              <a:solidFill>
                <a:srgbClr val="E8E8E8">
                  <a:alpha val="100000"/>
                </a:srgbClr>
              </a:solidFill>
              <a:prstDash val="solid"/>
              <a:round/>
            </a:ln>
          </p:spPr>
          <p:txBody>
            <a:bodyPr/>
            <a:lstStyle/>
            <a:p/>
          </p:txBody>
        </p:sp>
        <p:sp>
          <p:nvSpPr>
            <p:cNvPr id="50" name="pl50"/>
            <p:cNvSpPr/>
            <p:nvPr/>
          </p:nvSpPr>
          <p:spPr>
            <a:xfrm>
              <a:off x="7834831" y="2675375"/>
              <a:ext cx="60494" cy="0"/>
            </a:xfrm>
            <a:custGeom>
              <a:avLst/>
              <a:pathLst>
                <a:path w="60494" h="0">
                  <a:moveTo>
                    <a:pt x="0" y="0"/>
                  </a:moveTo>
                  <a:lnTo>
                    <a:pt x="0" y="0"/>
                  </a:lnTo>
                  <a:lnTo>
                    <a:pt x="60494" y="0"/>
                  </a:lnTo>
                  <a:lnTo>
                    <a:pt x="60494" y="0"/>
                  </a:lnTo>
                  <a:lnTo>
                    <a:pt x="60494" y="0"/>
                  </a:lnTo>
                  <a:lnTo>
                    <a:pt x="60494" y="0"/>
                  </a:lnTo>
                  <a:lnTo>
                    <a:pt x="60494" y="0"/>
                  </a:lnTo>
                </a:path>
              </a:pathLst>
            </a:custGeom>
            <a:ln w="108405" cap="flat">
              <a:solidFill>
                <a:srgbClr val="E8E8E8">
                  <a:alpha val="100000"/>
                </a:srgbClr>
              </a:solidFill>
              <a:prstDash val="solid"/>
              <a:round/>
            </a:ln>
          </p:spPr>
          <p:txBody>
            <a:bodyPr/>
            <a:lstStyle/>
            <a:p/>
          </p:txBody>
        </p:sp>
        <p:sp>
          <p:nvSpPr>
            <p:cNvPr id="51" name="pl51"/>
            <p:cNvSpPr/>
            <p:nvPr/>
          </p:nvSpPr>
          <p:spPr>
            <a:xfrm>
              <a:off x="7713842" y="2865495"/>
              <a:ext cx="120988" cy="0"/>
            </a:xfrm>
            <a:custGeom>
              <a:avLst/>
              <a:pathLst>
                <a:path w="120988" h="0">
                  <a:moveTo>
                    <a:pt x="0" y="0"/>
                  </a:moveTo>
                  <a:lnTo>
                    <a:pt x="60494" y="0"/>
                  </a:lnTo>
                  <a:lnTo>
                    <a:pt x="120988" y="0"/>
                  </a:lnTo>
                  <a:lnTo>
                    <a:pt x="120988" y="0"/>
                  </a:lnTo>
                  <a:lnTo>
                    <a:pt x="120988" y="0"/>
                  </a:lnTo>
                  <a:lnTo>
                    <a:pt x="120988" y="0"/>
                  </a:lnTo>
                  <a:lnTo>
                    <a:pt x="120988" y="0"/>
                  </a:lnTo>
                </a:path>
              </a:pathLst>
            </a:custGeom>
            <a:ln w="108405" cap="flat">
              <a:solidFill>
                <a:srgbClr val="E8E8E8">
                  <a:alpha val="100000"/>
                </a:srgbClr>
              </a:solidFill>
              <a:prstDash val="solid"/>
              <a:round/>
            </a:ln>
          </p:spPr>
          <p:txBody>
            <a:bodyPr/>
            <a:lstStyle/>
            <a:p/>
          </p:txBody>
        </p:sp>
        <p:sp>
          <p:nvSpPr>
            <p:cNvPr id="52" name="pl52"/>
            <p:cNvSpPr/>
            <p:nvPr/>
          </p:nvSpPr>
          <p:spPr>
            <a:xfrm>
              <a:off x="7471864" y="3055614"/>
              <a:ext cx="302472" cy="0"/>
            </a:xfrm>
            <a:custGeom>
              <a:avLst/>
              <a:pathLst>
                <a:path w="302472" h="0">
                  <a:moveTo>
                    <a:pt x="0" y="0"/>
                  </a:moveTo>
                  <a:lnTo>
                    <a:pt x="120988" y="0"/>
                  </a:lnTo>
                  <a:lnTo>
                    <a:pt x="120988" y="0"/>
                  </a:lnTo>
                  <a:lnTo>
                    <a:pt x="181483" y="0"/>
                  </a:lnTo>
                  <a:lnTo>
                    <a:pt x="241977" y="0"/>
                  </a:lnTo>
                  <a:lnTo>
                    <a:pt x="241977" y="0"/>
                  </a:lnTo>
                  <a:lnTo>
                    <a:pt x="302472" y="0"/>
                  </a:lnTo>
                </a:path>
              </a:pathLst>
            </a:custGeom>
            <a:ln w="108405" cap="flat">
              <a:solidFill>
                <a:srgbClr val="E8E8E8">
                  <a:alpha val="100000"/>
                </a:srgbClr>
              </a:solidFill>
              <a:prstDash val="solid"/>
              <a:round/>
            </a:ln>
          </p:spPr>
          <p:txBody>
            <a:bodyPr/>
            <a:lstStyle/>
            <a:p/>
          </p:txBody>
        </p:sp>
        <p:sp>
          <p:nvSpPr>
            <p:cNvPr id="53" name="pl53"/>
            <p:cNvSpPr/>
            <p:nvPr/>
          </p:nvSpPr>
          <p:spPr>
            <a:xfrm>
              <a:off x="7713842" y="3245733"/>
              <a:ext cx="181483" cy="0"/>
            </a:xfrm>
            <a:custGeom>
              <a:avLst/>
              <a:pathLst>
                <a:path w="181483" h="0">
                  <a:moveTo>
                    <a:pt x="0" y="0"/>
                  </a:moveTo>
                  <a:lnTo>
                    <a:pt x="60494" y="0"/>
                  </a:lnTo>
                  <a:lnTo>
                    <a:pt x="60494" y="0"/>
                  </a:lnTo>
                  <a:lnTo>
                    <a:pt x="181483" y="0"/>
                  </a:lnTo>
                  <a:lnTo>
                    <a:pt x="181483" y="0"/>
                  </a:lnTo>
                  <a:lnTo>
                    <a:pt x="181483" y="0"/>
                  </a:lnTo>
                  <a:lnTo>
                    <a:pt x="181483" y="0"/>
                  </a:lnTo>
                </a:path>
              </a:pathLst>
            </a:custGeom>
            <a:ln w="108405" cap="flat">
              <a:solidFill>
                <a:srgbClr val="E8E8E8">
                  <a:alpha val="100000"/>
                </a:srgbClr>
              </a:solidFill>
              <a:prstDash val="solid"/>
              <a:round/>
            </a:ln>
          </p:spPr>
          <p:txBody>
            <a:bodyPr/>
            <a:lstStyle/>
            <a:p/>
          </p:txBody>
        </p:sp>
        <p:sp>
          <p:nvSpPr>
            <p:cNvPr id="54" name="pl54"/>
            <p:cNvSpPr/>
            <p:nvPr/>
          </p:nvSpPr>
          <p:spPr>
            <a:xfrm>
              <a:off x="7774337" y="3435852"/>
              <a:ext cx="60494" cy="0"/>
            </a:xfrm>
            <a:custGeom>
              <a:avLst/>
              <a:pathLst>
                <a:path w="60494" h="0">
                  <a:moveTo>
                    <a:pt x="0" y="0"/>
                  </a:moveTo>
                  <a:lnTo>
                    <a:pt x="0" y="0"/>
                  </a:lnTo>
                  <a:lnTo>
                    <a:pt x="0" y="0"/>
                  </a:lnTo>
                  <a:lnTo>
                    <a:pt x="0" y="0"/>
                  </a:lnTo>
                  <a:lnTo>
                    <a:pt x="60494" y="0"/>
                  </a:lnTo>
                  <a:lnTo>
                    <a:pt x="60494" y="0"/>
                  </a:lnTo>
                  <a:lnTo>
                    <a:pt x="60494" y="0"/>
                  </a:lnTo>
                </a:path>
              </a:pathLst>
            </a:custGeom>
            <a:ln w="108405" cap="flat">
              <a:solidFill>
                <a:srgbClr val="E8E8E8">
                  <a:alpha val="100000"/>
                </a:srgbClr>
              </a:solidFill>
              <a:prstDash val="solid"/>
              <a:round/>
            </a:ln>
          </p:spPr>
          <p:txBody>
            <a:bodyPr/>
            <a:lstStyle/>
            <a:p/>
          </p:txBody>
        </p:sp>
        <p:sp>
          <p:nvSpPr>
            <p:cNvPr id="55" name="pl55"/>
            <p:cNvSpPr/>
            <p:nvPr/>
          </p:nvSpPr>
          <p:spPr>
            <a:xfrm>
              <a:off x="7774337" y="3625972"/>
              <a:ext cx="60494" cy="0"/>
            </a:xfrm>
            <a:custGeom>
              <a:avLst/>
              <a:pathLst>
                <a:path w="60494" h="0">
                  <a:moveTo>
                    <a:pt x="0" y="0"/>
                  </a:moveTo>
                  <a:lnTo>
                    <a:pt x="0" y="0"/>
                  </a:lnTo>
                  <a:lnTo>
                    <a:pt x="0" y="0"/>
                  </a:lnTo>
                  <a:lnTo>
                    <a:pt x="0" y="0"/>
                  </a:lnTo>
                  <a:lnTo>
                    <a:pt x="60494" y="0"/>
                  </a:lnTo>
                  <a:lnTo>
                    <a:pt x="60494" y="0"/>
                  </a:lnTo>
                  <a:lnTo>
                    <a:pt x="60494" y="0"/>
                  </a:lnTo>
                </a:path>
              </a:pathLst>
            </a:custGeom>
            <a:ln w="108405" cap="flat">
              <a:solidFill>
                <a:srgbClr val="E8E8E8">
                  <a:alpha val="100000"/>
                </a:srgbClr>
              </a:solidFill>
              <a:prstDash val="solid"/>
              <a:round/>
            </a:ln>
          </p:spPr>
          <p:txBody>
            <a:bodyPr/>
            <a:lstStyle/>
            <a:p/>
          </p:txBody>
        </p:sp>
        <p:sp>
          <p:nvSpPr>
            <p:cNvPr id="56" name="pl56"/>
            <p:cNvSpPr/>
            <p:nvPr/>
          </p:nvSpPr>
          <p:spPr>
            <a:xfrm>
              <a:off x="7713842" y="3816091"/>
              <a:ext cx="120988" cy="0"/>
            </a:xfrm>
            <a:custGeom>
              <a:avLst/>
              <a:pathLst>
                <a:path w="120988" h="0">
                  <a:moveTo>
                    <a:pt x="0" y="0"/>
                  </a:moveTo>
                  <a:lnTo>
                    <a:pt x="60494" y="0"/>
                  </a:lnTo>
                  <a:lnTo>
                    <a:pt x="60494" y="0"/>
                  </a:lnTo>
                  <a:lnTo>
                    <a:pt x="60494" y="0"/>
                  </a:lnTo>
                  <a:lnTo>
                    <a:pt x="120988" y="0"/>
                  </a:lnTo>
                  <a:lnTo>
                    <a:pt x="120988" y="0"/>
                  </a:lnTo>
                  <a:lnTo>
                    <a:pt x="120988" y="0"/>
                  </a:lnTo>
                </a:path>
              </a:pathLst>
            </a:custGeom>
            <a:ln w="108405" cap="flat">
              <a:solidFill>
                <a:srgbClr val="E8E8E8">
                  <a:alpha val="100000"/>
                </a:srgbClr>
              </a:solidFill>
              <a:prstDash val="solid"/>
              <a:round/>
            </a:ln>
          </p:spPr>
          <p:txBody>
            <a:bodyPr/>
            <a:lstStyle/>
            <a:p/>
          </p:txBody>
        </p:sp>
        <p:sp>
          <p:nvSpPr>
            <p:cNvPr id="57" name="pl57"/>
            <p:cNvSpPr/>
            <p:nvPr/>
          </p:nvSpPr>
          <p:spPr>
            <a:xfrm>
              <a:off x="7713842" y="4006210"/>
              <a:ext cx="181483" cy="0"/>
            </a:xfrm>
            <a:custGeom>
              <a:avLst/>
              <a:pathLst>
                <a:path w="181483" h="0">
                  <a:moveTo>
                    <a:pt x="0" y="0"/>
                  </a:moveTo>
                  <a:lnTo>
                    <a:pt x="0" y="0"/>
                  </a:lnTo>
                  <a:lnTo>
                    <a:pt x="0" y="0"/>
                  </a:lnTo>
                  <a:lnTo>
                    <a:pt x="60494" y="0"/>
                  </a:lnTo>
                  <a:lnTo>
                    <a:pt x="60494" y="0"/>
                  </a:lnTo>
                  <a:lnTo>
                    <a:pt x="120988" y="0"/>
                  </a:lnTo>
                  <a:lnTo>
                    <a:pt x="181483" y="0"/>
                  </a:lnTo>
                </a:path>
              </a:pathLst>
            </a:custGeom>
            <a:ln w="108405" cap="flat">
              <a:solidFill>
                <a:srgbClr val="E8E8E8">
                  <a:alpha val="100000"/>
                </a:srgbClr>
              </a:solidFill>
              <a:prstDash val="solid"/>
              <a:round/>
            </a:ln>
          </p:spPr>
          <p:txBody>
            <a:bodyPr/>
            <a:lstStyle/>
            <a:p/>
          </p:txBody>
        </p:sp>
        <p:sp>
          <p:nvSpPr>
            <p:cNvPr id="58" name="pl58"/>
            <p:cNvSpPr/>
            <p:nvPr/>
          </p:nvSpPr>
          <p:spPr>
            <a:xfrm>
              <a:off x="7411370" y="4196330"/>
              <a:ext cx="241977" cy="0"/>
            </a:xfrm>
            <a:custGeom>
              <a:avLst/>
              <a:pathLst>
                <a:path w="241977" h="0">
                  <a:moveTo>
                    <a:pt x="0" y="0"/>
                  </a:moveTo>
                  <a:lnTo>
                    <a:pt x="241977" y="0"/>
                  </a:lnTo>
                  <a:lnTo>
                    <a:pt x="241977" y="0"/>
                  </a:lnTo>
                  <a:lnTo>
                    <a:pt x="241977" y="0"/>
                  </a:lnTo>
                  <a:lnTo>
                    <a:pt x="241977" y="0"/>
                  </a:lnTo>
                  <a:lnTo>
                    <a:pt x="241977" y="0"/>
                  </a:lnTo>
                  <a:lnTo>
                    <a:pt x="241977" y="0"/>
                  </a:lnTo>
                </a:path>
              </a:pathLst>
            </a:custGeom>
            <a:ln w="108405" cap="flat">
              <a:solidFill>
                <a:srgbClr val="E8E8E8">
                  <a:alpha val="100000"/>
                </a:srgbClr>
              </a:solidFill>
              <a:prstDash val="solid"/>
              <a:round/>
            </a:ln>
          </p:spPr>
          <p:txBody>
            <a:bodyPr/>
            <a:lstStyle/>
            <a:p/>
          </p:txBody>
        </p:sp>
        <p:sp>
          <p:nvSpPr>
            <p:cNvPr id="59" name="pl59"/>
            <p:cNvSpPr/>
            <p:nvPr/>
          </p:nvSpPr>
          <p:spPr>
            <a:xfrm>
              <a:off x="7592853" y="4386449"/>
              <a:ext cx="120988" cy="0"/>
            </a:xfrm>
            <a:custGeom>
              <a:avLst/>
              <a:pathLst>
                <a:path w="120988" h="0">
                  <a:moveTo>
                    <a:pt x="0" y="0"/>
                  </a:moveTo>
                  <a:lnTo>
                    <a:pt x="0" y="0"/>
                  </a:lnTo>
                  <a:lnTo>
                    <a:pt x="0" y="0"/>
                  </a:lnTo>
                  <a:lnTo>
                    <a:pt x="60494" y="0"/>
                  </a:lnTo>
                  <a:lnTo>
                    <a:pt x="60494" y="0"/>
                  </a:lnTo>
                  <a:lnTo>
                    <a:pt x="60494" y="0"/>
                  </a:lnTo>
                  <a:lnTo>
                    <a:pt x="120988" y="0"/>
                  </a:lnTo>
                </a:path>
              </a:pathLst>
            </a:custGeom>
            <a:ln w="108405" cap="flat">
              <a:solidFill>
                <a:srgbClr val="E8E8E8">
                  <a:alpha val="100000"/>
                </a:srgbClr>
              </a:solidFill>
              <a:prstDash val="solid"/>
              <a:round/>
            </a:ln>
          </p:spPr>
          <p:txBody>
            <a:bodyPr/>
            <a:lstStyle/>
            <a:p/>
          </p:txBody>
        </p:sp>
        <p:sp>
          <p:nvSpPr>
            <p:cNvPr id="60" name="pl60"/>
            <p:cNvSpPr/>
            <p:nvPr/>
          </p:nvSpPr>
          <p:spPr>
            <a:xfrm>
              <a:off x="7532359" y="4576568"/>
              <a:ext cx="181483" cy="0"/>
            </a:xfrm>
            <a:custGeom>
              <a:avLst/>
              <a:pathLst>
                <a:path w="181483" h="0">
                  <a:moveTo>
                    <a:pt x="0" y="0"/>
                  </a:moveTo>
                  <a:lnTo>
                    <a:pt x="60494" y="0"/>
                  </a:lnTo>
                  <a:lnTo>
                    <a:pt x="60494" y="0"/>
                  </a:lnTo>
                  <a:lnTo>
                    <a:pt x="60494" y="0"/>
                  </a:lnTo>
                  <a:lnTo>
                    <a:pt x="120988" y="0"/>
                  </a:lnTo>
                  <a:lnTo>
                    <a:pt x="181483" y="0"/>
                  </a:lnTo>
                  <a:lnTo>
                    <a:pt x="181483" y="0"/>
                  </a:lnTo>
                </a:path>
              </a:pathLst>
            </a:custGeom>
            <a:ln w="108405" cap="flat">
              <a:solidFill>
                <a:srgbClr val="E8E8E8">
                  <a:alpha val="100000"/>
                </a:srgbClr>
              </a:solidFill>
              <a:prstDash val="solid"/>
              <a:round/>
            </a:ln>
          </p:spPr>
          <p:txBody>
            <a:bodyPr/>
            <a:lstStyle/>
            <a:p/>
          </p:txBody>
        </p:sp>
        <p:sp>
          <p:nvSpPr>
            <p:cNvPr id="61" name="pl61"/>
            <p:cNvSpPr/>
            <p:nvPr/>
          </p:nvSpPr>
          <p:spPr>
            <a:xfrm>
              <a:off x="7471864" y="4766687"/>
              <a:ext cx="241977" cy="0"/>
            </a:xfrm>
            <a:custGeom>
              <a:avLst/>
              <a:pathLst>
                <a:path w="241977" h="0">
                  <a:moveTo>
                    <a:pt x="0" y="0"/>
                  </a:moveTo>
                  <a:lnTo>
                    <a:pt x="0" y="0"/>
                  </a:lnTo>
                  <a:lnTo>
                    <a:pt x="60494" y="0"/>
                  </a:lnTo>
                  <a:lnTo>
                    <a:pt x="60494" y="0"/>
                  </a:lnTo>
                  <a:lnTo>
                    <a:pt x="60494" y="0"/>
                  </a:lnTo>
                  <a:lnTo>
                    <a:pt x="181483" y="0"/>
                  </a:lnTo>
                  <a:lnTo>
                    <a:pt x="241977" y="0"/>
                  </a:lnTo>
                </a:path>
              </a:pathLst>
            </a:custGeom>
            <a:ln w="108405" cap="flat">
              <a:solidFill>
                <a:srgbClr val="E8E8E8">
                  <a:alpha val="100000"/>
                </a:srgbClr>
              </a:solidFill>
              <a:prstDash val="solid"/>
              <a:round/>
            </a:ln>
          </p:spPr>
          <p:txBody>
            <a:bodyPr/>
            <a:lstStyle/>
            <a:p/>
          </p:txBody>
        </p:sp>
        <p:sp>
          <p:nvSpPr>
            <p:cNvPr id="62" name="pl62"/>
            <p:cNvSpPr/>
            <p:nvPr/>
          </p:nvSpPr>
          <p:spPr>
            <a:xfrm>
              <a:off x="7350875" y="4956807"/>
              <a:ext cx="241977" cy="0"/>
            </a:xfrm>
            <a:custGeom>
              <a:avLst/>
              <a:pathLst>
                <a:path w="241977" h="0">
                  <a:moveTo>
                    <a:pt x="0" y="0"/>
                  </a:moveTo>
                  <a:lnTo>
                    <a:pt x="120988" y="0"/>
                  </a:lnTo>
                  <a:lnTo>
                    <a:pt x="181483" y="0"/>
                  </a:lnTo>
                  <a:lnTo>
                    <a:pt x="181483" y="0"/>
                  </a:lnTo>
                  <a:lnTo>
                    <a:pt x="241977" y="0"/>
                  </a:lnTo>
                  <a:lnTo>
                    <a:pt x="241977" y="0"/>
                  </a:lnTo>
                  <a:lnTo>
                    <a:pt x="241977" y="0"/>
                  </a:lnTo>
                </a:path>
              </a:pathLst>
            </a:custGeom>
            <a:ln w="108405" cap="flat">
              <a:solidFill>
                <a:srgbClr val="E8E8E8">
                  <a:alpha val="100000"/>
                </a:srgbClr>
              </a:solidFill>
              <a:prstDash val="solid"/>
              <a:round/>
            </a:ln>
          </p:spPr>
          <p:txBody>
            <a:bodyPr/>
            <a:lstStyle/>
            <a:p/>
          </p:txBody>
        </p:sp>
        <p:sp>
          <p:nvSpPr>
            <p:cNvPr id="63" name="pl63"/>
            <p:cNvSpPr/>
            <p:nvPr/>
          </p:nvSpPr>
          <p:spPr>
            <a:xfrm>
              <a:off x="7350875" y="5146926"/>
              <a:ext cx="302472" cy="0"/>
            </a:xfrm>
            <a:custGeom>
              <a:avLst/>
              <a:pathLst>
                <a:path w="302472" h="0">
                  <a:moveTo>
                    <a:pt x="0" y="0"/>
                  </a:moveTo>
                  <a:lnTo>
                    <a:pt x="60494" y="0"/>
                  </a:lnTo>
                  <a:lnTo>
                    <a:pt x="120988" y="0"/>
                  </a:lnTo>
                  <a:lnTo>
                    <a:pt x="181483" y="0"/>
                  </a:lnTo>
                  <a:lnTo>
                    <a:pt x="241977" y="0"/>
                  </a:lnTo>
                  <a:lnTo>
                    <a:pt x="241977" y="0"/>
                  </a:lnTo>
                  <a:lnTo>
                    <a:pt x="302472" y="0"/>
                  </a:lnTo>
                </a:path>
              </a:pathLst>
            </a:custGeom>
            <a:ln w="108405" cap="flat">
              <a:solidFill>
                <a:srgbClr val="E8E8E8">
                  <a:alpha val="100000"/>
                </a:srgbClr>
              </a:solidFill>
              <a:prstDash val="solid"/>
              <a:round/>
            </a:ln>
          </p:spPr>
          <p:txBody>
            <a:bodyPr/>
            <a:lstStyle/>
            <a:p/>
          </p:txBody>
        </p:sp>
        <p:sp>
          <p:nvSpPr>
            <p:cNvPr id="64" name="pl64"/>
            <p:cNvSpPr/>
            <p:nvPr/>
          </p:nvSpPr>
          <p:spPr>
            <a:xfrm>
              <a:off x="7290381" y="5337045"/>
              <a:ext cx="544450" cy="0"/>
            </a:xfrm>
            <a:custGeom>
              <a:avLst/>
              <a:pathLst>
                <a:path w="544450" h="0">
                  <a:moveTo>
                    <a:pt x="0" y="0"/>
                  </a:moveTo>
                  <a:lnTo>
                    <a:pt x="0" y="0"/>
                  </a:lnTo>
                  <a:lnTo>
                    <a:pt x="60494" y="0"/>
                  </a:lnTo>
                  <a:lnTo>
                    <a:pt x="60494" y="0"/>
                  </a:lnTo>
                  <a:lnTo>
                    <a:pt x="181483" y="0"/>
                  </a:lnTo>
                  <a:lnTo>
                    <a:pt x="362966" y="0"/>
                  </a:lnTo>
                  <a:lnTo>
                    <a:pt x="544450" y="0"/>
                  </a:lnTo>
                </a:path>
              </a:pathLst>
            </a:custGeom>
            <a:ln w="108405" cap="flat">
              <a:solidFill>
                <a:srgbClr val="E8E8E8">
                  <a:alpha val="100000"/>
                </a:srgbClr>
              </a:solidFill>
              <a:prstDash val="solid"/>
              <a:round/>
            </a:ln>
          </p:spPr>
          <p:txBody>
            <a:bodyPr/>
            <a:lstStyle/>
            <a:p/>
          </p:txBody>
        </p:sp>
        <p:sp>
          <p:nvSpPr>
            <p:cNvPr id="65" name="pl65"/>
            <p:cNvSpPr/>
            <p:nvPr/>
          </p:nvSpPr>
          <p:spPr>
            <a:xfrm>
              <a:off x="6866920" y="5527164"/>
              <a:ext cx="665439" cy="0"/>
            </a:xfrm>
            <a:custGeom>
              <a:avLst/>
              <a:pathLst>
                <a:path w="665439" h="0">
                  <a:moveTo>
                    <a:pt x="0" y="0"/>
                  </a:moveTo>
                  <a:lnTo>
                    <a:pt x="181483" y="0"/>
                  </a:lnTo>
                  <a:lnTo>
                    <a:pt x="241977" y="0"/>
                  </a:lnTo>
                  <a:lnTo>
                    <a:pt x="362966" y="0"/>
                  </a:lnTo>
                  <a:lnTo>
                    <a:pt x="544450" y="0"/>
                  </a:lnTo>
                  <a:lnTo>
                    <a:pt x="604944" y="0"/>
                  </a:lnTo>
                  <a:lnTo>
                    <a:pt x="665439" y="0"/>
                  </a:lnTo>
                </a:path>
              </a:pathLst>
            </a:custGeom>
            <a:ln w="108405" cap="flat">
              <a:solidFill>
                <a:srgbClr val="E8E8E8">
                  <a:alpha val="100000"/>
                </a:srgbClr>
              </a:solidFill>
              <a:prstDash val="solid"/>
              <a:round/>
            </a:ln>
          </p:spPr>
          <p:txBody>
            <a:bodyPr/>
            <a:lstStyle/>
            <a:p/>
          </p:txBody>
        </p:sp>
        <p:sp>
          <p:nvSpPr>
            <p:cNvPr id="66" name="pl66"/>
            <p:cNvSpPr/>
            <p:nvPr/>
          </p:nvSpPr>
          <p:spPr>
            <a:xfrm>
              <a:off x="7048403" y="5717284"/>
              <a:ext cx="725933" cy="0"/>
            </a:xfrm>
            <a:custGeom>
              <a:avLst/>
              <a:pathLst>
                <a:path w="725933" h="0">
                  <a:moveTo>
                    <a:pt x="0" y="0"/>
                  </a:moveTo>
                  <a:lnTo>
                    <a:pt x="0" y="0"/>
                  </a:lnTo>
                  <a:lnTo>
                    <a:pt x="120988" y="0"/>
                  </a:lnTo>
                  <a:lnTo>
                    <a:pt x="120988" y="0"/>
                  </a:lnTo>
                  <a:lnTo>
                    <a:pt x="181483" y="0"/>
                  </a:lnTo>
                  <a:lnTo>
                    <a:pt x="241977" y="0"/>
                  </a:lnTo>
                  <a:lnTo>
                    <a:pt x="725933" y="0"/>
                  </a:lnTo>
                </a:path>
              </a:pathLst>
            </a:custGeom>
            <a:ln w="108405" cap="flat">
              <a:solidFill>
                <a:srgbClr val="E8E8E8">
                  <a:alpha val="100000"/>
                </a:srgbClr>
              </a:solidFill>
              <a:prstDash val="solid"/>
              <a:round/>
            </a:ln>
          </p:spPr>
          <p:txBody>
            <a:bodyPr/>
            <a:lstStyle/>
            <a:p/>
          </p:txBody>
        </p:sp>
        <p:sp>
          <p:nvSpPr>
            <p:cNvPr id="67" name="pt67"/>
            <p:cNvSpPr/>
            <p:nvPr/>
          </p:nvSpPr>
          <p:spPr>
            <a:xfrm>
              <a:off x="7406870"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48848"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48848"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48848"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48848"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48848"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48848"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90826"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30331"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30331"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30331"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30331"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30331"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30331"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09342"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588353"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67364"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588353"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48848"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09342"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69837"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09342"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09342"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8835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8835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48848"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8835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27859"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89082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9082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9082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9082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70934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6983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69837"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69837"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769837"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830331"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830331"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830331"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769837"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769837"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527859"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46736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40687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225387"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043903"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86242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04398"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830331"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830331"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830331"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76983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769837"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830331"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830331"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830331"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30331"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830331"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769837"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769837"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69837"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769837"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90826"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890826"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90826"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890826"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890826"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830331"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30331"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588353"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588353"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588353"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527859"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527859"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467364"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346375"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709342"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588353"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588353"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648848"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648848"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588353"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648848"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89082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89082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709342"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89082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830331"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89082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9082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709342"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648848"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527859"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527859"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527859"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467364"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467364"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830331"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89082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89082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89082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89082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89082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890826"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588353"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588353"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648848"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527859"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467364"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406870"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346375"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890826"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890826"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890826"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890826"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890826"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890826"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890826"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890826"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890826"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890826"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890826"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890826"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890826"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890826"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225387"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7164892"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769837"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285881"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164892"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043903"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043903"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89082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783033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76983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769837"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7709342"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709342"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709342"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7830331"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7648848"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7467364"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285881"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7285881"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7346375"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7346375"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7830331"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7830331"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7709342"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7830331"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769837"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7830331"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7830331"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7830331"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7830331"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7830331"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7769837"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7709342"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7769837"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7769837"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7352667" y="41376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594645" y="41376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594645" y="41376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836623" y="22364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776129" y="22364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776129" y="22364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655140" y="29969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655140" y="29969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715634" y="29969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655140" y="45178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534151" y="45178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473656" y="45178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836623" y="71548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836623" y="71548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836623" y="71548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836623"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715634"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715634"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7715634" y="33771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7715634" y="33771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7715634" y="33771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7473656"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6808217"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7050195"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7776129"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7776129"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776129"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7836623"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7836623"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7836623"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7776129" y="35672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715634" y="35672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715634" y="35672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836623" y="26166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7776129" y="26166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7776129" y="26166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7836623" y="10957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7836623" y="10957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7836623" y="10957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534151" y="4898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7413162" y="4898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7292173" y="4898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7655140" y="43277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7534151" y="43277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7594645" y="43277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pt301"/>
            <p:cNvSpPr/>
            <p:nvPr/>
          </p:nvSpPr>
          <p:spPr>
            <a:xfrm>
              <a:off x="7836623" y="12858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7836623" y="12858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7836623" y="12858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7655140" y="47079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7413162" y="47079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7413162" y="47079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7836623" y="1475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7836623" y="1475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7836623" y="1475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7776129" y="16660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7836623" y="16660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7836623" y="16660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7534151" y="50882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4" name="pt314"/>
            <p:cNvSpPr/>
            <p:nvPr/>
          </p:nvSpPr>
          <p:spPr>
            <a:xfrm>
              <a:off x="7352667" y="50882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5" name="pt315"/>
            <p:cNvSpPr/>
            <p:nvPr/>
          </p:nvSpPr>
          <p:spPr>
            <a:xfrm>
              <a:off x="7292173" y="50882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6" name="pt316"/>
            <p:cNvSpPr/>
            <p:nvPr/>
          </p:nvSpPr>
          <p:spPr>
            <a:xfrm>
              <a:off x="7836623" y="18561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7" name="pt317"/>
            <p:cNvSpPr/>
            <p:nvPr/>
          </p:nvSpPr>
          <p:spPr>
            <a:xfrm>
              <a:off x="7836623" y="18561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8" name="pt318"/>
            <p:cNvSpPr/>
            <p:nvPr/>
          </p:nvSpPr>
          <p:spPr>
            <a:xfrm>
              <a:off x="7836623" y="18561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9" name="pt319"/>
            <p:cNvSpPr/>
            <p:nvPr/>
          </p:nvSpPr>
          <p:spPr>
            <a:xfrm>
              <a:off x="7836623" y="20463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0" name="pt320"/>
            <p:cNvSpPr/>
            <p:nvPr/>
          </p:nvSpPr>
          <p:spPr>
            <a:xfrm>
              <a:off x="7836623" y="20463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1" name="pt321"/>
            <p:cNvSpPr/>
            <p:nvPr/>
          </p:nvSpPr>
          <p:spPr>
            <a:xfrm>
              <a:off x="7836623" y="20463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2" name="pt322"/>
            <p:cNvSpPr/>
            <p:nvPr/>
          </p:nvSpPr>
          <p:spPr>
            <a:xfrm>
              <a:off x="7171184" y="565858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3" name="pt323"/>
            <p:cNvSpPr/>
            <p:nvPr/>
          </p:nvSpPr>
          <p:spPr>
            <a:xfrm>
              <a:off x="6989701" y="565858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4" name="pt324"/>
            <p:cNvSpPr/>
            <p:nvPr/>
          </p:nvSpPr>
          <p:spPr>
            <a:xfrm>
              <a:off x="6989701" y="565858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5" name="pt325"/>
            <p:cNvSpPr/>
            <p:nvPr/>
          </p:nvSpPr>
          <p:spPr>
            <a:xfrm>
              <a:off x="7836623"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6" name="pt326"/>
            <p:cNvSpPr/>
            <p:nvPr/>
          </p:nvSpPr>
          <p:spPr>
            <a:xfrm>
              <a:off x="7655140"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7" name="pt327"/>
            <p:cNvSpPr/>
            <p:nvPr/>
          </p:nvSpPr>
          <p:spPr>
            <a:xfrm>
              <a:off x="7655140"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8" name="pt328"/>
            <p:cNvSpPr/>
            <p:nvPr/>
          </p:nvSpPr>
          <p:spPr>
            <a:xfrm>
              <a:off x="7776129" y="52783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9" name="pt329"/>
            <p:cNvSpPr/>
            <p:nvPr/>
          </p:nvSpPr>
          <p:spPr>
            <a:xfrm>
              <a:off x="7292173" y="52783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0" name="pt330"/>
            <p:cNvSpPr/>
            <p:nvPr/>
          </p:nvSpPr>
          <p:spPr>
            <a:xfrm>
              <a:off x="7292173" y="52783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1" name="pt331"/>
            <p:cNvSpPr/>
            <p:nvPr/>
          </p:nvSpPr>
          <p:spPr>
            <a:xfrm>
              <a:off x="7776129" y="28067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2" name="pt332"/>
            <p:cNvSpPr/>
            <p:nvPr/>
          </p:nvSpPr>
          <p:spPr>
            <a:xfrm>
              <a:off x="7776129" y="28067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3" name="pt333"/>
            <p:cNvSpPr/>
            <p:nvPr/>
          </p:nvSpPr>
          <p:spPr>
            <a:xfrm>
              <a:off x="7776129" y="28067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4" name="pt334"/>
            <p:cNvSpPr/>
            <p:nvPr/>
          </p:nvSpPr>
          <p:spPr>
            <a:xfrm>
              <a:off x="7776129" y="375738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5" name="pt335"/>
            <p:cNvSpPr/>
            <p:nvPr/>
          </p:nvSpPr>
          <p:spPr>
            <a:xfrm>
              <a:off x="7715634" y="375738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6" name="pt336"/>
            <p:cNvSpPr/>
            <p:nvPr/>
          </p:nvSpPr>
          <p:spPr>
            <a:xfrm>
              <a:off x="7715634" y="375738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7" name="tx337"/>
            <p:cNvSpPr/>
            <p:nvPr/>
          </p:nvSpPr>
          <p:spPr>
            <a:xfrm>
              <a:off x="982116" y="5652544"/>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Romania</a:t>
              </a:r>
            </a:p>
          </p:txBody>
        </p:sp>
        <p:sp>
          <p:nvSpPr>
            <p:cNvPr id="338" name="tx338"/>
            <p:cNvSpPr/>
            <p:nvPr/>
          </p:nvSpPr>
          <p:spPr>
            <a:xfrm>
              <a:off x="1075202" y="5462425"/>
              <a:ext cx="4660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Estonia</a:t>
              </a:r>
            </a:p>
          </p:txBody>
        </p:sp>
        <p:sp>
          <p:nvSpPr>
            <p:cNvPr id="339" name="tx339"/>
            <p:cNvSpPr/>
            <p:nvPr/>
          </p:nvSpPr>
          <p:spPr>
            <a:xfrm>
              <a:off x="1005341" y="5272306"/>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Slovenia</a:t>
              </a:r>
            </a:p>
          </p:txBody>
        </p:sp>
        <p:sp>
          <p:nvSpPr>
            <p:cNvPr id="340" name="tx340"/>
            <p:cNvSpPr/>
            <p:nvPr/>
          </p:nvSpPr>
          <p:spPr>
            <a:xfrm>
              <a:off x="508182" y="5082186"/>
              <a:ext cx="24076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The</a:t>
              </a:r>
            </a:p>
          </p:txBody>
        </p:sp>
        <p:sp>
          <p:nvSpPr>
            <p:cNvPr id="341" name="tx341"/>
            <p:cNvSpPr/>
            <p:nvPr/>
          </p:nvSpPr>
          <p:spPr>
            <a:xfrm>
              <a:off x="787806" y="5082186"/>
              <a:ext cx="75346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Netherlands</a:t>
              </a:r>
            </a:p>
          </p:txBody>
        </p:sp>
        <p:sp>
          <p:nvSpPr>
            <p:cNvPr id="342" name="tx342"/>
            <p:cNvSpPr/>
            <p:nvPr/>
          </p:nvSpPr>
          <p:spPr>
            <a:xfrm>
              <a:off x="1113972" y="489206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Ireland</a:t>
              </a:r>
            </a:p>
          </p:txBody>
        </p:sp>
        <p:sp>
          <p:nvSpPr>
            <p:cNvPr id="343" name="tx343"/>
            <p:cNvSpPr/>
            <p:nvPr/>
          </p:nvSpPr>
          <p:spPr>
            <a:xfrm>
              <a:off x="974069" y="4701948"/>
              <a:ext cx="567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Lithuania</a:t>
              </a:r>
            </a:p>
          </p:txBody>
        </p:sp>
        <p:sp>
          <p:nvSpPr>
            <p:cNvPr id="344" name="tx344"/>
            <p:cNvSpPr/>
            <p:nvPr/>
          </p:nvSpPr>
          <p:spPr>
            <a:xfrm>
              <a:off x="1090838" y="4511829"/>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Croatia</a:t>
              </a:r>
            </a:p>
          </p:txBody>
        </p:sp>
        <p:sp>
          <p:nvSpPr>
            <p:cNvPr id="345" name="tx345"/>
            <p:cNvSpPr/>
            <p:nvPr/>
          </p:nvSpPr>
          <p:spPr>
            <a:xfrm>
              <a:off x="1284965" y="4321709"/>
              <a:ext cx="2563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Italy</a:t>
              </a:r>
            </a:p>
          </p:txBody>
        </p:sp>
        <p:sp>
          <p:nvSpPr>
            <p:cNvPr id="346" name="tx346"/>
            <p:cNvSpPr/>
            <p:nvPr/>
          </p:nvSpPr>
          <p:spPr>
            <a:xfrm>
              <a:off x="1106383" y="4131590"/>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Austria</a:t>
              </a:r>
            </a:p>
          </p:txBody>
        </p:sp>
        <p:sp>
          <p:nvSpPr>
            <p:cNvPr id="347" name="tx347"/>
            <p:cNvSpPr/>
            <p:nvPr/>
          </p:nvSpPr>
          <p:spPr>
            <a:xfrm>
              <a:off x="1013205" y="3941471"/>
              <a:ext cx="5280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Slovakia</a:t>
              </a:r>
            </a:p>
          </p:txBody>
        </p:sp>
        <p:sp>
          <p:nvSpPr>
            <p:cNvPr id="348" name="tx348"/>
            <p:cNvSpPr/>
            <p:nvPr/>
          </p:nvSpPr>
          <p:spPr>
            <a:xfrm>
              <a:off x="1036340" y="3751351"/>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Sweden</a:t>
              </a:r>
            </a:p>
          </p:txBody>
        </p:sp>
        <p:sp>
          <p:nvSpPr>
            <p:cNvPr id="349" name="tx349"/>
            <p:cNvSpPr/>
            <p:nvPr/>
          </p:nvSpPr>
          <p:spPr>
            <a:xfrm>
              <a:off x="966571" y="3561232"/>
              <a:ext cx="5747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Germany</a:t>
              </a:r>
            </a:p>
          </p:txBody>
        </p:sp>
        <p:sp>
          <p:nvSpPr>
            <p:cNvPr id="350" name="tx350"/>
            <p:cNvSpPr/>
            <p:nvPr/>
          </p:nvSpPr>
          <p:spPr>
            <a:xfrm>
              <a:off x="974435" y="3371113"/>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Denmark</a:t>
              </a:r>
            </a:p>
          </p:txBody>
        </p:sp>
        <p:sp>
          <p:nvSpPr>
            <p:cNvPr id="351" name="tx351"/>
            <p:cNvSpPr/>
            <p:nvPr/>
          </p:nvSpPr>
          <p:spPr>
            <a:xfrm>
              <a:off x="1036522" y="3180994"/>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Czechia</a:t>
              </a:r>
            </a:p>
          </p:txBody>
        </p:sp>
        <p:sp>
          <p:nvSpPr>
            <p:cNvPr id="352" name="tx352"/>
            <p:cNvSpPr/>
            <p:nvPr/>
          </p:nvSpPr>
          <p:spPr>
            <a:xfrm>
              <a:off x="1028659" y="2990874"/>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Bulgaria</a:t>
              </a:r>
            </a:p>
          </p:txBody>
        </p:sp>
        <p:sp>
          <p:nvSpPr>
            <p:cNvPr id="353" name="tx353"/>
            <p:cNvSpPr/>
            <p:nvPr/>
          </p:nvSpPr>
          <p:spPr>
            <a:xfrm>
              <a:off x="1183924" y="2800755"/>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Spain</a:t>
              </a:r>
            </a:p>
          </p:txBody>
        </p:sp>
        <p:sp>
          <p:nvSpPr>
            <p:cNvPr id="354" name="tx354"/>
            <p:cNvSpPr/>
            <p:nvPr/>
          </p:nvSpPr>
          <p:spPr>
            <a:xfrm>
              <a:off x="1082974" y="2610636"/>
              <a:ext cx="4582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Greece</a:t>
              </a:r>
            </a:p>
          </p:txBody>
        </p:sp>
        <p:sp>
          <p:nvSpPr>
            <p:cNvPr id="355" name="tx355"/>
            <p:cNvSpPr/>
            <p:nvPr/>
          </p:nvSpPr>
          <p:spPr>
            <a:xfrm>
              <a:off x="1083065" y="2420517"/>
              <a:ext cx="4582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Finland</a:t>
              </a:r>
            </a:p>
          </p:txBody>
        </p:sp>
        <p:sp>
          <p:nvSpPr>
            <p:cNvPr id="356" name="tx356"/>
            <p:cNvSpPr/>
            <p:nvPr/>
          </p:nvSpPr>
          <p:spPr>
            <a:xfrm>
              <a:off x="1036522" y="2230397"/>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Belgium</a:t>
              </a:r>
            </a:p>
          </p:txBody>
        </p:sp>
        <p:sp>
          <p:nvSpPr>
            <p:cNvPr id="357" name="tx357"/>
            <p:cNvSpPr/>
            <p:nvPr/>
          </p:nvSpPr>
          <p:spPr>
            <a:xfrm>
              <a:off x="1020795" y="2040278"/>
              <a:ext cx="5204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Portugal</a:t>
              </a:r>
            </a:p>
          </p:txBody>
        </p:sp>
        <p:sp>
          <p:nvSpPr>
            <p:cNvPr id="358" name="tx358"/>
            <p:cNvSpPr/>
            <p:nvPr/>
          </p:nvSpPr>
          <p:spPr>
            <a:xfrm>
              <a:off x="1106200" y="1850159"/>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Poland</a:t>
              </a:r>
            </a:p>
          </p:txBody>
        </p:sp>
        <p:sp>
          <p:nvSpPr>
            <p:cNvPr id="359" name="tx359"/>
            <p:cNvSpPr/>
            <p:nvPr/>
          </p:nvSpPr>
          <p:spPr>
            <a:xfrm>
              <a:off x="1199560" y="1660040"/>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Malta</a:t>
              </a:r>
            </a:p>
          </p:txBody>
        </p:sp>
        <p:sp>
          <p:nvSpPr>
            <p:cNvPr id="360" name="tx360"/>
            <p:cNvSpPr/>
            <p:nvPr/>
          </p:nvSpPr>
          <p:spPr>
            <a:xfrm>
              <a:off x="764397" y="1469920"/>
              <a:ext cx="7768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Luxembourg</a:t>
              </a:r>
            </a:p>
          </p:txBody>
        </p:sp>
        <p:sp>
          <p:nvSpPr>
            <p:cNvPr id="361" name="tx361"/>
            <p:cNvSpPr/>
            <p:nvPr/>
          </p:nvSpPr>
          <p:spPr>
            <a:xfrm>
              <a:off x="1168379" y="1279801"/>
              <a:ext cx="372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Latvia</a:t>
              </a:r>
            </a:p>
          </p:txBody>
        </p:sp>
        <p:sp>
          <p:nvSpPr>
            <p:cNvPr id="362" name="tx362"/>
            <p:cNvSpPr/>
            <p:nvPr/>
          </p:nvSpPr>
          <p:spPr>
            <a:xfrm>
              <a:off x="1013114" y="1089682"/>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Hungary</a:t>
              </a:r>
            </a:p>
          </p:txBody>
        </p:sp>
        <p:sp>
          <p:nvSpPr>
            <p:cNvPr id="363" name="tx363"/>
            <p:cNvSpPr/>
            <p:nvPr/>
          </p:nvSpPr>
          <p:spPr>
            <a:xfrm>
              <a:off x="1106383" y="899563"/>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France</a:t>
              </a:r>
            </a:p>
          </p:txBody>
        </p:sp>
        <p:sp>
          <p:nvSpPr>
            <p:cNvPr id="364" name="tx364"/>
            <p:cNvSpPr/>
            <p:nvPr/>
          </p:nvSpPr>
          <p:spPr>
            <a:xfrm>
              <a:off x="1098702" y="709443"/>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Cyprus</a:t>
              </a:r>
            </a:p>
          </p:txBody>
        </p:sp>
        <p:sp>
          <p:nvSpPr>
            <p:cNvPr id="365" name="tx365"/>
            <p:cNvSpPr/>
            <p:nvPr/>
          </p:nvSpPr>
          <p:spPr>
            <a:xfrm>
              <a:off x="187528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6" name="tx366"/>
            <p:cNvSpPr/>
            <p:nvPr/>
          </p:nvSpPr>
          <p:spPr>
            <a:xfrm>
              <a:off x="3356556"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7" name="tx367"/>
            <p:cNvSpPr/>
            <p:nvPr/>
          </p:nvSpPr>
          <p:spPr>
            <a:xfrm>
              <a:off x="486891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68" name="tx368"/>
            <p:cNvSpPr/>
            <p:nvPr/>
          </p:nvSpPr>
          <p:spPr>
            <a:xfrm>
              <a:off x="6381279"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69" name="tx369"/>
            <p:cNvSpPr/>
            <p:nvPr/>
          </p:nvSpPr>
          <p:spPr>
            <a:xfrm>
              <a:off x="7862551"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0" name="tx370"/>
            <p:cNvSpPr/>
            <p:nvPr/>
          </p:nvSpPr>
          <p:spPr>
            <a:xfrm>
              <a:off x="4500049"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1" name="pt371"/>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2" name="pt372"/>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3" name="pt373"/>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74" name="tx374"/>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75" name="tx375"/>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76" name="tx376"/>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77" name="tx377"/>
            <p:cNvSpPr/>
            <p:nvPr/>
          </p:nvSpPr>
          <p:spPr>
            <a:xfrm>
              <a:off x="1603901" y="435349"/>
              <a:ext cx="421565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country, European Union, 2019-2025</a:t>
              </a:r>
            </a:p>
          </p:txBody>
        </p:sp>
        <p:sp>
          <p:nvSpPr>
            <p:cNvPr id="378" name="tx378"/>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79" name="tx379"/>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80" name="tx380"/>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81" name="tx381"/>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DTP1 coverage across years 2019 to 2025 (grey bars), and coverage in specific years (dots), by country. The chart can be used for assessing recovery to pre-pandemic levels and progress beyond 2019.
In 2024, 14 (out of 27) countries had lower coverage than in 2019.
In 2025, 3 countries had lower DTP1 coverage than in 2024.
In 2025, 14 countries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416361" y="5414884"/>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5" name="pl5"/>
            <p:cNvSpPr/>
            <p:nvPr/>
          </p:nvSpPr>
          <p:spPr>
            <a:xfrm>
              <a:off x="1416361" y="5149647"/>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6" name="pl6"/>
            <p:cNvSpPr/>
            <p:nvPr/>
          </p:nvSpPr>
          <p:spPr>
            <a:xfrm>
              <a:off x="1416361" y="4884409"/>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7" name="pl7"/>
            <p:cNvSpPr/>
            <p:nvPr/>
          </p:nvSpPr>
          <p:spPr>
            <a:xfrm>
              <a:off x="1416361" y="4619171"/>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8" name="pl8"/>
            <p:cNvSpPr/>
            <p:nvPr/>
          </p:nvSpPr>
          <p:spPr>
            <a:xfrm>
              <a:off x="1416361" y="4353934"/>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9" name="pl9"/>
            <p:cNvSpPr/>
            <p:nvPr/>
          </p:nvSpPr>
          <p:spPr>
            <a:xfrm>
              <a:off x="1416361" y="4088696"/>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0" name="pl10"/>
            <p:cNvSpPr/>
            <p:nvPr/>
          </p:nvSpPr>
          <p:spPr>
            <a:xfrm>
              <a:off x="1416361" y="3823458"/>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1" name="pl11"/>
            <p:cNvSpPr/>
            <p:nvPr/>
          </p:nvSpPr>
          <p:spPr>
            <a:xfrm>
              <a:off x="1416361" y="3558221"/>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2" name="pl12"/>
            <p:cNvSpPr/>
            <p:nvPr/>
          </p:nvSpPr>
          <p:spPr>
            <a:xfrm>
              <a:off x="1416361" y="3292983"/>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3" name="pl13"/>
            <p:cNvSpPr/>
            <p:nvPr/>
          </p:nvSpPr>
          <p:spPr>
            <a:xfrm>
              <a:off x="1416361" y="3027745"/>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4" name="pl14"/>
            <p:cNvSpPr/>
            <p:nvPr/>
          </p:nvSpPr>
          <p:spPr>
            <a:xfrm>
              <a:off x="1416361" y="2762508"/>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5" name="pl15"/>
            <p:cNvSpPr/>
            <p:nvPr/>
          </p:nvSpPr>
          <p:spPr>
            <a:xfrm>
              <a:off x="1416361" y="2497270"/>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6" name="pl16"/>
            <p:cNvSpPr/>
            <p:nvPr/>
          </p:nvSpPr>
          <p:spPr>
            <a:xfrm>
              <a:off x="1416361" y="2232032"/>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7" name="pl17"/>
            <p:cNvSpPr/>
            <p:nvPr/>
          </p:nvSpPr>
          <p:spPr>
            <a:xfrm>
              <a:off x="1416361" y="1966794"/>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8" name="pl18"/>
            <p:cNvSpPr/>
            <p:nvPr/>
          </p:nvSpPr>
          <p:spPr>
            <a:xfrm>
              <a:off x="15121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315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509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703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7897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090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9393" y="1966794"/>
              <a:ext cx="127752" cy="0"/>
            </a:xfrm>
            <a:custGeom>
              <a:avLst/>
              <a:pathLst>
                <a:path w="127752" h="0">
                  <a:moveTo>
                    <a:pt x="0" y="0"/>
                  </a:moveTo>
                  <a:lnTo>
                    <a:pt x="127752" y="0"/>
                  </a:lnTo>
                </a:path>
              </a:pathLst>
            </a:custGeom>
            <a:ln w="81303" cap="flat">
              <a:solidFill>
                <a:srgbClr val="E8E8E8">
                  <a:alpha val="100000"/>
                </a:srgbClr>
              </a:solidFill>
              <a:prstDash val="solid"/>
              <a:round/>
            </a:ln>
          </p:spPr>
          <p:txBody>
            <a:bodyPr/>
            <a:lstStyle/>
            <a:p/>
          </p:txBody>
        </p:sp>
        <p:sp>
          <p:nvSpPr>
            <p:cNvPr id="25" name="pl25"/>
            <p:cNvSpPr/>
            <p:nvPr/>
          </p:nvSpPr>
          <p:spPr>
            <a:xfrm>
              <a:off x="2885517" y="2232032"/>
              <a:ext cx="111783" cy="0"/>
            </a:xfrm>
            <a:custGeom>
              <a:avLst/>
              <a:pathLst>
                <a:path w="111783" h="0">
                  <a:moveTo>
                    <a:pt x="0" y="0"/>
                  </a:moveTo>
                  <a:lnTo>
                    <a:pt x="111783" y="0"/>
                  </a:lnTo>
                </a:path>
              </a:pathLst>
            </a:custGeom>
            <a:ln w="81303" cap="flat">
              <a:solidFill>
                <a:srgbClr val="E8E8E8">
                  <a:alpha val="100000"/>
                </a:srgbClr>
              </a:solidFill>
              <a:prstDash val="solid"/>
              <a:round/>
            </a:ln>
          </p:spPr>
          <p:txBody>
            <a:bodyPr/>
            <a:lstStyle/>
            <a:p/>
          </p:txBody>
        </p:sp>
        <p:sp>
          <p:nvSpPr>
            <p:cNvPr id="26" name="pl26"/>
            <p:cNvSpPr/>
            <p:nvPr/>
          </p:nvSpPr>
          <p:spPr>
            <a:xfrm>
              <a:off x="2949393" y="2497270"/>
              <a:ext cx="63876" cy="0"/>
            </a:xfrm>
            <a:custGeom>
              <a:avLst/>
              <a:pathLst>
                <a:path w="63876" h="0">
                  <a:moveTo>
                    <a:pt x="0" y="0"/>
                  </a:moveTo>
                  <a:lnTo>
                    <a:pt x="63876" y="0"/>
                  </a:lnTo>
                </a:path>
              </a:pathLst>
            </a:custGeom>
            <a:ln w="81303" cap="flat">
              <a:solidFill>
                <a:srgbClr val="E8E8E8">
                  <a:alpha val="100000"/>
                </a:srgbClr>
              </a:solidFill>
              <a:prstDash val="solid"/>
              <a:round/>
            </a:ln>
          </p:spPr>
          <p:txBody>
            <a:bodyPr/>
            <a:lstStyle/>
            <a:p/>
          </p:txBody>
        </p:sp>
        <p:sp>
          <p:nvSpPr>
            <p:cNvPr id="27" name="pl27"/>
            <p:cNvSpPr/>
            <p:nvPr/>
          </p:nvSpPr>
          <p:spPr>
            <a:xfrm>
              <a:off x="2981331" y="2762508"/>
              <a:ext cx="63876" cy="0"/>
            </a:xfrm>
            <a:custGeom>
              <a:avLst/>
              <a:pathLst>
                <a:path w="63876" h="0">
                  <a:moveTo>
                    <a:pt x="0" y="0"/>
                  </a:moveTo>
                  <a:lnTo>
                    <a:pt x="63876" y="0"/>
                  </a:lnTo>
                </a:path>
              </a:pathLst>
            </a:custGeom>
            <a:ln w="81303" cap="flat">
              <a:solidFill>
                <a:srgbClr val="E8E8E8">
                  <a:alpha val="100000"/>
                </a:srgbClr>
              </a:solidFill>
              <a:prstDash val="solid"/>
              <a:round/>
            </a:ln>
          </p:spPr>
          <p:txBody>
            <a:bodyPr/>
            <a:lstStyle/>
            <a:p/>
          </p:txBody>
        </p:sp>
        <p:sp>
          <p:nvSpPr>
            <p:cNvPr id="28" name="pl28"/>
            <p:cNvSpPr/>
            <p:nvPr/>
          </p:nvSpPr>
          <p:spPr>
            <a:xfrm>
              <a:off x="2949393" y="3027745"/>
              <a:ext cx="63876" cy="0"/>
            </a:xfrm>
            <a:custGeom>
              <a:avLst/>
              <a:pathLst>
                <a:path w="63876" h="0">
                  <a:moveTo>
                    <a:pt x="0" y="0"/>
                  </a:moveTo>
                  <a:lnTo>
                    <a:pt x="63876" y="0"/>
                  </a:lnTo>
                </a:path>
              </a:pathLst>
            </a:custGeom>
            <a:ln w="81303" cap="flat">
              <a:solidFill>
                <a:srgbClr val="E8E8E8">
                  <a:alpha val="100000"/>
                </a:srgbClr>
              </a:solidFill>
              <a:prstDash val="solid"/>
              <a:round/>
            </a:ln>
          </p:spPr>
          <p:txBody>
            <a:bodyPr/>
            <a:lstStyle/>
            <a:p/>
          </p:txBody>
        </p:sp>
        <p:sp>
          <p:nvSpPr>
            <p:cNvPr id="29" name="pl29"/>
            <p:cNvSpPr/>
            <p:nvPr/>
          </p:nvSpPr>
          <p:spPr>
            <a:xfrm>
              <a:off x="2997300" y="3292983"/>
              <a:ext cx="47907" cy="0"/>
            </a:xfrm>
            <a:custGeom>
              <a:avLst/>
              <a:pathLst>
                <a:path w="47907" h="0">
                  <a:moveTo>
                    <a:pt x="0" y="0"/>
                  </a:moveTo>
                  <a:lnTo>
                    <a:pt x="47907" y="0"/>
                  </a:lnTo>
                </a:path>
              </a:pathLst>
            </a:custGeom>
            <a:ln w="81303" cap="flat">
              <a:solidFill>
                <a:srgbClr val="E8E8E8">
                  <a:alpha val="100000"/>
                </a:srgbClr>
              </a:solidFill>
              <a:prstDash val="solid"/>
              <a:round/>
            </a:ln>
          </p:spPr>
          <p:txBody>
            <a:bodyPr/>
            <a:lstStyle/>
            <a:p/>
          </p:txBody>
        </p:sp>
        <p:sp>
          <p:nvSpPr>
            <p:cNvPr id="30" name="pl30"/>
            <p:cNvSpPr/>
            <p:nvPr/>
          </p:nvSpPr>
          <p:spPr>
            <a:xfrm>
              <a:off x="2869548" y="3558221"/>
              <a:ext cx="47907" cy="0"/>
            </a:xfrm>
            <a:custGeom>
              <a:avLst/>
              <a:pathLst>
                <a:path w="47907" h="0">
                  <a:moveTo>
                    <a:pt x="0" y="0"/>
                  </a:moveTo>
                  <a:lnTo>
                    <a:pt x="47907" y="0"/>
                  </a:lnTo>
                </a:path>
              </a:pathLst>
            </a:custGeom>
            <a:ln w="81303" cap="flat">
              <a:solidFill>
                <a:srgbClr val="E8E8E8">
                  <a:alpha val="100000"/>
                </a:srgbClr>
              </a:solidFill>
              <a:prstDash val="solid"/>
              <a:round/>
            </a:ln>
          </p:spPr>
          <p:txBody>
            <a:bodyPr/>
            <a:lstStyle/>
            <a:p/>
          </p:txBody>
        </p:sp>
        <p:sp>
          <p:nvSpPr>
            <p:cNvPr id="31" name="pl31"/>
            <p:cNvSpPr/>
            <p:nvPr/>
          </p:nvSpPr>
          <p:spPr>
            <a:xfrm>
              <a:off x="3045207" y="3823458"/>
              <a:ext cx="47907" cy="0"/>
            </a:xfrm>
            <a:custGeom>
              <a:avLst/>
              <a:pathLst>
                <a:path w="47907" h="0">
                  <a:moveTo>
                    <a:pt x="0" y="0"/>
                  </a:moveTo>
                  <a:lnTo>
                    <a:pt x="47907" y="0"/>
                  </a:lnTo>
                </a:path>
              </a:pathLst>
            </a:custGeom>
            <a:ln w="81303" cap="flat">
              <a:solidFill>
                <a:srgbClr val="E8E8E8">
                  <a:alpha val="100000"/>
                </a:srgbClr>
              </a:solidFill>
              <a:prstDash val="solid"/>
              <a:round/>
            </a:ln>
          </p:spPr>
          <p:txBody>
            <a:bodyPr/>
            <a:lstStyle/>
            <a:p/>
          </p:txBody>
        </p:sp>
        <p:sp>
          <p:nvSpPr>
            <p:cNvPr id="32" name="pl32"/>
            <p:cNvSpPr/>
            <p:nvPr/>
          </p:nvSpPr>
          <p:spPr>
            <a:xfrm>
              <a:off x="3061177" y="4088696"/>
              <a:ext cx="31938" cy="0"/>
            </a:xfrm>
            <a:custGeom>
              <a:avLst/>
              <a:pathLst>
                <a:path w="31938" h="0">
                  <a:moveTo>
                    <a:pt x="0" y="0"/>
                  </a:moveTo>
                  <a:lnTo>
                    <a:pt x="31938" y="0"/>
                  </a:lnTo>
                </a:path>
              </a:pathLst>
            </a:custGeom>
            <a:ln w="81303" cap="flat">
              <a:solidFill>
                <a:srgbClr val="E8E8E8">
                  <a:alpha val="100000"/>
                </a:srgbClr>
              </a:solidFill>
              <a:prstDash val="solid"/>
              <a:round/>
            </a:ln>
          </p:spPr>
          <p:txBody>
            <a:bodyPr/>
            <a:lstStyle/>
            <a:p/>
          </p:txBody>
        </p:sp>
        <p:sp>
          <p:nvSpPr>
            <p:cNvPr id="33" name="pl33"/>
            <p:cNvSpPr/>
            <p:nvPr/>
          </p:nvSpPr>
          <p:spPr>
            <a:xfrm>
              <a:off x="3077146" y="4353934"/>
              <a:ext cx="15969" cy="0"/>
            </a:xfrm>
            <a:custGeom>
              <a:avLst/>
              <a:pathLst>
                <a:path w="15969" h="0">
                  <a:moveTo>
                    <a:pt x="0" y="0"/>
                  </a:moveTo>
                  <a:lnTo>
                    <a:pt x="15969" y="0"/>
                  </a:lnTo>
                </a:path>
              </a:pathLst>
            </a:custGeom>
            <a:ln w="81303" cap="flat">
              <a:solidFill>
                <a:srgbClr val="E8E8E8">
                  <a:alpha val="100000"/>
                </a:srgbClr>
              </a:solidFill>
              <a:prstDash val="solid"/>
              <a:round/>
            </a:ln>
          </p:spPr>
          <p:txBody>
            <a:bodyPr/>
            <a:lstStyle/>
            <a:p/>
          </p:txBody>
        </p:sp>
        <p:sp>
          <p:nvSpPr>
            <p:cNvPr id="34" name="pl34"/>
            <p:cNvSpPr/>
            <p:nvPr/>
          </p:nvSpPr>
          <p:spPr>
            <a:xfrm>
              <a:off x="3061177" y="4619171"/>
              <a:ext cx="15969" cy="0"/>
            </a:xfrm>
            <a:custGeom>
              <a:avLst/>
              <a:pathLst>
                <a:path w="15969" h="0">
                  <a:moveTo>
                    <a:pt x="0" y="0"/>
                  </a:moveTo>
                  <a:lnTo>
                    <a:pt x="15969" y="0"/>
                  </a:lnTo>
                </a:path>
              </a:pathLst>
            </a:custGeom>
            <a:ln w="81303" cap="flat">
              <a:solidFill>
                <a:srgbClr val="E8E8E8">
                  <a:alpha val="100000"/>
                </a:srgbClr>
              </a:solidFill>
              <a:prstDash val="solid"/>
              <a:round/>
            </a:ln>
          </p:spPr>
          <p:txBody>
            <a:bodyPr/>
            <a:lstStyle/>
            <a:p/>
          </p:txBody>
        </p:sp>
        <p:sp>
          <p:nvSpPr>
            <p:cNvPr id="35" name="pl35"/>
            <p:cNvSpPr/>
            <p:nvPr/>
          </p:nvSpPr>
          <p:spPr>
            <a:xfrm>
              <a:off x="3077146" y="4884409"/>
              <a:ext cx="15969" cy="0"/>
            </a:xfrm>
            <a:custGeom>
              <a:avLst/>
              <a:pathLst>
                <a:path w="15969" h="0">
                  <a:moveTo>
                    <a:pt x="0" y="0"/>
                  </a:moveTo>
                  <a:lnTo>
                    <a:pt x="15969" y="0"/>
                  </a:lnTo>
                </a:path>
              </a:pathLst>
            </a:custGeom>
            <a:ln w="81303" cap="flat">
              <a:solidFill>
                <a:srgbClr val="E8E8E8">
                  <a:alpha val="100000"/>
                </a:srgbClr>
              </a:solidFill>
              <a:prstDash val="solid"/>
              <a:round/>
            </a:ln>
          </p:spPr>
          <p:txBody>
            <a:bodyPr/>
            <a:lstStyle/>
            <a:p/>
          </p:txBody>
        </p:sp>
        <p:sp>
          <p:nvSpPr>
            <p:cNvPr id="36" name="pl36"/>
            <p:cNvSpPr/>
            <p:nvPr/>
          </p:nvSpPr>
          <p:spPr>
            <a:xfrm>
              <a:off x="3029238" y="5149647"/>
              <a:ext cx="15969" cy="0"/>
            </a:xfrm>
            <a:custGeom>
              <a:avLst/>
              <a:pathLst>
                <a:path w="15969" h="0">
                  <a:moveTo>
                    <a:pt x="0" y="0"/>
                  </a:moveTo>
                  <a:lnTo>
                    <a:pt x="15969" y="0"/>
                  </a:lnTo>
                </a:path>
              </a:pathLst>
            </a:custGeom>
            <a:ln w="81303" cap="flat">
              <a:solidFill>
                <a:srgbClr val="E8E8E8">
                  <a:alpha val="100000"/>
                </a:srgbClr>
              </a:solidFill>
              <a:prstDash val="solid"/>
              <a:round/>
            </a:ln>
          </p:spPr>
          <p:txBody>
            <a:bodyPr/>
            <a:lstStyle/>
            <a:p/>
          </p:txBody>
        </p:sp>
        <p:sp>
          <p:nvSpPr>
            <p:cNvPr id="37" name="pl37"/>
            <p:cNvSpPr/>
            <p:nvPr/>
          </p:nvSpPr>
          <p:spPr>
            <a:xfrm>
              <a:off x="3061177" y="5414884"/>
              <a:ext cx="15969" cy="0"/>
            </a:xfrm>
            <a:custGeom>
              <a:avLst/>
              <a:pathLst>
                <a:path w="15969" h="0">
                  <a:moveTo>
                    <a:pt x="0" y="0"/>
                  </a:moveTo>
                  <a:lnTo>
                    <a:pt x="15969" y="0"/>
                  </a:lnTo>
                </a:path>
              </a:pathLst>
            </a:custGeom>
            <a:ln w="81303" cap="flat">
              <a:solidFill>
                <a:srgbClr val="E8E8E8">
                  <a:alpha val="100000"/>
                </a:srgbClr>
              </a:solidFill>
              <a:prstDash val="solid"/>
              <a:round/>
            </a:ln>
          </p:spPr>
          <p:txBody>
            <a:bodyPr/>
            <a:lstStyle/>
            <a:p/>
          </p:txBody>
        </p:sp>
        <p:sp>
          <p:nvSpPr>
            <p:cNvPr id="38" name="pt38"/>
            <p:cNvSpPr/>
            <p:nvPr/>
          </p:nvSpPr>
          <p:spPr>
            <a:xfrm>
              <a:off x="3088615" y="4349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072646" y="4349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3040707" y="32884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992800" y="32884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3088615" y="40841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3056677" y="40841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992800" y="2227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881017" y="22275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072646" y="4614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056677" y="46146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3088615" y="48799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3072646" y="48799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008769" y="249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944893" y="249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040707" y="5145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024738" y="51451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040707" y="275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976831" y="275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008769" y="3023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944893" y="30232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912955" y="35537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865048" y="35537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088615" y="3818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040707" y="38189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072646" y="19622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944893" y="19622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3072646" y="54103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056677" y="54103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3047963" y="43087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7" name="pt67"/>
            <p:cNvSpPr/>
            <p:nvPr/>
          </p:nvSpPr>
          <p:spPr>
            <a:xfrm>
              <a:off x="3031994" y="43087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3000056" y="324783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2952148" y="324783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0" name="pt70"/>
            <p:cNvSpPr/>
            <p:nvPr/>
          </p:nvSpPr>
          <p:spPr>
            <a:xfrm>
              <a:off x="3047963" y="404354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1" name="pt71"/>
            <p:cNvSpPr/>
            <p:nvPr/>
          </p:nvSpPr>
          <p:spPr>
            <a:xfrm>
              <a:off x="3016025" y="404354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2952148" y="21868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2840365" y="21868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3031994" y="457402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3016025" y="457402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3047963" y="48392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3031994" y="48392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2968117" y="245211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2904241" y="24521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3000056" y="51044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2984087" y="51044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3000056" y="271735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2936179" y="27173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2968117" y="29825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2904241" y="29825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2872303" y="351306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7" name="pt87"/>
            <p:cNvSpPr/>
            <p:nvPr/>
          </p:nvSpPr>
          <p:spPr>
            <a:xfrm>
              <a:off x="2824396" y="35130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3047963" y="377830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3000056" y="37783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3031994" y="192164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2904241" y="19216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3031994" y="536973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3016025" y="53697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tx94"/>
            <p:cNvSpPr/>
            <p:nvPr/>
          </p:nvSpPr>
          <p:spPr>
            <a:xfrm>
              <a:off x="3245933" y="431260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5" name="tx95"/>
            <p:cNvSpPr/>
            <p:nvPr/>
          </p:nvSpPr>
          <p:spPr>
            <a:xfrm>
              <a:off x="3245933" y="325165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96" name="tx96"/>
            <p:cNvSpPr/>
            <p:nvPr/>
          </p:nvSpPr>
          <p:spPr>
            <a:xfrm>
              <a:off x="3245933" y="404736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97" name="tx97"/>
            <p:cNvSpPr/>
            <p:nvPr/>
          </p:nvSpPr>
          <p:spPr>
            <a:xfrm>
              <a:off x="3245933" y="21907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-7%</a:t>
              </a:r>
            </a:p>
          </p:txBody>
        </p:sp>
        <p:sp>
          <p:nvSpPr>
            <p:cNvPr id="98" name="tx98"/>
            <p:cNvSpPr/>
            <p:nvPr/>
          </p:nvSpPr>
          <p:spPr>
            <a:xfrm>
              <a:off x="3245933" y="457784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99" name="tx99"/>
            <p:cNvSpPr/>
            <p:nvPr/>
          </p:nvSpPr>
          <p:spPr>
            <a:xfrm>
              <a:off x="3245933" y="484307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0" name="tx100"/>
            <p:cNvSpPr/>
            <p:nvPr/>
          </p:nvSpPr>
          <p:spPr>
            <a:xfrm>
              <a:off x="3245933" y="245593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1" name="tx101"/>
            <p:cNvSpPr/>
            <p:nvPr/>
          </p:nvSpPr>
          <p:spPr>
            <a:xfrm>
              <a:off x="3245933" y="51083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2" name="tx102"/>
            <p:cNvSpPr/>
            <p:nvPr/>
          </p:nvSpPr>
          <p:spPr>
            <a:xfrm>
              <a:off x="3245933" y="272117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3" name="tx103"/>
            <p:cNvSpPr/>
            <p:nvPr/>
          </p:nvSpPr>
          <p:spPr>
            <a:xfrm>
              <a:off x="3245933" y="298641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04" name="tx104"/>
            <p:cNvSpPr/>
            <p:nvPr/>
          </p:nvSpPr>
          <p:spPr>
            <a:xfrm>
              <a:off x="3245933" y="351689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5" name="tx105"/>
            <p:cNvSpPr/>
            <p:nvPr/>
          </p:nvSpPr>
          <p:spPr>
            <a:xfrm>
              <a:off x="3245933" y="378212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6" name="tx106"/>
            <p:cNvSpPr/>
            <p:nvPr/>
          </p:nvSpPr>
          <p:spPr>
            <a:xfrm>
              <a:off x="3245933" y="192546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-8%</a:t>
              </a:r>
            </a:p>
          </p:txBody>
        </p:sp>
        <p:sp>
          <p:nvSpPr>
            <p:cNvPr id="107" name="tx107"/>
            <p:cNvSpPr/>
            <p:nvPr/>
          </p:nvSpPr>
          <p:spPr>
            <a:xfrm>
              <a:off x="3245933" y="537355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8" name="rc108"/>
            <p:cNvSpPr/>
            <p:nvPr/>
          </p:nvSpPr>
          <p:spPr>
            <a:xfrm>
              <a:off x="1416361" y="1807652"/>
              <a:ext cx="2107918" cy="3766375"/>
            </a:xfrm>
            <a:prstGeom prst="rect">
              <a:avLst/>
            </a:prstGeom>
            <a:noFill/>
            <a:ln w="13550" cap="rnd">
              <a:solidFill>
                <a:srgbClr val="999999">
                  <a:alpha val="100000"/>
                </a:srgbClr>
              </a:solidFill>
              <a:prstDash val="solid"/>
              <a:round/>
            </a:ln>
          </p:spPr>
          <p:txBody>
            <a:bodyPr/>
            <a:lstStyle/>
            <a:p/>
          </p:txBody>
        </p:sp>
        <p:sp>
          <p:nvSpPr>
            <p:cNvPr id="109" name="pl109"/>
            <p:cNvSpPr/>
            <p:nvPr/>
          </p:nvSpPr>
          <p:spPr>
            <a:xfrm>
              <a:off x="4085722" y="4867832"/>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10" name="pl110"/>
            <p:cNvSpPr/>
            <p:nvPr/>
          </p:nvSpPr>
          <p:spPr>
            <a:xfrm>
              <a:off x="4085722" y="3690839"/>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11" name="pl111"/>
            <p:cNvSpPr/>
            <p:nvPr/>
          </p:nvSpPr>
          <p:spPr>
            <a:xfrm>
              <a:off x="4085722" y="2513847"/>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12" name="pl112"/>
            <p:cNvSpPr/>
            <p:nvPr/>
          </p:nvSpPr>
          <p:spPr>
            <a:xfrm>
              <a:off x="418153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5009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8202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396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4590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7784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634723" y="2513847"/>
              <a:ext cx="63876" cy="0"/>
            </a:xfrm>
            <a:custGeom>
              <a:avLst/>
              <a:pathLst>
                <a:path w="63876" h="0">
                  <a:moveTo>
                    <a:pt x="0" y="0"/>
                  </a:moveTo>
                  <a:lnTo>
                    <a:pt x="63876" y="0"/>
                  </a:lnTo>
                </a:path>
              </a:pathLst>
            </a:custGeom>
            <a:ln w="81303" cap="flat">
              <a:solidFill>
                <a:srgbClr val="E8E8E8">
                  <a:alpha val="100000"/>
                </a:srgbClr>
              </a:solidFill>
              <a:prstDash val="solid"/>
              <a:round/>
            </a:ln>
          </p:spPr>
          <p:txBody>
            <a:bodyPr/>
            <a:lstStyle/>
            <a:p/>
          </p:txBody>
        </p:sp>
        <p:sp>
          <p:nvSpPr>
            <p:cNvPr id="119" name="pl119"/>
            <p:cNvSpPr/>
            <p:nvPr/>
          </p:nvSpPr>
          <p:spPr>
            <a:xfrm>
              <a:off x="5714568" y="3690839"/>
              <a:ext cx="15969" cy="0"/>
            </a:xfrm>
            <a:custGeom>
              <a:avLst/>
              <a:pathLst>
                <a:path w="15969" h="0">
                  <a:moveTo>
                    <a:pt x="0" y="0"/>
                  </a:moveTo>
                  <a:lnTo>
                    <a:pt x="15969" y="0"/>
                  </a:lnTo>
                </a:path>
              </a:pathLst>
            </a:custGeom>
            <a:ln w="81303" cap="flat">
              <a:solidFill>
                <a:srgbClr val="E8E8E8">
                  <a:alpha val="100000"/>
                </a:srgbClr>
              </a:solidFill>
              <a:prstDash val="solid"/>
              <a:round/>
            </a:ln>
          </p:spPr>
          <p:txBody>
            <a:bodyPr/>
            <a:lstStyle/>
            <a:p/>
          </p:txBody>
        </p:sp>
        <p:sp>
          <p:nvSpPr>
            <p:cNvPr id="120" name="pl120"/>
            <p:cNvSpPr/>
            <p:nvPr/>
          </p:nvSpPr>
          <p:spPr>
            <a:xfrm>
              <a:off x="5746506" y="4867832"/>
              <a:ext cx="15969" cy="0"/>
            </a:xfrm>
            <a:custGeom>
              <a:avLst/>
              <a:pathLst>
                <a:path w="15969" h="0">
                  <a:moveTo>
                    <a:pt x="0" y="0"/>
                  </a:moveTo>
                  <a:lnTo>
                    <a:pt x="15969" y="0"/>
                  </a:lnTo>
                </a:path>
              </a:pathLst>
            </a:custGeom>
            <a:ln w="81303" cap="flat">
              <a:solidFill>
                <a:srgbClr val="E8E8E8">
                  <a:alpha val="100000"/>
                </a:srgbClr>
              </a:solidFill>
              <a:prstDash val="solid"/>
              <a:round/>
            </a:ln>
          </p:spPr>
          <p:txBody>
            <a:bodyPr/>
            <a:lstStyle/>
            <a:p/>
          </p:txBody>
        </p:sp>
        <p:sp>
          <p:nvSpPr>
            <p:cNvPr id="121" name="pt121"/>
            <p:cNvSpPr/>
            <p:nvPr/>
          </p:nvSpPr>
          <p:spPr>
            <a:xfrm>
              <a:off x="563022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694099"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71006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72603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742006"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757975"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589571" y="24686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5653447"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669416"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685385"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5701354" y="48226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5717323"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tx133"/>
            <p:cNvSpPr/>
            <p:nvPr/>
          </p:nvSpPr>
          <p:spPr>
            <a:xfrm>
              <a:off x="5900800" y="24725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34" name="tx134"/>
            <p:cNvSpPr/>
            <p:nvPr/>
          </p:nvSpPr>
          <p:spPr>
            <a:xfrm>
              <a:off x="5900800"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35" name="tx135"/>
            <p:cNvSpPr/>
            <p:nvPr/>
          </p:nvSpPr>
          <p:spPr>
            <a:xfrm>
              <a:off x="5900800" y="48265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36" name="rc136"/>
            <p:cNvSpPr/>
            <p:nvPr/>
          </p:nvSpPr>
          <p:spPr>
            <a:xfrm>
              <a:off x="4085722" y="1807652"/>
              <a:ext cx="2107918" cy="3766375"/>
            </a:xfrm>
            <a:prstGeom prst="rect">
              <a:avLst/>
            </a:prstGeom>
            <a:noFill/>
            <a:ln w="13550" cap="rnd">
              <a:solidFill>
                <a:srgbClr val="999999">
                  <a:alpha val="100000"/>
                </a:srgbClr>
              </a:solidFill>
              <a:prstDash val="solid"/>
              <a:round/>
            </a:ln>
          </p:spPr>
          <p:txBody>
            <a:bodyPr/>
            <a:lstStyle/>
            <a:p/>
          </p:txBody>
        </p:sp>
        <p:sp>
          <p:nvSpPr>
            <p:cNvPr id="137" name="pl137"/>
            <p:cNvSpPr/>
            <p:nvPr/>
          </p:nvSpPr>
          <p:spPr>
            <a:xfrm>
              <a:off x="6966491" y="5352476"/>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38" name="pl138"/>
            <p:cNvSpPr/>
            <p:nvPr/>
          </p:nvSpPr>
          <p:spPr>
            <a:xfrm>
              <a:off x="6966491" y="4983223"/>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39" name="pl139"/>
            <p:cNvSpPr/>
            <p:nvPr/>
          </p:nvSpPr>
          <p:spPr>
            <a:xfrm>
              <a:off x="6966491" y="4613971"/>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40" name="pl140"/>
            <p:cNvSpPr/>
            <p:nvPr/>
          </p:nvSpPr>
          <p:spPr>
            <a:xfrm>
              <a:off x="6966491" y="4244718"/>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41" name="pl141"/>
            <p:cNvSpPr/>
            <p:nvPr/>
          </p:nvSpPr>
          <p:spPr>
            <a:xfrm>
              <a:off x="6966491" y="3875466"/>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42" name="pl142"/>
            <p:cNvSpPr/>
            <p:nvPr/>
          </p:nvSpPr>
          <p:spPr>
            <a:xfrm>
              <a:off x="6966491" y="3506213"/>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43" name="pl143"/>
            <p:cNvSpPr/>
            <p:nvPr/>
          </p:nvSpPr>
          <p:spPr>
            <a:xfrm>
              <a:off x="6966491" y="3136961"/>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44" name="pl144"/>
            <p:cNvSpPr/>
            <p:nvPr/>
          </p:nvSpPr>
          <p:spPr>
            <a:xfrm>
              <a:off x="6966491" y="2767708"/>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45" name="pl145"/>
            <p:cNvSpPr/>
            <p:nvPr/>
          </p:nvSpPr>
          <p:spPr>
            <a:xfrm>
              <a:off x="6966491" y="2398456"/>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46" name="pl146"/>
            <p:cNvSpPr/>
            <p:nvPr/>
          </p:nvSpPr>
          <p:spPr>
            <a:xfrm>
              <a:off x="6966491" y="2029203"/>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147" name="pl147"/>
            <p:cNvSpPr/>
            <p:nvPr/>
          </p:nvSpPr>
          <p:spPr>
            <a:xfrm>
              <a:off x="70623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73816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7010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0204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3398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65921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8643245" y="202920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4" name="pl154"/>
            <p:cNvSpPr/>
            <p:nvPr/>
          </p:nvSpPr>
          <p:spPr>
            <a:xfrm>
              <a:off x="8611307" y="239845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5" name="pl155"/>
            <p:cNvSpPr/>
            <p:nvPr/>
          </p:nvSpPr>
          <p:spPr>
            <a:xfrm>
              <a:off x="8627276" y="276770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6" name="pl156"/>
            <p:cNvSpPr/>
            <p:nvPr/>
          </p:nvSpPr>
          <p:spPr>
            <a:xfrm>
              <a:off x="8643245" y="313696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7" name="pl157"/>
            <p:cNvSpPr/>
            <p:nvPr/>
          </p:nvSpPr>
          <p:spPr>
            <a:xfrm>
              <a:off x="8643245" y="350621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8" name="pl158"/>
            <p:cNvSpPr/>
            <p:nvPr/>
          </p:nvSpPr>
          <p:spPr>
            <a:xfrm>
              <a:off x="8643245" y="387546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9" name="pl159"/>
            <p:cNvSpPr/>
            <p:nvPr/>
          </p:nvSpPr>
          <p:spPr>
            <a:xfrm>
              <a:off x="8643245" y="424471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0" name="pl160"/>
            <p:cNvSpPr/>
            <p:nvPr/>
          </p:nvSpPr>
          <p:spPr>
            <a:xfrm>
              <a:off x="8643245" y="461397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1" name="pl161"/>
            <p:cNvSpPr/>
            <p:nvPr/>
          </p:nvSpPr>
          <p:spPr>
            <a:xfrm>
              <a:off x="8643245" y="498322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2" name="pl162"/>
            <p:cNvSpPr/>
            <p:nvPr/>
          </p:nvSpPr>
          <p:spPr>
            <a:xfrm>
              <a:off x="8627276" y="535247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63" name="pt163"/>
            <p:cNvSpPr/>
            <p:nvPr/>
          </p:nvSpPr>
          <p:spPr>
            <a:xfrm>
              <a:off x="8638745"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8638745" y="2024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8606807"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8606807" y="23939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622776"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8622776" y="27632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8638745"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8638745" y="31324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8638745"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8638745" y="35017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638745"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8638745" y="38709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638745"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8638745" y="42402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8638745"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8638745" y="46094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638745"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8638745" y="49787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8622776"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8622776" y="5347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8598093" y="198405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4" name="pt184"/>
            <p:cNvSpPr/>
            <p:nvPr/>
          </p:nvSpPr>
          <p:spPr>
            <a:xfrm>
              <a:off x="8598093" y="1984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5" name="pt185"/>
            <p:cNvSpPr/>
            <p:nvPr/>
          </p:nvSpPr>
          <p:spPr>
            <a:xfrm>
              <a:off x="8566155" y="235330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6" name="pt186"/>
            <p:cNvSpPr/>
            <p:nvPr/>
          </p:nvSpPr>
          <p:spPr>
            <a:xfrm>
              <a:off x="8566155" y="23533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8582124" y="272255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8582124" y="272255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9" name="pt189"/>
            <p:cNvSpPr/>
            <p:nvPr/>
          </p:nvSpPr>
          <p:spPr>
            <a:xfrm>
              <a:off x="8598093" y="309180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0" name="pt190"/>
            <p:cNvSpPr/>
            <p:nvPr/>
          </p:nvSpPr>
          <p:spPr>
            <a:xfrm>
              <a:off x="8598093" y="309180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1" name="pt191"/>
            <p:cNvSpPr/>
            <p:nvPr/>
          </p:nvSpPr>
          <p:spPr>
            <a:xfrm>
              <a:off x="8598093" y="346106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2" name="pt192"/>
            <p:cNvSpPr/>
            <p:nvPr/>
          </p:nvSpPr>
          <p:spPr>
            <a:xfrm>
              <a:off x="8598093" y="34610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8598093" y="383031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8598093" y="38303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5" name="pt195"/>
            <p:cNvSpPr/>
            <p:nvPr/>
          </p:nvSpPr>
          <p:spPr>
            <a:xfrm>
              <a:off x="8598093" y="419956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6" name="pt196"/>
            <p:cNvSpPr/>
            <p:nvPr/>
          </p:nvSpPr>
          <p:spPr>
            <a:xfrm>
              <a:off x="8598093" y="41995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7" name="pt197"/>
            <p:cNvSpPr/>
            <p:nvPr/>
          </p:nvSpPr>
          <p:spPr>
            <a:xfrm>
              <a:off x="8598093" y="456881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8" name="pt198"/>
            <p:cNvSpPr/>
            <p:nvPr/>
          </p:nvSpPr>
          <p:spPr>
            <a:xfrm>
              <a:off x="8598093" y="456881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8598093" y="493807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8598093" y="49380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1" name="pt201"/>
            <p:cNvSpPr/>
            <p:nvPr/>
          </p:nvSpPr>
          <p:spPr>
            <a:xfrm>
              <a:off x="8582124" y="530732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2" name="pt202"/>
            <p:cNvSpPr/>
            <p:nvPr/>
          </p:nvSpPr>
          <p:spPr>
            <a:xfrm>
              <a:off x="8582124" y="5307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3" name="tx203"/>
            <p:cNvSpPr/>
            <p:nvPr/>
          </p:nvSpPr>
          <p:spPr>
            <a:xfrm>
              <a:off x="8815312" y="198787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4" name="tx204"/>
            <p:cNvSpPr/>
            <p:nvPr/>
          </p:nvSpPr>
          <p:spPr>
            <a:xfrm>
              <a:off x="8815312" y="235712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5" name="tx205"/>
            <p:cNvSpPr/>
            <p:nvPr/>
          </p:nvSpPr>
          <p:spPr>
            <a:xfrm>
              <a:off x="8815312" y="272637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6" name="tx206"/>
            <p:cNvSpPr/>
            <p:nvPr/>
          </p:nvSpPr>
          <p:spPr>
            <a:xfrm>
              <a:off x="8815312" y="309563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7" name="tx207"/>
            <p:cNvSpPr/>
            <p:nvPr/>
          </p:nvSpPr>
          <p:spPr>
            <a:xfrm>
              <a:off x="8815312" y="346488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8" name="tx208"/>
            <p:cNvSpPr/>
            <p:nvPr/>
          </p:nvSpPr>
          <p:spPr>
            <a:xfrm>
              <a:off x="8815312" y="383413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9" name="tx209"/>
            <p:cNvSpPr/>
            <p:nvPr/>
          </p:nvSpPr>
          <p:spPr>
            <a:xfrm>
              <a:off x="8815312" y="420338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0" name="tx210"/>
            <p:cNvSpPr/>
            <p:nvPr/>
          </p:nvSpPr>
          <p:spPr>
            <a:xfrm>
              <a:off x="8815312" y="457264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1" name="tx211"/>
            <p:cNvSpPr/>
            <p:nvPr/>
          </p:nvSpPr>
          <p:spPr>
            <a:xfrm>
              <a:off x="8815312" y="494189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2" name="tx212"/>
            <p:cNvSpPr/>
            <p:nvPr/>
          </p:nvSpPr>
          <p:spPr>
            <a:xfrm>
              <a:off x="8815312" y="531114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3" name="rc213"/>
            <p:cNvSpPr/>
            <p:nvPr/>
          </p:nvSpPr>
          <p:spPr>
            <a:xfrm>
              <a:off x="6966491" y="1807652"/>
              <a:ext cx="2107918" cy="3766375"/>
            </a:xfrm>
            <a:prstGeom prst="rect">
              <a:avLst/>
            </a:prstGeom>
            <a:noFill/>
            <a:ln w="13550" cap="rnd">
              <a:solidFill>
                <a:srgbClr val="999999">
                  <a:alpha val="100000"/>
                </a:srgbClr>
              </a:solidFill>
              <a:prstDash val="solid"/>
              <a:round/>
            </a:ln>
          </p:spPr>
          <p:txBody>
            <a:bodyPr/>
            <a:lstStyle/>
            <a:p/>
          </p:txBody>
        </p:sp>
        <p:sp>
          <p:nvSpPr>
            <p:cNvPr id="214" name="rc214"/>
            <p:cNvSpPr/>
            <p:nvPr/>
          </p:nvSpPr>
          <p:spPr>
            <a:xfrm>
              <a:off x="1416361" y="1592799"/>
              <a:ext cx="21079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5" name="tx215"/>
            <p:cNvSpPr/>
            <p:nvPr/>
          </p:nvSpPr>
          <p:spPr>
            <a:xfrm>
              <a:off x="223115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16" name="rc216"/>
            <p:cNvSpPr/>
            <p:nvPr/>
          </p:nvSpPr>
          <p:spPr>
            <a:xfrm>
              <a:off x="4085722" y="1592799"/>
              <a:ext cx="21079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7" name="tx217"/>
            <p:cNvSpPr/>
            <p:nvPr/>
          </p:nvSpPr>
          <p:spPr>
            <a:xfrm>
              <a:off x="492530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18" name="rc218"/>
            <p:cNvSpPr/>
            <p:nvPr/>
          </p:nvSpPr>
          <p:spPr>
            <a:xfrm>
              <a:off x="6966491" y="1592799"/>
              <a:ext cx="21079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9" name="tx219"/>
            <p:cNvSpPr/>
            <p:nvPr/>
          </p:nvSpPr>
          <p:spPr>
            <a:xfrm>
              <a:off x="7874467"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20" name="pl220"/>
            <p:cNvSpPr/>
            <p:nvPr/>
          </p:nvSpPr>
          <p:spPr>
            <a:xfrm>
              <a:off x="1416361" y="5574027"/>
              <a:ext cx="2107918" cy="0"/>
            </a:xfrm>
            <a:custGeom>
              <a:avLst/>
              <a:pathLst>
                <a:path w="2107918" h="0">
                  <a:moveTo>
                    <a:pt x="0" y="0"/>
                  </a:moveTo>
                  <a:lnTo>
                    <a:pt x="2107918" y="0"/>
                  </a:lnTo>
                </a:path>
              </a:pathLst>
            </a:custGeom>
            <a:ln w="8130" cap="flat">
              <a:solidFill>
                <a:srgbClr val="000000">
                  <a:alpha val="100000"/>
                </a:srgbClr>
              </a:solidFill>
              <a:prstDash val="solid"/>
              <a:round/>
            </a:ln>
          </p:spPr>
          <p:txBody>
            <a:bodyPr/>
            <a:lstStyle/>
            <a:p/>
          </p:txBody>
        </p:sp>
        <p:sp>
          <p:nvSpPr>
            <p:cNvPr id="221" name="pl221"/>
            <p:cNvSpPr/>
            <p:nvPr/>
          </p:nvSpPr>
          <p:spPr>
            <a:xfrm>
              <a:off x="15121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18315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21509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24703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27897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31090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tx227"/>
            <p:cNvSpPr/>
            <p:nvPr/>
          </p:nvSpPr>
          <p:spPr>
            <a:xfrm>
              <a:off x="148108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8" name="tx228"/>
            <p:cNvSpPr/>
            <p:nvPr/>
          </p:nvSpPr>
          <p:spPr>
            <a:xfrm>
              <a:off x="176937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9" name="tx229"/>
            <p:cNvSpPr/>
            <p:nvPr/>
          </p:nvSpPr>
          <p:spPr>
            <a:xfrm>
              <a:off x="20887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0" name="tx230"/>
            <p:cNvSpPr/>
            <p:nvPr/>
          </p:nvSpPr>
          <p:spPr>
            <a:xfrm>
              <a:off x="24081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1" name="tx231"/>
            <p:cNvSpPr/>
            <p:nvPr/>
          </p:nvSpPr>
          <p:spPr>
            <a:xfrm>
              <a:off x="272752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2" name="tx232"/>
            <p:cNvSpPr/>
            <p:nvPr/>
          </p:nvSpPr>
          <p:spPr>
            <a:xfrm>
              <a:off x="301581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3" name="pl233"/>
            <p:cNvSpPr/>
            <p:nvPr/>
          </p:nvSpPr>
          <p:spPr>
            <a:xfrm>
              <a:off x="4085722" y="5574027"/>
              <a:ext cx="2107918" cy="0"/>
            </a:xfrm>
            <a:custGeom>
              <a:avLst/>
              <a:pathLst>
                <a:path w="2107918" h="0">
                  <a:moveTo>
                    <a:pt x="0" y="0"/>
                  </a:moveTo>
                  <a:lnTo>
                    <a:pt x="2107918" y="0"/>
                  </a:lnTo>
                </a:path>
              </a:pathLst>
            </a:custGeom>
            <a:ln w="8130" cap="flat">
              <a:solidFill>
                <a:srgbClr val="000000">
                  <a:alpha val="100000"/>
                </a:srgbClr>
              </a:solidFill>
              <a:prstDash val="solid"/>
              <a:round/>
            </a:ln>
          </p:spPr>
          <p:txBody>
            <a:bodyPr/>
            <a:lstStyle/>
            <a:p/>
          </p:txBody>
        </p:sp>
        <p:sp>
          <p:nvSpPr>
            <p:cNvPr id="234" name="pl234"/>
            <p:cNvSpPr/>
            <p:nvPr/>
          </p:nvSpPr>
          <p:spPr>
            <a:xfrm>
              <a:off x="418153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45009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48202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51396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54590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57784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tx240"/>
            <p:cNvSpPr/>
            <p:nvPr/>
          </p:nvSpPr>
          <p:spPr>
            <a:xfrm>
              <a:off x="415044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1" name="tx241"/>
            <p:cNvSpPr/>
            <p:nvPr/>
          </p:nvSpPr>
          <p:spPr>
            <a:xfrm>
              <a:off x="44387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a:off x="47581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3" name="tx243"/>
            <p:cNvSpPr/>
            <p:nvPr/>
          </p:nvSpPr>
          <p:spPr>
            <a:xfrm>
              <a:off x="507750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4" name="tx244"/>
            <p:cNvSpPr/>
            <p:nvPr/>
          </p:nvSpPr>
          <p:spPr>
            <a:xfrm>
              <a:off x="53968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a:off x="568517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6" name="pl246"/>
            <p:cNvSpPr/>
            <p:nvPr/>
          </p:nvSpPr>
          <p:spPr>
            <a:xfrm>
              <a:off x="6966491" y="5574027"/>
              <a:ext cx="2107918" cy="0"/>
            </a:xfrm>
            <a:custGeom>
              <a:avLst/>
              <a:pathLst>
                <a:path w="2107918" h="0">
                  <a:moveTo>
                    <a:pt x="0" y="0"/>
                  </a:moveTo>
                  <a:lnTo>
                    <a:pt x="2107918" y="0"/>
                  </a:lnTo>
                </a:path>
              </a:pathLst>
            </a:custGeom>
            <a:ln w="8130" cap="flat">
              <a:solidFill>
                <a:srgbClr val="000000">
                  <a:alpha val="100000"/>
                </a:srgbClr>
              </a:solidFill>
              <a:prstDash val="solid"/>
              <a:round/>
            </a:ln>
          </p:spPr>
          <p:txBody>
            <a:bodyPr/>
            <a:lstStyle/>
            <a:p/>
          </p:txBody>
        </p:sp>
        <p:sp>
          <p:nvSpPr>
            <p:cNvPr id="247" name="pl247"/>
            <p:cNvSpPr/>
            <p:nvPr/>
          </p:nvSpPr>
          <p:spPr>
            <a:xfrm>
              <a:off x="70623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73816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77010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80204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83398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865921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703121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731950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76388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79582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82776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856594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tx259"/>
            <p:cNvSpPr/>
            <p:nvPr/>
          </p:nvSpPr>
          <p:spPr>
            <a:xfrm>
              <a:off x="6598814" y="5312471"/>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Spain</a:t>
              </a:r>
            </a:p>
          </p:txBody>
        </p:sp>
        <p:sp>
          <p:nvSpPr>
            <p:cNvPr id="260" name="tx260"/>
            <p:cNvSpPr/>
            <p:nvPr/>
          </p:nvSpPr>
          <p:spPr>
            <a:xfrm>
              <a:off x="6468330" y="4943218"/>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Portugal</a:t>
              </a:r>
            </a:p>
          </p:txBody>
        </p:sp>
        <p:sp>
          <p:nvSpPr>
            <p:cNvPr id="261" name="tx261"/>
            <p:cNvSpPr/>
            <p:nvPr/>
          </p:nvSpPr>
          <p:spPr>
            <a:xfrm>
              <a:off x="6536635" y="4573966"/>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Poland</a:t>
              </a:r>
            </a:p>
          </p:txBody>
        </p:sp>
        <p:sp>
          <p:nvSpPr>
            <p:cNvPr id="262" name="tx262"/>
            <p:cNvSpPr/>
            <p:nvPr/>
          </p:nvSpPr>
          <p:spPr>
            <a:xfrm>
              <a:off x="6263230" y="4204713"/>
              <a:ext cx="621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Luxembourg</a:t>
              </a:r>
            </a:p>
          </p:txBody>
        </p:sp>
        <p:sp>
          <p:nvSpPr>
            <p:cNvPr id="263" name="tx263"/>
            <p:cNvSpPr/>
            <p:nvPr/>
          </p:nvSpPr>
          <p:spPr>
            <a:xfrm>
              <a:off x="6586379" y="3835461"/>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Latvia</a:t>
              </a:r>
            </a:p>
          </p:txBody>
        </p:sp>
        <p:sp>
          <p:nvSpPr>
            <p:cNvPr id="264" name="tx264"/>
            <p:cNvSpPr/>
            <p:nvPr/>
          </p:nvSpPr>
          <p:spPr>
            <a:xfrm>
              <a:off x="6462203" y="3466208"/>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Hungary</a:t>
              </a:r>
            </a:p>
          </p:txBody>
        </p:sp>
        <p:sp>
          <p:nvSpPr>
            <p:cNvPr id="265" name="tx265"/>
            <p:cNvSpPr/>
            <p:nvPr/>
          </p:nvSpPr>
          <p:spPr>
            <a:xfrm>
              <a:off x="6536818" y="3096956"/>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France</a:t>
              </a:r>
            </a:p>
          </p:txBody>
        </p:sp>
        <p:sp>
          <p:nvSpPr>
            <p:cNvPr id="266" name="tx266"/>
            <p:cNvSpPr/>
            <p:nvPr/>
          </p:nvSpPr>
          <p:spPr>
            <a:xfrm>
              <a:off x="6518164" y="2727703"/>
              <a:ext cx="3664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Finland</a:t>
              </a:r>
            </a:p>
          </p:txBody>
        </p:sp>
        <p:sp>
          <p:nvSpPr>
            <p:cNvPr id="267" name="tx267"/>
            <p:cNvSpPr/>
            <p:nvPr/>
          </p:nvSpPr>
          <p:spPr>
            <a:xfrm>
              <a:off x="6431296" y="2358451"/>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Denmark</a:t>
              </a:r>
            </a:p>
          </p:txBody>
        </p:sp>
        <p:sp>
          <p:nvSpPr>
            <p:cNvPr id="268" name="tx268"/>
            <p:cNvSpPr/>
            <p:nvPr/>
          </p:nvSpPr>
          <p:spPr>
            <a:xfrm>
              <a:off x="6530692" y="1989198"/>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Cyprus</a:t>
              </a:r>
            </a:p>
          </p:txBody>
        </p:sp>
        <p:sp>
          <p:nvSpPr>
            <p:cNvPr id="269" name="tx269"/>
            <p:cNvSpPr/>
            <p:nvPr/>
          </p:nvSpPr>
          <p:spPr>
            <a:xfrm>
              <a:off x="3730572" y="4827827"/>
              <a:ext cx="273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Malta</a:t>
              </a:r>
            </a:p>
          </p:txBody>
        </p:sp>
        <p:sp>
          <p:nvSpPr>
            <p:cNvPr id="270" name="tx270"/>
            <p:cNvSpPr/>
            <p:nvPr/>
          </p:nvSpPr>
          <p:spPr>
            <a:xfrm>
              <a:off x="3593869" y="365083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Bulgaria</a:t>
              </a:r>
            </a:p>
          </p:txBody>
        </p:sp>
        <p:sp>
          <p:nvSpPr>
            <p:cNvPr id="271" name="tx271"/>
            <p:cNvSpPr/>
            <p:nvPr/>
          </p:nvSpPr>
          <p:spPr>
            <a:xfrm>
              <a:off x="3656048" y="2473842"/>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Austria</a:t>
              </a:r>
            </a:p>
          </p:txBody>
        </p:sp>
        <p:sp>
          <p:nvSpPr>
            <p:cNvPr id="272" name="tx272"/>
            <p:cNvSpPr/>
            <p:nvPr/>
          </p:nvSpPr>
          <p:spPr>
            <a:xfrm>
              <a:off x="930635" y="5374879"/>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Sweden</a:t>
              </a:r>
            </a:p>
          </p:txBody>
        </p:sp>
        <p:sp>
          <p:nvSpPr>
            <p:cNvPr id="273" name="tx273"/>
            <p:cNvSpPr/>
            <p:nvPr/>
          </p:nvSpPr>
          <p:spPr>
            <a:xfrm>
              <a:off x="1129517" y="5109642"/>
              <a:ext cx="20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Italy</a:t>
              </a:r>
            </a:p>
          </p:txBody>
        </p:sp>
        <p:sp>
          <p:nvSpPr>
            <p:cNvPr id="274" name="tx274"/>
            <p:cNvSpPr/>
            <p:nvPr/>
          </p:nvSpPr>
          <p:spPr>
            <a:xfrm>
              <a:off x="967942" y="4844404"/>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Greece</a:t>
              </a:r>
            </a:p>
          </p:txBody>
        </p:sp>
        <p:sp>
          <p:nvSpPr>
            <p:cNvPr id="275" name="tx275"/>
            <p:cNvSpPr/>
            <p:nvPr/>
          </p:nvSpPr>
          <p:spPr>
            <a:xfrm>
              <a:off x="874857" y="4579166"/>
              <a:ext cx="45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Germany</a:t>
              </a:r>
            </a:p>
          </p:txBody>
        </p:sp>
        <p:sp>
          <p:nvSpPr>
            <p:cNvPr id="276" name="tx276"/>
            <p:cNvSpPr/>
            <p:nvPr/>
          </p:nvSpPr>
          <p:spPr>
            <a:xfrm>
              <a:off x="930818" y="431392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Belgium</a:t>
              </a:r>
            </a:p>
          </p:txBody>
        </p:sp>
        <p:sp>
          <p:nvSpPr>
            <p:cNvPr id="277" name="tx277"/>
            <p:cNvSpPr/>
            <p:nvPr/>
          </p:nvSpPr>
          <p:spPr>
            <a:xfrm>
              <a:off x="930818" y="4048691"/>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Czechia</a:t>
              </a:r>
            </a:p>
          </p:txBody>
        </p:sp>
        <p:sp>
          <p:nvSpPr>
            <p:cNvPr id="278" name="tx278"/>
            <p:cNvSpPr/>
            <p:nvPr/>
          </p:nvSpPr>
          <p:spPr>
            <a:xfrm>
              <a:off x="912164" y="3783453"/>
              <a:ext cx="4223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Slovakia</a:t>
              </a:r>
            </a:p>
          </p:txBody>
        </p:sp>
        <p:sp>
          <p:nvSpPr>
            <p:cNvPr id="279" name="tx279"/>
            <p:cNvSpPr/>
            <p:nvPr/>
          </p:nvSpPr>
          <p:spPr>
            <a:xfrm>
              <a:off x="887292" y="3518216"/>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Romania</a:t>
              </a:r>
            </a:p>
          </p:txBody>
        </p:sp>
        <p:sp>
          <p:nvSpPr>
            <p:cNvPr id="280" name="tx280"/>
            <p:cNvSpPr/>
            <p:nvPr/>
          </p:nvSpPr>
          <p:spPr>
            <a:xfrm>
              <a:off x="974252" y="3252978"/>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Croatia</a:t>
              </a:r>
            </a:p>
          </p:txBody>
        </p:sp>
        <p:sp>
          <p:nvSpPr>
            <p:cNvPr id="281" name="tx281"/>
            <p:cNvSpPr/>
            <p:nvPr/>
          </p:nvSpPr>
          <p:spPr>
            <a:xfrm>
              <a:off x="508182" y="2987740"/>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The Netherlands</a:t>
              </a:r>
            </a:p>
          </p:txBody>
        </p:sp>
        <p:sp>
          <p:nvSpPr>
            <p:cNvPr id="282" name="tx282"/>
            <p:cNvSpPr/>
            <p:nvPr/>
          </p:nvSpPr>
          <p:spPr>
            <a:xfrm>
              <a:off x="880800" y="2722503"/>
              <a:ext cx="4537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Lithuania</a:t>
              </a:r>
            </a:p>
          </p:txBody>
        </p:sp>
        <p:sp>
          <p:nvSpPr>
            <p:cNvPr id="283" name="tx283"/>
            <p:cNvSpPr/>
            <p:nvPr/>
          </p:nvSpPr>
          <p:spPr>
            <a:xfrm>
              <a:off x="992723" y="2457265"/>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Ireland</a:t>
              </a:r>
            </a:p>
          </p:txBody>
        </p:sp>
        <p:sp>
          <p:nvSpPr>
            <p:cNvPr id="284" name="tx284"/>
            <p:cNvSpPr/>
            <p:nvPr/>
          </p:nvSpPr>
          <p:spPr>
            <a:xfrm>
              <a:off x="961725" y="2192027"/>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Estonia</a:t>
              </a:r>
            </a:p>
          </p:txBody>
        </p:sp>
        <p:sp>
          <p:nvSpPr>
            <p:cNvPr id="285" name="tx285"/>
            <p:cNvSpPr/>
            <p:nvPr/>
          </p:nvSpPr>
          <p:spPr>
            <a:xfrm>
              <a:off x="905855" y="192678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Slovenia</a:t>
              </a:r>
            </a:p>
          </p:txBody>
        </p:sp>
        <p:sp>
          <p:nvSpPr>
            <p:cNvPr id="286" name="tx286"/>
            <p:cNvSpPr/>
            <p:nvPr/>
          </p:nvSpPr>
          <p:spPr>
            <a:xfrm>
              <a:off x="4113764"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87" name="pt287"/>
            <p:cNvSpPr/>
            <p:nvPr/>
          </p:nvSpPr>
          <p:spPr>
            <a:xfrm>
              <a:off x="5269370"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5876721"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9" name="tx289"/>
            <p:cNvSpPr/>
            <p:nvPr/>
          </p:nvSpPr>
          <p:spPr>
            <a:xfrm>
              <a:off x="5520940"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0" name="tx290"/>
            <p:cNvSpPr/>
            <p:nvPr/>
          </p:nvSpPr>
          <p:spPr>
            <a:xfrm>
              <a:off x="6128291"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1" name="tx291"/>
            <p:cNvSpPr/>
            <p:nvPr/>
          </p:nvSpPr>
          <p:spPr>
            <a:xfrm>
              <a:off x="1416361"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2019 and 2025</a:t>
              </a:r>
            </a:p>
          </p:txBody>
        </p:sp>
        <p:sp>
          <p:nvSpPr>
            <p:cNvPr id="292" name="tx29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2019 and 2025, and change in coverage between the two years.
Overall, 14 out of 27 (52%) countries in European Union had a decline in coverage. The largest decline was in Slovenia (-8 percentage points), followed by Estonia (-7 percentage points).
There were 3 (11%) countries with an increase in DTP1 coverage. Coverage remained the same in 10 countries between 2019 and 2025.
</a:t>
            </a:r>
          </a:p>
        </p:txBody>
      </p:sp>
      <p:sp>
        <p:nvSpPr>
          <p:cNvPr id="2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DTP1 coverage increased in three countries and decreased in 14 countries.</a:t>
            </a:r>
          </a:p>
        </p:txBody>
      </p:sp>
      <p:grpSp xmlns:pic="http://schemas.openxmlformats.org/drawingml/2006/picture">
        <p:nvGrpSpPr>
          <p:cNvPr id="296" name=""/>
          <p:cNvGrpSpPr/>
          <p:nvPr/>
        </p:nvGrpSpPr>
        <p:grpSpPr>
          <a:xfrm>
            <a:off x="292608" y="1005840"/>
            <a:ext cx="8595360" cy="28575"/>
            <a:chOff x="292608" y="1005840"/>
            <a:chExt cx="8595360" cy="28575"/>
          </a:xfrm>
        </p:grpSpPr>
        <p:sp>
          <p:nvSpPr>
            <p:cNvPr id="2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416361" y="4867832"/>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5" name="pl5"/>
            <p:cNvSpPr/>
            <p:nvPr/>
          </p:nvSpPr>
          <p:spPr>
            <a:xfrm>
              <a:off x="1416361" y="3690839"/>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6" name="pl6"/>
            <p:cNvSpPr/>
            <p:nvPr/>
          </p:nvSpPr>
          <p:spPr>
            <a:xfrm>
              <a:off x="1416361" y="2513847"/>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7" name="pl7"/>
            <p:cNvSpPr/>
            <p:nvPr/>
          </p:nvSpPr>
          <p:spPr>
            <a:xfrm>
              <a:off x="151217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83155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1509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47032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78970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10908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49393" y="2513847"/>
              <a:ext cx="31938" cy="0"/>
            </a:xfrm>
            <a:custGeom>
              <a:avLst/>
              <a:pathLst>
                <a:path w="31938" h="0">
                  <a:moveTo>
                    <a:pt x="0" y="0"/>
                  </a:moveTo>
                  <a:lnTo>
                    <a:pt x="31938" y="0"/>
                  </a:lnTo>
                </a:path>
              </a:pathLst>
            </a:custGeom>
            <a:ln w="81303" cap="flat">
              <a:solidFill>
                <a:srgbClr val="E8E8E8">
                  <a:alpha val="100000"/>
                </a:srgbClr>
              </a:solidFill>
              <a:prstDash val="solid"/>
              <a:round/>
            </a:ln>
          </p:spPr>
          <p:txBody>
            <a:bodyPr/>
            <a:lstStyle/>
            <a:p/>
          </p:txBody>
        </p:sp>
        <p:sp>
          <p:nvSpPr>
            <p:cNvPr id="14" name="pl14"/>
            <p:cNvSpPr/>
            <p:nvPr/>
          </p:nvSpPr>
          <p:spPr>
            <a:xfrm>
              <a:off x="2997300" y="3690839"/>
              <a:ext cx="15969" cy="0"/>
            </a:xfrm>
            <a:custGeom>
              <a:avLst/>
              <a:pathLst>
                <a:path w="15969" h="0">
                  <a:moveTo>
                    <a:pt x="0" y="0"/>
                  </a:moveTo>
                  <a:lnTo>
                    <a:pt x="15969" y="0"/>
                  </a:lnTo>
                </a:path>
              </a:pathLst>
            </a:custGeom>
            <a:ln w="81303" cap="flat">
              <a:solidFill>
                <a:srgbClr val="E8E8E8">
                  <a:alpha val="100000"/>
                </a:srgbClr>
              </a:solidFill>
              <a:prstDash val="solid"/>
              <a:round/>
            </a:ln>
          </p:spPr>
          <p:txBody>
            <a:bodyPr/>
            <a:lstStyle/>
            <a:p/>
          </p:txBody>
        </p:sp>
        <p:sp>
          <p:nvSpPr>
            <p:cNvPr id="15" name="pl15"/>
            <p:cNvSpPr/>
            <p:nvPr/>
          </p:nvSpPr>
          <p:spPr>
            <a:xfrm>
              <a:off x="2949393" y="4867832"/>
              <a:ext cx="15969" cy="0"/>
            </a:xfrm>
            <a:custGeom>
              <a:avLst/>
              <a:pathLst>
                <a:path w="15969" h="0">
                  <a:moveTo>
                    <a:pt x="0" y="0"/>
                  </a:moveTo>
                  <a:lnTo>
                    <a:pt x="15969" y="0"/>
                  </a:lnTo>
                </a:path>
              </a:pathLst>
            </a:custGeom>
            <a:ln w="81303" cap="flat">
              <a:solidFill>
                <a:srgbClr val="E8E8E8">
                  <a:alpha val="100000"/>
                </a:srgbClr>
              </a:solidFill>
              <a:prstDash val="solid"/>
              <a:round/>
            </a:ln>
          </p:spPr>
          <p:txBody>
            <a:bodyPr/>
            <a:lstStyle/>
            <a:p/>
          </p:txBody>
        </p:sp>
        <p:sp>
          <p:nvSpPr>
            <p:cNvPr id="16" name="pt16"/>
            <p:cNvSpPr/>
            <p:nvPr/>
          </p:nvSpPr>
          <p:spPr>
            <a:xfrm>
              <a:off x="3008769"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2992800"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976831"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 name="pt19"/>
            <p:cNvSpPr/>
            <p:nvPr/>
          </p:nvSpPr>
          <p:spPr>
            <a:xfrm>
              <a:off x="2944893"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 name="pt20"/>
            <p:cNvSpPr/>
            <p:nvPr/>
          </p:nvSpPr>
          <p:spPr>
            <a:xfrm>
              <a:off x="2960862"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2944893"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2968117"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 name="pt23"/>
            <p:cNvSpPr/>
            <p:nvPr/>
          </p:nvSpPr>
          <p:spPr>
            <a:xfrm>
              <a:off x="2952148"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 name="pt24"/>
            <p:cNvSpPr/>
            <p:nvPr/>
          </p:nvSpPr>
          <p:spPr>
            <a:xfrm>
              <a:off x="2936179"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 name="pt25"/>
            <p:cNvSpPr/>
            <p:nvPr/>
          </p:nvSpPr>
          <p:spPr>
            <a:xfrm>
              <a:off x="2904241"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 name="pt26"/>
            <p:cNvSpPr/>
            <p:nvPr/>
          </p:nvSpPr>
          <p:spPr>
            <a:xfrm>
              <a:off x="2920210"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 name="pt27"/>
            <p:cNvSpPr/>
            <p:nvPr/>
          </p:nvSpPr>
          <p:spPr>
            <a:xfrm>
              <a:off x="2904241"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 name="tx28"/>
            <p:cNvSpPr/>
            <p:nvPr/>
          </p:nvSpPr>
          <p:spPr>
            <a:xfrm>
              <a:off x="3245933"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29" name="tx29"/>
            <p:cNvSpPr/>
            <p:nvPr/>
          </p:nvSpPr>
          <p:spPr>
            <a:xfrm>
              <a:off x="3245933" y="24725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30" name="tx30"/>
            <p:cNvSpPr/>
            <p:nvPr/>
          </p:nvSpPr>
          <p:spPr>
            <a:xfrm>
              <a:off x="3245933" y="48265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31" name="rc31"/>
            <p:cNvSpPr/>
            <p:nvPr/>
          </p:nvSpPr>
          <p:spPr>
            <a:xfrm>
              <a:off x="1416361" y="1807652"/>
              <a:ext cx="2107918" cy="3766375"/>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4085722" y="4867832"/>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33" name="pl33"/>
            <p:cNvSpPr/>
            <p:nvPr/>
          </p:nvSpPr>
          <p:spPr>
            <a:xfrm>
              <a:off x="4085722" y="3690839"/>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34" name="pl34"/>
            <p:cNvSpPr/>
            <p:nvPr/>
          </p:nvSpPr>
          <p:spPr>
            <a:xfrm>
              <a:off x="4085722" y="2513847"/>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35" name="pl35"/>
            <p:cNvSpPr/>
            <p:nvPr/>
          </p:nvSpPr>
          <p:spPr>
            <a:xfrm>
              <a:off x="418153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50091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8202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13968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545906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577844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5491001" y="2513847"/>
              <a:ext cx="63876" cy="0"/>
            </a:xfrm>
            <a:custGeom>
              <a:avLst/>
              <a:pathLst>
                <a:path w="63876" h="0">
                  <a:moveTo>
                    <a:pt x="0" y="0"/>
                  </a:moveTo>
                  <a:lnTo>
                    <a:pt x="63876" y="0"/>
                  </a:lnTo>
                </a:path>
              </a:pathLst>
            </a:custGeom>
            <a:ln w="81303" cap="flat">
              <a:solidFill>
                <a:srgbClr val="E8E8E8">
                  <a:alpha val="100000"/>
                </a:srgbClr>
              </a:solidFill>
              <a:prstDash val="solid"/>
              <a:round/>
            </a:ln>
          </p:spPr>
          <p:txBody>
            <a:bodyPr/>
            <a:lstStyle/>
            <a:p/>
          </p:txBody>
        </p:sp>
        <p:sp>
          <p:nvSpPr>
            <p:cNvPr id="42" name="pl42"/>
            <p:cNvSpPr/>
            <p:nvPr/>
          </p:nvSpPr>
          <p:spPr>
            <a:xfrm>
              <a:off x="5714568" y="3690839"/>
              <a:ext cx="15969" cy="0"/>
            </a:xfrm>
            <a:custGeom>
              <a:avLst/>
              <a:pathLst>
                <a:path w="15969" h="0">
                  <a:moveTo>
                    <a:pt x="0" y="0"/>
                  </a:moveTo>
                  <a:lnTo>
                    <a:pt x="15969" y="0"/>
                  </a:lnTo>
                </a:path>
              </a:pathLst>
            </a:custGeom>
            <a:ln w="81303" cap="flat">
              <a:solidFill>
                <a:srgbClr val="E8E8E8">
                  <a:alpha val="100000"/>
                </a:srgbClr>
              </a:solidFill>
              <a:prstDash val="solid"/>
              <a:round/>
            </a:ln>
          </p:spPr>
          <p:txBody>
            <a:bodyPr/>
            <a:lstStyle/>
            <a:p/>
          </p:txBody>
        </p:sp>
        <p:sp>
          <p:nvSpPr>
            <p:cNvPr id="43" name="pl43"/>
            <p:cNvSpPr/>
            <p:nvPr/>
          </p:nvSpPr>
          <p:spPr>
            <a:xfrm>
              <a:off x="5682630" y="4867832"/>
              <a:ext cx="15969" cy="0"/>
            </a:xfrm>
            <a:custGeom>
              <a:avLst/>
              <a:pathLst>
                <a:path w="15969" h="0">
                  <a:moveTo>
                    <a:pt x="0" y="0"/>
                  </a:moveTo>
                  <a:lnTo>
                    <a:pt x="15969" y="0"/>
                  </a:lnTo>
                </a:path>
              </a:pathLst>
            </a:custGeom>
            <a:ln w="81303" cap="flat">
              <a:solidFill>
                <a:srgbClr val="E8E8E8">
                  <a:alpha val="100000"/>
                </a:srgbClr>
              </a:solidFill>
              <a:prstDash val="solid"/>
              <a:round/>
            </a:ln>
          </p:spPr>
          <p:txBody>
            <a:bodyPr/>
            <a:lstStyle/>
            <a:p/>
          </p:txBody>
        </p:sp>
        <p:sp>
          <p:nvSpPr>
            <p:cNvPr id="44" name="pt44"/>
            <p:cNvSpPr/>
            <p:nvPr/>
          </p:nvSpPr>
          <p:spPr>
            <a:xfrm>
              <a:off x="571006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726037"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486501"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550377" y="25093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678130"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694099" y="4863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669416"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5685385"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pt52"/>
            <p:cNvSpPr/>
            <p:nvPr/>
          </p:nvSpPr>
          <p:spPr>
            <a:xfrm>
              <a:off x="5445849" y="24686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3" name="pt53"/>
            <p:cNvSpPr/>
            <p:nvPr/>
          </p:nvSpPr>
          <p:spPr>
            <a:xfrm>
              <a:off x="5509725" y="24686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4" name="pt54"/>
            <p:cNvSpPr/>
            <p:nvPr/>
          </p:nvSpPr>
          <p:spPr>
            <a:xfrm>
              <a:off x="5637478" y="48226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5" name="pt55"/>
            <p:cNvSpPr/>
            <p:nvPr/>
          </p:nvSpPr>
          <p:spPr>
            <a:xfrm>
              <a:off x="5653447" y="48226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6" name="tx56"/>
            <p:cNvSpPr/>
            <p:nvPr/>
          </p:nvSpPr>
          <p:spPr>
            <a:xfrm>
              <a:off x="5900800"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7" name="tx57"/>
            <p:cNvSpPr/>
            <p:nvPr/>
          </p:nvSpPr>
          <p:spPr>
            <a:xfrm>
              <a:off x="5900800" y="247251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58" name="tx58"/>
            <p:cNvSpPr/>
            <p:nvPr/>
          </p:nvSpPr>
          <p:spPr>
            <a:xfrm>
              <a:off x="5900800" y="482650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9" name="rc59"/>
            <p:cNvSpPr/>
            <p:nvPr/>
          </p:nvSpPr>
          <p:spPr>
            <a:xfrm>
              <a:off x="4085722" y="1807652"/>
              <a:ext cx="2107918" cy="3766375"/>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6966491" y="5467432"/>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61" name="pl61"/>
            <p:cNvSpPr/>
            <p:nvPr/>
          </p:nvSpPr>
          <p:spPr>
            <a:xfrm>
              <a:off x="6966491" y="5289772"/>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62" name="pl62"/>
            <p:cNvSpPr/>
            <p:nvPr/>
          </p:nvSpPr>
          <p:spPr>
            <a:xfrm>
              <a:off x="6966491" y="5112113"/>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63" name="pl63"/>
            <p:cNvSpPr/>
            <p:nvPr/>
          </p:nvSpPr>
          <p:spPr>
            <a:xfrm>
              <a:off x="6966491" y="4934454"/>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64" name="pl64"/>
            <p:cNvSpPr/>
            <p:nvPr/>
          </p:nvSpPr>
          <p:spPr>
            <a:xfrm>
              <a:off x="6966491" y="4756795"/>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65" name="pl65"/>
            <p:cNvSpPr/>
            <p:nvPr/>
          </p:nvSpPr>
          <p:spPr>
            <a:xfrm>
              <a:off x="6966491" y="4579136"/>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66" name="pl66"/>
            <p:cNvSpPr/>
            <p:nvPr/>
          </p:nvSpPr>
          <p:spPr>
            <a:xfrm>
              <a:off x="6966491" y="4401476"/>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67" name="pl67"/>
            <p:cNvSpPr/>
            <p:nvPr/>
          </p:nvSpPr>
          <p:spPr>
            <a:xfrm>
              <a:off x="6966491" y="4223817"/>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68" name="pl68"/>
            <p:cNvSpPr/>
            <p:nvPr/>
          </p:nvSpPr>
          <p:spPr>
            <a:xfrm>
              <a:off x="6966491" y="4046158"/>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69" name="pl69"/>
            <p:cNvSpPr/>
            <p:nvPr/>
          </p:nvSpPr>
          <p:spPr>
            <a:xfrm>
              <a:off x="6966491" y="3868499"/>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70" name="pl70"/>
            <p:cNvSpPr/>
            <p:nvPr/>
          </p:nvSpPr>
          <p:spPr>
            <a:xfrm>
              <a:off x="6966491" y="3690839"/>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71" name="pl71"/>
            <p:cNvSpPr/>
            <p:nvPr/>
          </p:nvSpPr>
          <p:spPr>
            <a:xfrm>
              <a:off x="6966491" y="3513180"/>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72" name="pl72"/>
            <p:cNvSpPr/>
            <p:nvPr/>
          </p:nvSpPr>
          <p:spPr>
            <a:xfrm>
              <a:off x="6966491" y="3335521"/>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73" name="pl73"/>
            <p:cNvSpPr/>
            <p:nvPr/>
          </p:nvSpPr>
          <p:spPr>
            <a:xfrm>
              <a:off x="6966491" y="3157862"/>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74" name="pl74"/>
            <p:cNvSpPr/>
            <p:nvPr/>
          </p:nvSpPr>
          <p:spPr>
            <a:xfrm>
              <a:off x="6966491" y="2980203"/>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75" name="pl75"/>
            <p:cNvSpPr/>
            <p:nvPr/>
          </p:nvSpPr>
          <p:spPr>
            <a:xfrm>
              <a:off x="6966491" y="2802543"/>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76" name="pl76"/>
            <p:cNvSpPr/>
            <p:nvPr/>
          </p:nvSpPr>
          <p:spPr>
            <a:xfrm>
              <a:off x="6966491" y="2624884"/>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77" name="pl77"/>
            <p:cNvSpPr/>
            <p:nvPr/>
          </p:nvSpPr>
          <p:spPr>
            <a:xfrm>
              <a:off x="6966491" y="2447225"/>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78" name="pl78"/>
            <p:cNvSpPr/>
            <p:nvPr/>
          </p:nvSpPr>
          <p:spPr>
            <a:xfrm>
              <a:off x="6966491" y="2269566"/>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79" name="pl79"/>
            <p:cNvSpPr/>
            <p:nvPr/>
          </p:nvSpPr>
          <p:spPr>
            <a:xfrm>
              <a:off x="6966491" y="2091907"/>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80" name="pl80"/>
            <p:cNvSpPr/>
            <p:nvPr/>
          </p:nvSpPr>
          <p:spPr>
            <a:xfrm>
              <a:off x="6966491" y="1914247"/>
              <a:ext cx="2107918" cy="0"/>
            </a:xfrm>
            <a:custGeom>
              <a:avLst/>
              <a:pathLst>
                <a:path w="2107918" h="0">
                  <a:moveTo>
                    <a:pt x="0" y="0"/>
                  </a:moveTo>
                  <a:lnTo>
                    <a:pt x="2107918" y="0"/>
                  </a:lnTo>
                  <a:lnTo>
                    <a:pt x="2107918" y="0"/>
                  </a:lnTo>
                </a:path>
              </a:pathLst>
            </a:custGeom>
            <a:ln w="13550" cap="flat">
              <a:solidFill>
                <a:srgbClr val="EBEBEB">
                  <a:alpha val="100000"/>
                </a:srgbClr>
              </a:solidFill>
              <a:prstDash val="solid"/>
              <a:round/>
            </a:ln>
          </p:spPr>
          <p:txBody>
            <a:bodyPr/>
            <a:lstStyle/>
            <a:p/>
          </p:txBody>
        </p:sp>
        <p:sp>
          <p:nvSpPr>
            <p:cNvPr id="81" name="pl81"/>
            <p:cNvSpPr/>
            <p:nvPr/>
          </p:nvSpPr>
          <p:spPr>
            <a:xfrm>
              <a:off x="706230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38168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70106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2045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33983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659214"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579369" y="191424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88" name="pl88"/>
            <p:cNvSpPr/>
            <p:nvPr/>
          </p:nvSpPr>
          <p:spPr>
            <a:xfrm>
              <a:off x="8627276" y="209190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89" name="pl89"/>
            <p:cNvSpPr/>
            <p:nvPr/>
          </p:nvSpPr>
          <p:spPr>
            <a:xfrm>
              <a:off x="8643245" y="226956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0" name="pl90"/>
            <p:cNvSpPr/>
            <p:nvPr/>
          </p:nvSpPr>
          <p:spPr>
            <a:xfrm>
              <a:off x="8611307" y="244722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1" name="pl91"/>
            <p:cNvSpPr/>
            <p:nvPr/>
          </p:nvSpPr>
          <p:spPr>
            <a:xfrm>
              <a:off x="8611307" y="262488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2" name="pl92"/>
            <p:cNvSpPr/>
            <p:nvPr/>
          </p:nvSpPr>
          <p:spPr>
            <a:xfrm>
              <a:off x="8627276" y="280254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3" name="pl93"/>
            <p:cNvSpPr/>
            <p:nvPr/>
          </p:nvSpPr>
          <p:spPr>
            <a:xfrm>
              <a:off x="8643245" y="298020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4" name="pl94"/>
            <p:cNvSpPr/>
            <p:nvPr/>
          </p:nvSpPr>
          <p:spPr>
            <a:xfrm>
              <a:off x="8611307" y="315786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5" name="pl95"/>
            <p:cNvSpPr/>
            <p:nvPr/>
          </p:nvSpPr>
          <p:spPr>
            <a:xfrm>
              <a:off x="8627276" y="3335521"/>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6" name="pl96"/>
            <p:cNvSpPr/>
            <p:nvPr/>
          </p:nvSpPr>
          <p:spPr>
            <a:xfrm>
              <a:off x="8643245" y="351318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7" name="pl97"/>
            <p:cNvSpPr/>
            <p:nvPr/>
          </p:nvSpPr>
          <p:spPr>
            <a:xfrm>
              <a:off x="8643245"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8" name="pl98"/>
            <p:cNvSpPr/>
            <p:nvPr/>
          </p:nvSpPr>
          <p:spPr>
            <a:xfrm>
              <a:off x="8531462" y="386849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99" name="pl99"/>
            <p:cNvSpPr/>
            <p:nvPr/>
          </p:nvSpPr>
          <p:spPr>
            <a:xfrm>
              <a:off x="8643245" y="4046158"/>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0" name="pl100"/>
            <p:cNvSpPr/>
            <p:nvPr/>
          </p:nvSpPr>
          <p:spPr>
            <a:xfrm>
              <a:off x="8643245" y="422381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1" name="pl101"/>
            <p:cNvSpPr/>
            <p:nvPr/>
          </p:nvSpPr>
          <p:spPr>
            <a:xfrm>
              <a:off x="8643245" y="440147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2" name="pl102"/>
            <p:cNvSpPr/>
            <p:nvPr/>
          </p:nvSpPr>
          <p:spPr>
            <a:xfrm>
              <a:off x="8643245" y="457913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3" name="pl103"/>
            <p:cNvSpPr/>
            <p:nvPr/>
          </p:nvSpPr>
          <p:spPr>
            <a:xfrm>
              <a:off x="8419678" y="475679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4" name="pl104"/>
            <p:cNvSpPr/>
            <p:nvPr/>
          </p:nvSpPr>
          <p:spPr>
            <a:xfrm>
              <a:off x="8595338" y="493445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5" name="pl105"/>
            <p:cNvSpPr/>
            <p:nvPr/>
          </p:nvSpPr>
          <p:spPr>
            <a:xfrm>
              <a:off x="8499523" y="511211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6" name="pl106"/>
            <p:cNvSpPr/>
            <p:nvPr/>
          </p:nvSpPr>
          <p:spPr>
            <a:xfrm>
              <a:off x="8627276" y="528977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7" name="pl107"/>
            <p:cNvSpPr/>
            <p:nvPr/>
          </p:nvSpPr>
          <p:spPr>
            <a:xfrm>
              <a:off x="8611307" y="546743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08" name="pt108"/>
            <p:cNvSpPr/>
            <p:nvPr/>
          </p:nvSpPr>
          <p:spPr>
            <a:xfrm>
              <a:off x="8574869" y="1909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574869" y="19097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622776" y="2087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622776" y="2087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638745" y="2265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638745" y="22650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606807" y="24427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606807" y="24427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606807" y="26203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606807" y="26203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622776" y="2798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8622776" y="2798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8638745" y="2975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638745" y="2975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8606807" y="31533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8606807" y="31533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8622776" y="3331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8622776" y="3331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638745" y="3508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8638745" y="3508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86387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863874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8526962" y="3863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8526962" y="3863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8638745" y="40416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8638745" y="40416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8638745" y="421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8638745" y="421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8638745" y="4396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8638745" y="43969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8638745" y="4574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8638745" y="4574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8415178" y="47522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8415178" y="47522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8590838" y="49299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8590838" y="492995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8495023" y="51076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8495023" y="51076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8622776" y="5285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8622776" y="5285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8606807" y="54629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8606807" y="54629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8534217" y="18690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534217" y="18690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pt152"/>
            <p:cNvSpPr/>
            <p:nvPr/>
          </p:nvSpPr>
          <p:spPr>
            <a:xfrm>
              <a:off x="8582124" y="204675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8582124" y="20467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598093" y="222441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8598093" y="222441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566155" y="240207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7" name="pt157"/>
            <p:cNvSpPr/>
            <p:nvPr/>
          </p:nvSpPr>
          <p:spPr>
            <a:xfrm>
              <a:off x="8566155" y="240207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8566155" y="257973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8566155" y="257973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8582124" y="275739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582124" y="275739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8598093" y="293505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8598093" y="293505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pt164"/>
            <p:cNvSpPr/>
            <p:nvPr/>
          </p:nvSpPr>
          <p:spPr>
            <a:xfrm>
              <a:off x="8566155" y="31127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8566155" y="31127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8582124" y="329036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8582124" y="329036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8598093" y="346802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9" name="pt169"/>
            <p:cNvSpPr/>
            <p:nvPr/>
          </p:nvSpPr>
          <p:spPr>
            <a:xfrm>
              <a:off x="8598093" y="34680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0" name="pt170"/>
            <p:cNvSpPr/>
            <p:nvPr/>
          </p:nvSpPr>
          <p:spPr>
            <a:xfrm>
              <a:off x="859809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859809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8486310" y="382334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8486310" y="382334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8598093" y="400100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5" name="pt175"/>
            <p:cNvSpPr/>
            <p:nvPr/>
          </p:nvSpPr>
          <p:spPr>
            <a:xfrm>
              <a:off x="8598093" y="400100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6" name="pt176"/>
            <p:cNvSpPr/>
            <p:nvPr/>
          </p:nvSpPr>
          <p:spPr>
            <a:xfrm>
              <a:off x="8598093" y="41786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8598093" y="41786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8598093" y="435632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8598093" y="435632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pt180"/>
            <p:cNvSpPr/>
            <p:nvPr/>
          </p:nvSpPr>
          <p:spPr>
            <a:xfrm>
              <a:off x="8598093" y="453398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1" name="pt181"/>
            <p:cNvSpPr/>
            <p:nvPr/>
          </p:nvSpPr>
          <p:spPr>
            <a:xfrm>
              <a:off x="8598093" y="453398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2" name="pt182"/>
            <p:cNvSpPr/>
            <p:nvPr/>
          </p:nvSpPr>
          <p:spPr>
            <a:xfrm>
              <a:off x="8374526" y="471164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8374526" y="471164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8550186" y="488930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5" name="pt185"/>
            <p:cNvSpPr/>
            <p:nvPr/>
          </p:nvSpPr>
          <p:spPr>
            <a:xfrm>
              <a:off x="8550186" y="488930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6" name="pt186"/>
            <p:cNvSpPr/>
            <p:nvPr/>
          </p:nvSpPr>
          <p:spPr>
            <a:xfrm>
              <a:off x="8454372" y="506696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7" name="pt187"/>
            <p:cNvSpPr/>
            <p:nvPr/>
          </p:nvSpPr>
          <p:spPr>
            <a:xfrm>
              <a:off x="8454372" y="506696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8" name="pt188"/>
            <p:cNvSpPr/>
            <p:nvPr/>
          </p:nvSpPr>
          <p:spPr>
            <a:xfrm>
              <a:off x="8582124" y="524462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8582124" y="52446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8566155" y="54222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1" name="pt191"/>
            <p:cNvSpPr/>
            <p:nvPr/>
          </p:nvSpPr>
          <p:spPr>
            <a:xfrm>
              <a:off x="8566155" y="54222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2" name="tx192"/>
            <p:cNvSpPr/>
            <p:nvPr/>
          </p:nvSpPr>
          <p:spPr>
            <a:xfrm>
              <a:off x="8815312" y="187291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3" name="tx193"/>
            <p:cNvSpPr/>
            <p:nvPr/>
          </p:nvSpPr>
          <p:spPr>
            <a:xfrm>
              <a:off x="8815312" y="205057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4" name="tx194"/>
            <p:cNvSpPr/>
            <p:nvPr/>
          </p:nvSpPr>
          <p:spPr>
            <a:xfrm>
              <a:off x="8815312" y="222823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5" name="tx195"/>
            <p:cNvSpPr/>
            <p:nvPr/>
          </p:nvSpPr>
          <p:spPr>
            <a:xfrm>
              <a:off x="8815312" y="240589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6" name="tx196"/>
            <p:cNvSpPr/>
            <p:nvPr/>
          </p:nvSpPr>
          <p:spPr>
            <a:xfrm>
              <a:off x="8815312" y="258355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7" name="tx197"/>
            <p:cNvSpPr/>
            <p:nvPr/>
          </p:nvSpPr>
          <p:spPr>
            <a:xfrm>
              <a:off x="8815312" y="276121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8" name="tx198"/>
            <p:cNvSpPr/>
            <p:nvPr/>
          </p:nvSpPr>
          <p:spPr>
            <a:xfrm>
              <a:off x="8815312" y="293887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199" name="tx199"/>
            <p:cNvSpPr/>
            <p:nvPr/>
          </p:nvSpPr>
          <p:spPr>
            <a:xfrm>
              <a:off x="8815312" y="311653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0" name="tx200"/>
            <p:cNvSpPr/>
            <p:nvPr/>
          </p:nvSpPr>
          <p:spPr>
            <a:xfrm>
              <a:off x="8815312" y="3294190"/>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1" name="tx201"/>
            <p:cNvSpPr/>
            <p:nvPr/>
          </p:nvSpPr>
          <p:spPr>
            <a:xfrm>
              <a:off x="8815312" y="347184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2" name="tx202"/>
            <p:cNvSpPr/>
            <p:nvPr/>
          </p:nvSpPr>
          <p:spPr>
            <a:xfrm>
              <a:off x="8815312"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3" name="tx203"/>
            <p:cNvSpPr/>
            <p:nvPr/>
          </p:nvSpPr>
          <p:spPr>
            <a:xfrm>
              <a:off x="8815312" y="382716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4" name="tx204"/>
            <p:cNvSpPr/>
            <p:nvPr/>
          </p:nvSpPr>
          <p:spPr>
            <a:xfrm>
              <a:off x="8815312" y="4004827"/>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5" name="tx205"/>
            <p:cNvSpPr/>
            <p:nvPr/>
          </p:nvSpPr>
          <p:spPr>
            <a:xfrm>
              <a:off x="8815312" y="418248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6" name="tx206"/>
            <p:cNvSpPr/>
            <p:nvPr/>
          </p:nvSpPr>
          <p:spPr>
            <a:xfrm>
              <a:off x="8815312" y="436014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7" name="tx207"/>
            <p:cNvSpPr/>
            <p:nvPr/>
          </p:nvSpPr>
          <p:spPr>
            <a:xfrm>
              <a:off x="8815312" y="453780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8" name="tx208"/>
            <p:cNvSpPr/>
            <p:nvPr/>
          </p:nvSpPr>
          <p:spPr>
            <a:xfrm>
              <a:off x="8815312" y="471546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9" name="tx209"/>
            <p:cNvSpPr/>
            <p:nvPr/>
          </p:nvSpPr>
          <p:spPr>
            <a:xfrm>
              <a:off x="8815312" y="489312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0" name="tx210"/>
            <p:cNvSpPr/>
            <p:nvPr/>
          </p:nvSpPr>
          <p:spPr>
            <a:xfrm>
              <a:off x="8815312" y="507078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1" name="tx211"/>
            <p:cNvSpPr/>
            <p:nvPr/>
          </p:nvSpPr>
          <p:spPr>
            <a:xfrm>
              <a:off x="8815312" y="524844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2" name="tx212"/>
            <p:cNvSpPr/>
            <p:nvPr/>
          </p:nvSpPr>
          <p:spPr>
            <a:xfrm>
              <a:off x="8815312" y="542610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3" name="rc213"/>
            <p:cNvSpPr/>
            <p:nvPr/>
          </p:nvSpPr>
          <p:spPr>
            <a:xfrm>
              <a:off x="6966491" y="1807652"/>
              <a:ext cx="2107918" cy="3766375"/>
            </a:xfrm>
            <a:prstGeom prst="rect">
              <a:avLst/>
            </a:prstGeom>
            <a:noFill/>
            <a:ln w="13550" cap="rnd">
              <a:solidFill>
                <a:srgbClr val="999999">
                  <a:alpha val="100000"/>
                </a:srgbClr>
              </a:solidFill>
              <a:prstDash val="solid"/>
              <a:round/>
            </a:ln>
          </p:spPr>
          <p:txBody>
            <a:bodyPr/>
            <a:lstStyle/>
            <a:p/>
          </p:txBody>
        </p:sp>
        <p:sp>
          <p:nvSpPr>
            <p:cNvPr id="214" name="rc214"/>
            <p:cNvSpPr/>
            <p:nvPr/>
          </p:nvSpPr>
          <p:spPr>
            <a:xfrm>
              <a:off x="1416361" y="1592799"/>
              <a:ext cx="21079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5" name="tx215"/>
            <p:cNvSpPr/>
            <p:nvPr/>
          </p:nvSpPr>
          <p:spPr>
            <a:xfrm>
              <a:off x="2231159"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16" name="rc216"/>
            <p:cNvSpPr/>
            <p:nvPr/>
          </p:nvSpPr>
          <p:spPr>
            <a:xfrm>
              <a:off x="4085722" y="1592799"/>
              <a:ext cx="21079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7" name="tx217"/>
            <p:cNvSpPr/>
            <p:nvPr/>
          </p:nvSpPr>
          <p:spPr>
            <a:xfrm>
              <a:off x="4925300"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18" name="rc218"/>
            <p:cNvSpPr/>
            <p:nvPr/>
          </p:nvSpPr>
          <p:spPr>
            <a:xfrm>
              <a:off x="6966491" y="1592799"/>
              <a:ext cx="2107918"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9" name="tx219"/>
            <p:cNvSpPr/>
            <p:nvPr/>
          </p:nvSpPr>
          <p:spPr>
            <a:xfrm>
              <a:off x="7874467"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20" name="pl220"/>
            <p:cNvSpPr/>
            <p:nvPr/>
          </p:nvSpPr>
          <p:spPr>
            <a:xfrm>
              <a:off x="1416361" y="5574027"/>
              <a:ext cx="2107918" cy="0"/>
            </a:xfrm>
            <a:custGeom>
              <a:avLst/>
              <a:pathLst>
                <a:path w="2107918" h="0">
                  <a:moveTo>
                    <a:pt x="0" y="0"/>
                  </a:moveTo>
                  <a:lnTo>
                    <a:pt x="2107918" y="0"/>
                  </a:lnTo>
                </a:path>
              </a:pathLst>
            </a:custGeom>
            <a:ln w="8130" cap="flat">
              <a:solidFill>
                <a:srgbClr val="000000">
                  <a:alpha val="100000"/>
                </a:srgbClr>
              </a:solidFill>
              <a:prstDash val="solid"/>
              <a:round/>
            </a:ln>
          </p:spPr>
          <p:txBody>
            <a:bodyPr/>
            <a:lstStyle/>
            <a:p/>
          </p:txBody>
        </p:sp>
        <p:sp>
          <p:nvSpPr>
            <p:cNvPr id="221" name="pl221"/>
            <p:cNvSpPr/>
            <p:nvPr/>
          </p:nvSpPr>
          <p:spPr>
            <a:xfrm>
              <a:off x="151217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183155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21509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247032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278970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310908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tx227"/>
            <p:cNvSpPr/>
            <p:nvPr/>
          </p:nvSpPr>
          <p:spPr>
            <a:xfrm>
              <a:off x="148108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8" name="tx228"/>
            <p:cNvSpPr/>
            <p:nvPr/>
          </p:nvSpPr>
          <p:spPr>
            <a:xfrm>
              <a:off x="176937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9" name="tx229"/>
            <p:cNvSpPr/>
            <p:nvPr/>
          </p:nvSpPr>
          <p:spPr>
            <a:xfrm>
              <a:off x="20887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0" name="tx230"/>
            <p:cNvSpPr/>
            <p:nvPr/>
          </p:nvSpPr>
          <p:spPr>
            <a:xfrm>
              <a:off x="240814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1" name="tx231"/>
            <p:cNvSpPr/>
            <p:nvPr/>
          </p:nvSpPr>
          <p:spPr>
            <a:xfrm>
              <a:off x="272752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2" name="tx232"/>
            <p:cNvSpPr/>
            <p:nvPr/>
          </p:nvSpPr>
          <p:spPr>
            <a:xfrm>
              <a:off x="301581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3" name="pl233"/>
            <p:cNvSpPr/>
            <p:nvPr/>
          </p:nvSpPr>
          <p:spPr>
            <a:xfrm>
              <a:off x="4085722" y="5574027"/>
              <a:ext cx="2107918" cy="0"/>
            </a:xfrm>
            <a:custGeom>
              <a:avLst/>
              <a:pathLst>
                <a:path w="2107918" h="0">
                  <a:moveTo>
                    <a:pt x="0" y="0"/>
                  </a:moveTo>
                  <a:lnTo>
                    <a:pt x="2107918" y="0"/>
                  </a:lnTo>
                </a:path>
              </a:pathLst>
            </a:custGeom>
            <a:ln w="8130" cap="flat">
              <a:solidFill>
                <a:srgbClr val="000000">
                  <a:alpha val="100000"/>
                </a:srgbClr>
              </a:solidFill>
              <a:prstDash val="solid"/>
              <a:round/>
            </a:ln>
          </p:spPr>
          <p:txBody>
            <a:bodyPr/>
            <a:lstStyle/>
            <a:p/>
          </p:txBody>
        </p:sp>
        <p:sp>
          <p:nvSpPr>
            <p:cNvPr id="234" name="pl234"/>
            <p:cNvSpPr/>
            <p:nvPr/>
          </p:nvSpPr>
          <p:spPr>
            <a:xfrm>
              <a:off x="418153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450091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48202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513968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545906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577844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tx240"/>
            <p:cNvSpPr/>
            <p:nvPr/>
          </p:nvSpPr>
          <p:spPr>
            <a:xfrm>
              <a:off x="415044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1" name="tx241"/>
            <p:cNvSpPr/>
            <p:nvPr/>
          </p:nvSpPr>
          <p:spPr>
            <a:xfrm>
              <a:off x="443873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a:off x="47581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3" name="tx243"/>
            <p:cNvSpPr/>
            <p:nvPr/>
          </p:nvSpPr>
          <p:spPr>
            <a:xfrm>
              <a:off x="507750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4" name="tx244"/>
            <p:cNvSpPr/>
            <p:nvPr/>
          </p:nvSpPr>
          <p:spPr>
            <a:xfrm>
              <a:off x="5396884"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a:off x="5685176"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6" name="pl246"/>
            <p:cNvSpPr/>
            <p:nvPr/>
          </p:nvSpPr>
          <p:spPr>
            <a:xfrm>
              <a:off x="6966491" y="5574027"/>
              <a:ext cx="2107918" cy="0"/>
            </a:xfrm>
            <a:custGeom>
              <a:avLst/>
              <a:pathLst>
                <a:path w="2107918" h="0">
                  <a:moveTo>
                    <a:pt x="0" y="0"/>
                  </a:moveTo>
                  <a:lnTo>
                    <a:pt x="2107918" y="0"/>
                  </a:lnTo>
                </a:path>
              </a:pathLst>
            </a:custGeom>
            <a:ln w="8130" cap="flat">
              <a:solidFill>
                <a:srgbClr val="000000">
                  <a:alpha val="100000"/>
                </a:srgbClr>
              </a:solidFill>
              <a:prstDash val="solid"/>
              <a:round/>
            </a:ln>
          </p:spPr>
          <p:txBody>
            <a:bodyPr/>
            <a:lstStyle/>
            <a:p/>
          </p:txBody>
        </p:sp>
        <p:sp>
          <p:nvSpPr>
            <p:cNvPr id="247" name="pl247"/>
            <p:cNvSpPr/>
            <p:nvPr/>
          </p:nvSpPr>
          <p:spPr>
            <a:xfrm>
              <a:off x="706230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738168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770106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802045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833983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8659214"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703121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731950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76388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795827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827765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8565945"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tx259"/>
            <p:cNvSpPr/>
            <p:nvPr/>
          </p:nvSpPr>
          <p:spPr>
            <a:xfrm>
              <a:off x="6480765" y="5427427"/>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Sweden</a:t>
              </a:r>
            </a:p>
          </p:txBody>
        </p:sp>
        <p:sp>
          <p:nvSpPr>
            <p:cNvPr id="260" name="tx260"/>
            <p:cNvSpPr/>
            <p:nvPr/>
          </p:nvSpPr>
          <p:spPr>
            <a:xfrm>
              <a:off x="6598814" y="5249767"/>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Spain</a:t>
              </a:r>
            </a:p>
          </p:txBody>
        </p:sp>
        <p:sp>
          <p:nvSpPr>
            <p:cNvPr id="261" name="tx261"/>
            <p:cNvSpPr/>
            <p:nvPr/>
          </p:nvSpPr>
          <p:spPr>
            <a:xfrm>
              <a:off x="6455985" y="507210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Slovenia</a:t>
              </a:r>
            </a:p>
          </p:txBody>
        </p:sp>
        <p:sp>
          <p:nvSpPr>
            <p:cNvPr id="262" name="tx262"/>
            <p:cNvSpPr/>
            <p:nvPr/>
          </p:nvSpPr>
          <p:spPr>
            <a:xfrm>
              <a:off x="6462295" y="4894449"/>
              <a:ext cx="4223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Slovakia</a:t>
              </a:r>
            </a:p>
          </p:txBody>
        </p:sp>
        <p:sp>
          <p:nvSpPr>
            <p:cNvPr id="263" name="tx263"/>
            <p:cNvSpPr/>
            <p:nvPr/>
          </p:nvSpPr>
          <p:spPr>
            <a:xfrm>
              <a:off x="6437423" y="4716790"/>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Romania</a:t>
              </a:r>
            </a:p>
          </p:txBody>
        </p:sp>
        <p:sp>
          <p:nvSpPr>
            <p:cNvPr id="264" name="tx264"/>
            <p:cNvSpPr/>
            <p:nvPr/>
          </p:nvSpPr>
          <p:spPr>
            <a:xfrm>
              <a:off x="6468330" y="4539131"/>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Portugal</a:t>
              </a:r>
            </a:p>
          </p:txBody>
        </p:sp>
        <p:sp>
          <p:nvSpPr>
            <p:cNvPr id="265" name="tx265"/>
            <p:cNvSpPr/>
            <p:nvPr/>
          </p:nvSpPr>
          <p:spPr>
            <a:xfrm>
              <a:off x="6536635" y="436147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Poland</a:t>
              </a:r>
            </a:p>
          </p:txBody>
        </p:sp>
        <p:sp>
          <p:nvSpPr>
            <p:cNvPr id="266" name="tx266"/>
            <p:cNvSpPr/>
            <p:nvPr/>
          </p:nvSpPr>
          <p:spPr>
            <a:xfrm>
              <a:off x="6611342" y="4183812"/>
              <a:ext cx="273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Malta</a:t>
              </a:r>
            </a:p>
          </p:txBody>
        </p:sp>
        <p:sp>
          <p:nvSpPr>
            <p:cNvPr id="267" name="tx267"/>
            <p:cNvSpPr/>
            <p:nvPr/>
          </p:nvSpPr>
          <p:spPr>
            <a:xfrm>
              <a:off x="6263230" y="4006153"/>
              <a:ext cx="621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Luxembourg</a:t>
              </a:r>
            </a:p>
          </p:txBody>
        </p:sp>
        <p:sp>
          <p:nvSpPr>
            <p:cNvPr id="268" name="tx268"/>
            <p:cNvSpPr/>
            <p:nvPr/>
          </p:nvSpPr>
          <p:spPr>
            <a:xfrm>
              <a:off x="6430931" y="3828494"/>
              <a:ext cx="4537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Lithuania</a:t>
              </a:r>
            </a:p>
          </p:txBody>
        </p:sp>
        <p:sp>
          <p:nvSpPr>
            <p:cNvPr id="269" name="tx269"/>
            <p:cNvSpPr/>
            <p:nvPr/>
          </p:nvSpPr>
          <p:spPr>
            <a:xfrm>
              <a:off x="6586379" y="3650834"/>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Latvia</a:t>
              </a:r>
            </a:p>
          </p:txBody>
        </p:sp>
        <p:sp>
          <p:nvSpPr>
            <p:cNvPr id="270" name="tx270"/>
            <p:cNvSpPr/>
            <p:nvPr/>
          </p:nvSpPr>
          <p:spPr>
            <a:xfrm>
              <a:off x="6462203" y="3473175"/>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Hungary</a:t>
              </a:r>
            </a:p>
          </p:txBody>
        </p:sp>
        <p:sp>
          <p:nvSpPr>
            <p:cNvPr id="271" name="tx271"/>
            <p:cNvSpPr/>
            <p:nvPr/>
          </p:nvSpPr>
          <p:spPr>
            <a:xfrm>
              <a:off x="6518073" y="3295516"/>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Greece</a:t>
              </a:r>
            </a:p>
          </p:txBody>
        </p:sp>
        <p:sp>
          <p:nvSpPr>
            <p:cNvPr id="272" name="tx272"/>
            <p:cNvSpPr/>
            <p:nvPr/>
          </p:nvSpPr>
          <p:spPr>
            <a:xfrm>
              <a:off x="6424987" y="3117857"/>
              <a:ext cx="45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Germany</a:t>
              </a:r>
            </a:p>
          </p:txBody>
        </p:sp>
        <p:sp>
          <p:nvSpPr>
            <p:cNvPr id="273" name="tx273"/>
            <p:cNvSpPr/>
            <p:nvPr/>
          </p:nvSpPr>
          <p:spPr>
            <a:xfrm>
              <a:off x="6536818" y="2940198"/>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France</a:t>
              </a:r>
            </a:p>
          </p:txBody>
        </p:sp>
        <p:sp>
          <p:nvSpPr>
            <p:cNvPr id="274" name="tx274"/>
            <p:cNvSpPr/>
            <p:nvPr/>
          </p:nvSpPr>
          <p:spPr>
            <a:xfrm>
              <a:off x="6518164" y="2762538"/>
              <a:ext cx="3664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Finland</a:t>
              </a:r>
            </a:p>
          </p:txBody>
        </p:sp>
        <p:sp>
          <p:nvSpPr>
            <p:cNvPr id="275" name="tx275"/>
            <p:cNvSpPr/>
            <p:nvPr/>
          </p:nvSpPr>
          <p:spPr>
            <a:xfrm>
              <a:off x="6431296" y="2584879"/>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Denmark</a:t>
              </a:r>
            </a:p>
          </p:txBody>
        </p:sp>
        <p:sp>
          <p:nvSpPr>
            <p:cNvPr id="276" name="tx276"/>
            <p:cNvSpPr/>
            <p:nvPr/>
          </p:nvSpPr>
          <p:spPr>
            <a:xfrm>
              <a:off x="6480948" y="2407220"/>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Czechia</a:t>
              </a:r>
            </a:p>
          </p:txBody>
        </p:sp>
        <p:sp>
          <p:nvSpPr>
            <p:cNvPr id="277" name="tx277"/>
            <p:cNvSpPr/>
            <p:nvPr/>
          </p:nvSpPr>
          <p:spPr>
            <a:xfrm>
              <a:off x="6530692" y="2229561"/>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Cyprus</a:t>
              </a:r>
            </a:p>
          </p:txBody>
        </p:sp>
        <p:sp>
          <p:nvSpPr>
            <p:cNvPr id="278" name="tx278"/>
            <p:cNvSpPr/>
            <p:nvPr/>
          </p:nvSpPr>
          <p:spPr>
            <a:xfrm>
              <a:off x="6480948" y="2051902"/>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Belgium</a:t>
              </a:r>
            </a:p>
          </p:txBody>
        </p:sp>
        <p:sp>
          <p:nvSpPr>
            <p:cNvPr id="279" name="tx279"/>
            <p:cNvSpPr/>
            <p:nvPr/>
          </p:nvSpPr>
          <p:spPr>
            <a:xfrm>
              <a:off x="6536818" y="1874242"/>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Austria</a:t>
              </a:r>
            </a:p>
          </p:txBody>
        </p:sp>
        <p:sp>
          <p:nvSpPr>
            <p:cNvPr id="280" name="tx280"/>
            <p:cNvSpPr/>
            <p:nvPr/>
          </p:nvSpPr>
          <p:spPr>
            <a:xfrm>
              <a:off x="3798878" y="4827827"/>
              <a:ext cx="20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Italy</a:t>
              </a:r>
            </a:p>
          </p:txBody>
        </p:sp>
        <p:sp>
          <p:nvSpPr>
            <p:cNvPr id="281" name="tx281"/>
            <p:cNvSpPr/>
            <p:nvPr/>
          </p:nvSpPr>
          <p:spPr>
            <a:xfrm>
              <a:off x="3593869" y="365083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Bulgaria</a:t>
              </a:r>
            </a:p>
          </p:txBody>
        </p:sp>
        <p:sp>
          <p:nvSpPr>
            <p:cNvPr id="282" name="tx282"/>
            <p:cNvSpPr/>
            <p:nvPr/>
          </p:nvSpPr>
          <p:spPr>
            <a:xfrm>
              <a:off x="3631085" y="2473842"/>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Estonia</a:t>
              </a:r>
            </a:p>
          </p:txBody>
        </p:sp>
        <p:sp>
          <p:nvSpPr>
            <p:cNvPr id="283" name="tx283"/>
            <p:cNvSpPr/>
            <p:nvPr/>
          </p:nvSpPr>
          <p:spPr>
            <a:xfrm>
              <a:off x="508182" y="4827827"/>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The Netherlands</a:t>
              </a:r>
            </a:p>
          </p:txBody>
        </p:sp>
        <p:sp>
          <p:nvSpPr>
            <p:cNvPr id="284" name="tx284"/>
            <p:cNvSpPr/>
            <p:nvPr/>
          </p:nvSpPr>
          <p:spPr>
            <a:xfrm>
              <a:off x="974252" y="3650834"/>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Croatia</a:t>
              </a:r>
            </a:p>
          </p:txBody>
        </p:sp>
        <p:sp>
          <p:nvSpPr>
            <p:cNvPr id="285" name="tx285"/>
            <p:cNvSpPr/>
            <p:nvPr/>
          </p:nvSpPr>
          <p:spPr>
            <a:xfrm>
              <a:off x="992723" y="2473842"/>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Ireland</a:t>
              </a:r>
            </a:p>
          </p:txBody>
        </p:sp>
        <p:sp>
          <p:nvSpPr>
            <p:cNvPr id="286" name="tx286"/>
            <p:cNvSpPr/>
            <p:nvPr/>
          </p:nvSpPr>
          <p:spPr>
            <a:xfrm>
              <a:off x="4113764"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87" name="pt287"/>
            <p:cNvSpPr/>
            <p:nvPr/>
          </p:nvSpPr>
          <p:spPr>
            <a:xfrm>
              <a:off x="5269370"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8" name="pt288"/>
            <p:cNvSpPr/>
            <p:nvPr/>
          </p:nvSpPr>
          <p:spPr>
            <a:xfrm>
              <a:off x="5876721"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9" name="tx289"/>
            <p:cNvSpPr/>
            <p:nvPr/>
          </p:nvSpPr>
          <p:spPr>
            <a:xfrm>
              <a:off x="5520940"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90" name="tx290"/>
            <p:cNvSpPr/>
            <p:nvPr/>
          </p:nvSpPr>
          <p:spPr>
            <a:xfrm>
              <a:off x="6128291"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1" name="tx291"/>
            <p:cNvSpPr/>
            <p:nvPr/>
          </p:nvSpPr>
          <p:spPr>
            <a:xfrm>
              <a:off x="1416361"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and change, by country, 2024 and 2025</a:t>
              </a:r>
            </a:p>
          </p:txBody>
        </p:sp>
        <p:sp>
          <p:nvSpPr>
            <p:cNvPr id="292" name="tx29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2024 and 2025, and change in coverage between the two years.
Overall, 3 out of 27 (11%) countries in European Union had a decline in coverage. The largest decline was in Ireland (-2 percentage points), followed by Croatia and The Netherlands (-1 percentage points).
There were 3 (11%) countries with an increase in DTP1 coverage. Coverage remained the same in 21 countries between 2024 and 2025.
</a:t>
            </a:r>
          </a:p>
        </p:txBody>
      </p:sp>
      <p:sp>
        <p:nvSpPr>
          <p:cNvPr id="2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in three countries and decreased in three countries.</a:t>
            </a:r>
          </a:p>
        </p:txBody>
      </p:sp>
      <p:grpSp xmlns:pic="http://schemas.openxmlformats.org/drawingml/2006/picture">
        <p:nvGrpSpPr>
          <p:cNvPr id="296" name=""/>
          <p:cNvGrpSpPr/>
          <p:nvPr/>
        </p:nvGrpSpPr>
        <p:grpSpPr>
          <a:xfrm>
            <a:off x="292608" y="1005840"/>
            <a:ext cx="8595360" cy="28575"/>
            <a:chOff x="292608" y="1005840"/>
            <a:chExt cx="8595360" cy="28575"/>
          </a:xfrm>
        </p:grpSpPr>
        <p:sp>
          <p:nvSpPr>
            <p:cNvPr id="2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DTP1 coverage in countries in European Union from lowest to highest coverage, and the rank of the top 10 countries with the most zero-dose children, based on absolute numbers.
In 2025, DTP1 coverage ranged from 85% in Romania to 99% in France, Poland, Portugal, Hungary, Cyprus, Latvia, Luxembourg, and Malta.
25 out of 27 (93%) countries had coverage of at least 90%.
Romania had DTP1 coverage of 85% and the highest absolute number of zero-dose children in the region, followed by Germany.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Romania had the lowest DTP1 coverage and also the highest number of zero-dose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743862" y="2007924"/>
              <a:ext cx="1841382" cy="1781479"/>
            </a:xfrm>
            <a:custGeom>
              <a:avLst/>
              <a:pathLst>
                <a:path w="1841382" h="1781479">
                  <a:moveTo>
                    <a:pt x="477395" y="1781479"/>
                  </a:moveTo>
                  <a:lnTo>
                    <a:pt x="542347" y="1760068"/>
                  </a:lnTo>
                  <a:lnTo>
                    <a:pt x="607298" y="1738656"/>
                  </a:lnTo>
                  <a:lnTo>
                    <a:pt x="672250" y="1717245"/>
                  </a:lnTo>
                  <a:lnTo>
                    <a:pt x="737202" y="1695833"/>
                  </a:lnTo>
                  <a:lnTo>
                    <a:pt x="802154" y="1674422"/>
                  </a:lnTo>
                  <a:lnTo>
                    <a:pt x="867105" y="1653010"/>
                  </a:lnTo>
                  <a:lnTo>
                    <a:pt x="932057" y="1631599"/>
                  </a:lnTo>
                  <a:lnTo>
                    <a:pt x="997009" y="1610187"/>
                  </a:lnTo>
                  <a:lnTo>
                    <a:pt x="1061961" y="1588776"/>
                  </a:lnTo>
                  <a:lnTo>
                    <a:pt x="1126912" y="1567364"/>
                  </a:lnTo>
                  <a:lnTo>
                    <a:pt x="1191864" y="1545953"/>
                  </a:lnTo>
                  <a:lnTo>
                    <a:pt x="1256816" y="1524541"/>
                  </a:lnTo>
                  <a:lnTo>
                    <a:pt x="1321768" y="1503129"/>
                  </a:lnTo>
                  <a:lnTo>
                    <a:pt x="1386719" y="1481718"/>
                  </a:lnTo>
                  <a:lnTo>
                    <a:pt x="1451671" y="1460306"/>
                  </a:lnTo>
                  <a:lnTo>
                    <a:pt x="1516623" y="1438895"/>
                  </a:lnTo>
                  <a:lnTo>
                    <a:pt x="1581575" y="1417483"/>
                  </a:lnTo>
                  <a:lnTo>
                    <a:pt x="1646526" y="1396072"/>
                  </a:lnTo>
                  <a:lnTo>
                    <a:pt x="1711478" y="1374660"/>
                  </a:lnTo>
                  <a:lnTo>
                    <a:pt x="1776430" y="1353249"/>
                  </a:lnTo>
                  <a:lnTo>
                    <a:pt x="1841382" y="1331837"/>
                  </a:lnTo>
                  <a:lnTo>
                    <a:pt x="1819785" y="1269870"/>
                  </a:lnTo>
                  <a:lnTo>
                    <a:pt x="1796103" y="1208670"/>
                  </a:lnTo>
                  <a:lnTo>
                    <a:pt x="1770364" y="1148306"/>
                  </a:lnTo>
                  <a:lnTo>
                    <a:pt x="1742597" y="1088848"/>
                  </a:lnTo>
                  <a:lnTo>
                    <a:pt x="1712834" y="1030363"/>
                  </a:lnTo>
                  <a:lnTo>
                    <a:pt x="1681108" y="972919"/>
                  </a:lnTo>
                  <a:lnTo>
                    <a:pt x="1647457" y="916582"/>
                  </a:lnTo>
                  <a:lnTo>
                    <a:pt x="1611918" y="861415"/>
                  </a:lnTo>
                  <a:lnTo>
                    <a:pt x="1574533" y="807483"/>
                  </a:lnTo>
                  <a:lnTo>
                    <a:pt x="1535345" y="754847"/>
                  </a:lnTo>
                  <a:lnTo>
                    <a:pt x="1494397" y="703568"/>
                  </a:lnTo>
                  <a:lnTo>
                    <a:pt x="1451738" y="653703"/>
                  </a:lnTo>
                  <a:lnTo>
                    <a:pt x="1407415" y="605311"/>
                  </a:lnTo>
                  <a:lnTo>
                    <a:pt x="1361480" y="558446"/>
                  </a:lnTo>
                  <a:lnTo>
                    <a:pt x="1313986" y="513162"/>
                  </a:lnTo>
                  <a:lnTo>
                    <a:pt x="1264986" y="469512"/>
                  </a:lnTo>
                  <a:lnTo>
                    <a:pt x="1214537" y="427545"/>
                  </a:lnTo>
                  <a:lnTo>
                    <a:pt x="1162697" y="387309"/>
                  </a:lnTo>
                  <a:lnTo>
                    <a:pt x="1109525" y="348851"/>
                  </a:lnTo>
                  <a:lnTo>
                    <a:pt x="1055082" y="312214"/>
                  </a:lnTo>
                  <a:lnTo>
                    <a:pt x="999431" y="277441"/>
                  </a:lnTo>
                  <a:lnTo>
                    <a:pt x="942634" y="244570"/>
                  </a:lnTo>
                  <a:lnTo>
                    <a:pt x="884758" y="213641"/>
                  </a:lnTo>
                  <a:lnTo>
                    <a:pt x="825868" y="184688"/>
                  </a:lnTo>
                  <a:lnTo>
                    <a:pt x="766032" y="157744"/>
                  </a:lnTo>
                  <a:lnTo>
                    <a:pt x="705318" y="132841"/>
                  </a:lnTo>
                  <a:lnTo>
                    <a:pt x="643796" y="110007"/>
                  </a:lnTo>
                  <a:lnTo>
                    <a:pt x="581537" y="89267"/>
                  </a:lnTo>
                  <a:lnTo>
                    <a:pt x="518612" y="70647"/>
                  </a:lnTo>
                  <a:lnTo>
                    <a:pt x="455093" y="54167"/>
                  </a:lnTo>
                  <a:lnTo>
                    <a:pt x="391052" y="39845"/>
                  </a:lnTo>
                  <a:lnTo>
                    <a:pt x="326563" y="27699"/>
                  </a:lnTo>
                  <a:lnTo>
                    <a:pt x="261701" y="17743"/>
                  </a:lnTo>
                  <a:lnTo>
                    <a:pt x="196538" y="9987"/>
                  </a:lnTo>
                  <a:lnTo>
                    <a:pt x="131150" y="4440"/>
                  </a:lnTo>
                  <a:lnTo>
                    <a:pt x="65613" y="1110"/>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9721" y="1441047"/>
                  </a:lnTo>
                  <a:lnTo>
                    <a:pt x="138094" y="1455529"/>
                  </a:lnTo>
                  <a:lnTo>
                    <a:pt x="203798" y="1479355"/>
                  </a:lnTo>
                  <a:lnTo>
                    <a:pt x="265561" y="1512064"/>
                  </a:lnTo>
                  <a:lnTo>
                    <a:pt x="322191" y="1553023"/>
                  </a:lnTo>
                  <a:lnTo>
                    <a:pt x="372593" y="1601442"/>
                  </a:lnTo>
                  <a:lnTo>
                    <a:pt x="415792" y="1656383"/>
                  </a:lnTo>
                  <a:lnTo>
                    <a:pt x="450952" y="1716785"/>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5" name="pg5"/>
            <p:cNvSpPr/>
            <p:nvPr/>
          </p:nvSpPr>
          <p:spPr>
            <a:xfrm>
              <a:off x="3135641" y="3339762"/>
              <a:ext cx="1546988" cy="1821754"/>
            </a:xfrm>
            <a:custGeom>
              <a:avLst/>
              <a:pathLst>
                <a:path w="1546988" h="1821754">
                  <a:moveTo>
                    <a:pt x="0" y="921948"/>
                  </a:moveTo>
                  <a:lnTo>
                    <a:pt x="53303" y="964796"/>
                  </a:lnTo>
                  <a:lnTo>
                    <a:pt x="106606" y="1007644"/>
                  </a:lnTo>
                  <a:lnTo>
                    <a:pt x="159909" y="1050492"/>
                  </a:lnTo>
                  <a:lnTo>
                    <a:pt x="213213" y="1093340"/>
                  </a:lnTo>
                  <a:lnTo>
                    <a:pt x="266516" y="1136188"/>
                  </a:lnTo>
                  <a:lnTo>
                    <a:pt x="319819" y="1179036"/>
                  </a:lnTo>
                  <a:lnTo>
                    <a:pt x="373123" y="1221884"/>
                  </a:lnTo>
                  <a:lnTo>
                    <a:pt x="426426" y="1264731"/>
                  </a:lnTo>
                  <a:lnTo>
                    <a:pt x="479729" y="1307579"/>
                  </a:lnTo>
                  <a:lnTo>
                    <a:pt x="533033" y="1350427"/>
                  </a:lnTo>
                  <a:lnTo>
                    <a:pt x="586336" y="1393275"/>
                  </a:lnTo>
                  <a:lnTo>
                    <a:pt x="639639" y="1436123"/>
                  </a:lnTo>
                  <a:lnTo>
                    <a:pt x="692942" y="1478971"/>
                  </a:lnTo>
                  <a:lnTo>
                    <a:pt x="746246" y="1521819"/>
                  </a:lnTo>
                  <a:lnTo>
                    <a:pt x="799549" y="1564667"/>
                  </a:lnTo>
                  <a:lnTo>
                    <a:pt x="852852" y="1607514"/>
                  </a:lnTo>
                  <a:lnTo>
                    <a:pt x="906156" y="1650362"/>
                  </a:lnTo>
                  <a:lnTo>
                    <a:pt x="959459" y="1693210"/>
                  </a:lnTo>
                  <a:lnTo>
                    <a:pt x="1012762" y="1736058"/>
                  </a:lnTo>
                  <a:lnTo>
                    <a:pt x="1066066" y="1778906"/>
                  </a:lnTo>
                  <a:lnTo>
                    <a:pt x="1119369" y="1821754"/>
                  </a:lnTo>
                  <a:lnTo>
                    <a:pt x="1160170" y="1769173"/>
                  </a:lnTo>
                  <a:lnTo>
                    <a:pt x="1199143" y="1715223"/>
                  </a:lnTo>
                  <a:lnTo>
                    <a:pt x="1236241" y="1659968"/>
                  </a:lnTo>
                  <a:lnTo>
                    <a:pt x="1271420" y="1603471"/>
                  </a:lnTo>
                  <a:lnTo>
                    <a:pt x="1304640" y="1545801"/>
                  </a:lnTo>
                  <a:lnTo>
                    <a:pt x="1335861" y="1487024"/>
                  </a:lnTo>
                  <a:lnTo>
                    <a:pt x="1365047" y="1427210"/>
                  </a:lnTo>
                  <a:lnTo>
                    <a:pt x="1392162" y="1366430"/>
                  </a:lnTo>
                  <a:lnTo>
                    <a:pt x="1417175" y="1304755"/>
                  </a:lnTo>
                  <a:lnTo>
                    <a:pt x="1440057" y="1242258"/>
                  </a:lnTo>
                  <a:lnTo>
                    <a:pt x="1460780" y="1179012"/>
                  </a:lnTo>
                  <a:lnTo>
                    <a:pt x="1479320" y="1115093"/>
                  </a:lnTo>
                  <a:lnTo>
                    <a:pt x="1495656" y="1050574"/>
                  </a:lnTo>
                  <a:lnTo>
                    <a:pt x="1509768" y="985533"/>
                  </a:lnTo>
                  <a:lnTo>
                    <a:pt x="1521638" y="920047"/>
                  </a:lnTo>
                  <a:lnTo>
                    <a:pt x="1531255" y="854191"/>
                  </a:lnTo>
                  <a:lnTo>
                    <a:pt x="1538605" y="788044"/>
                  </a:lnTo>
                  <a:lnTo>
                    <a:pt x="1543681" y="721683"/>
                  </a:lnTo>
                  <a:lnTo>
                    <a:pt x="1546476" y="655188"/>
                  </a:lnTo>
                  <a:lnTo>
                    <a:pt x="1546988" y="588636"/>
                  </a:lnTo>
                  <a:lnTo>
                    <a:pt x="1545215" y="522105"/>
                  </a:lnTo>
                  <a:lnTo>
                    <a:pt x="1541159" y="455675"/>
                  </a:lnTo>
                  <a:lnTo>
                    <a:pt x="1534826" y="389422"/>
                  </a:lnTo>
                  <a:lnTo>
                    <a:pt x="1526223" y="323427"/>
                  </a:lnTo>
                  <a:lnTo>
                    <a:pt x="1515360" y="257765"/>
                  </a:lnTo>
                  <a:lnTo>
                    <a:pt x="1502249" y="192515"/>
                  </a:lnTo>
                  <a:lnTo>
                    <a:pt x="1486907" y="127753"/>
                  </a:lnTo>
                  <a:lnTo>
                    <a:pt x="1469351" y="63556"/>
                  </a:lnTo>
                  <a:lnTo>
                    <a:pt x="1449602" y="0"/>
                  </a:lnTo>
                  <a:lnTo>
                    <a:pt x="1384651" y="21411"/>
                  </a:lnTo>
                  <a:lnTo>
                    <a:pt x="1319699" y="42823"/>
                  </a:lnTo>
                  <a:lnTo>
                    <a:pt x="1254747" y="64234"/>
                  </a:lnTo>
                  <a:lnTo>
                    <a:pt x="1189795" y="85646"/>
                  </a:lnTo>
                  <a:lnTo>
                    <a:pt x="1124844" y="107057"/>
                  </a:lnTo>
                  <a:lnTo>
                    <a:pt x="1059892" y="128469"/>
                  </a:lnTo>
                  <a:lnTo>
                    <a:pt x="994940" y="149880"/>
                  </a:lnTo>
                  <a:lnTo>
                    <a:pt x="929988" y="171292"/>
                  </a:lnTo>
                  <a:lnTo>
                    <a:pt x="865037" y="192703"/>
                  </a:lnTo>
                  <a:lnTo>
                    <a:pt x="800085" y="214115"/>
                  </a:lnTo>
                  <a:lnTo>
                    <a:pt x="735133" y="235526"/>
                  </a:lnTo>
                  <a:lnTo>
                    <a:pt x="670181" y="256938"/>
                  </a:lnTo>
                  <a:lnTo>
                    <a:pt x="605230" y="278349"/>
                  </a:lnTo>
                  <a:lnTo>
                    <a:pt x="540278" y="299761"/>
                  </a:lnTo>
                  <a:lnTo>
                    <a:pt x="475326" y="321172"/>
                  </a:lnTo>
                  <a:lnTo>
                    <a:pt x="410374" y="342584"/>
                  </a:lnTo>
                  <a:lnTo>
                    <a:pt x="345423" y="363996"/>
                  </a:lnTo>
                  <a:lnTo>
                    <a:pt x="280471" y="385407"/>
                  </a:lnTo>
                  <a:lnTo>
                    <a:pt x="215519" y="406819"/>
                  </a:lnTo>
                  <a:lnTo>
                    <a:pt x="150567" y="428230"/>
                  </a:lnTo>
                  <a:lnTo>
                    <a:pt x="85616" y="449642"/>
                  </a:lnTo>
                  <a:lnTo>
                    <a:pt x="103102" y="518896"/>
                  </a:lnTo>
                  <a:lnTo>
                    <a:pt x="110596" y="589929"/>
                  </a:lnTo>
                  <a:lnTo>
                    <a:pt x="107946" y="661307"/>
                  </a:lnTo>
                  <a:lnTo>
                    <a:pt x="95206" y="731589"/>
                  </a:lnTo>
                  <a:lnTo>
                    <a:pt x="72632" y="799356"/>
                  </a:lnTo>
                  <a:lnTo>
                    <a:pt x="40682" y="863239"/>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6" name="pg6"/>
            <p:cNvSpPr/>
            <p:nvPr/>
          </p:nvSpPr>
          <p:spPr>
            <a:xfrm>
              <a:off x="2737668" y="4261710"/>
              <a:ext cx="1517342" cy="1623912"/>
            </a:xfrm>
            <a:custGeom>
              <a:avLst/>
              <a:pathLst>
                <a:path w="1517342" h="1623912">
                  <a:moveTo>
                    <a:pt x="4588" y="187731"/>
                  </a:moveTo>
                  <a:lnTo>
                    <a:pt x="4369" y="256121"/>
                  </a:lnTo>
                  <a:lnTo>
                    <a:pt x="4151" y="324510"/>
                  </a:lnTo>
                  <a:lnTo>
                    <a:pt x="3932" y="392900"/>
                  </a:lnTo>
                  <a:lnTo>
                    <a:pt x="3714" y="461289"/>
                  </a:lnTo>
                  <a:lnTo>
                    <a:pt x="3495" y="529679"/>
                  </a:lnTo>
                  <a:lnTo>
                    <a:pt x="3277" y="598069"/>
                  </a:lnTo>
                  <a:lnTo>
                    <a:pt x="3058" y="666458"/>
                  </a:lnTo>
                  <a:lnTo>
                    <a:pt x="2840" y="734848"/>
                  </a:lnTo>
                  <a:lnTo>
                    <a:pt x="2621" y="803237"/>
                  </a:lnTo>
                  <a:lnTo>
                    <a:pt x="2403" y="871627"/>
                  </a:lnTo>
                  <a:lnTo>
                    <a:pt x="2184" y="940016"/>
                  </a:lnTo>
                  <a:lnTo>
                    <a:pt x="1966" y="1008406"/>
                  </a:lnTo>
                  <a:lnTo>
                    <a:pt x="1747" y="1076796"/>
                  </a:lnTo>
                  <a:lnTo>
                    <a:pt x="1529" y="1145185"/>
                  </a:lnTo>
                  <a:lnTo>
                    <a:pt x="1310" y="1213575"/>
                  </a:lnTo>
                  <a:lnTo>
                    <a:pt x="1092" y="1281964"/>
                  </a:lnTo>
                  <a:lnTo>
                    <a:pt x="873" y="1350354"/>
                  </a:lnTo>
                  <a:lnTo>
                    <a:pt x="655" y="1418744"/>
                  </a:lnTo>
                  <a:lnTo>
                    <a:pt x="436" y="1487133"/>
                  </a:lnTo>
                  <a:lnTo>
                    <a:pt x="218" y="1555523"/>
                  </a:lnTo>
                  <a:lnTo>
                    <a:pt x="0" y="1623912"/>
                  </a:lnTo>
                  <a:lnTo>
                    <a:pt x="66873" y="1622972"/>
                  </a:lnTo>
                  <a:lnTo>
                    <a:pt x="133674" y="1619727"/>
                  </a:lnTo>
                  <a:lnTo>
                    <a:pt x="200324" y="1614179"/>
                  </a:lnTo>
                  <a:lnTo>
                    <a:pt x="266743" y="1606336"/>
                  </a:lnTo>
                  <a:lnTo>
                    <a:pt x="332852" y="1596206"/>
                  </a:lnTo>
                  <a:lnTo>
                    <a:pt x="398572" y="1583803"/>
                  </a:lnTo>
                  <a:lnTo>
                    <a:pt x="463825" y="1569141"/>
                  </a:lnTo>
                  <a:lnTo>
                    <a:pt x="528533" y="1552236"/>
                  </a:lnTo>
                  <a:lnTo>
                    <a:pt x="592620" y="1533110"/>
                  </a:lnTo>
                  <a:lnTo>
                    <a:pt x="656010" y="1511785"/>
                  </a:lnTo>
                  <a:lnTo>
                    <a:pt x="718626" y="1488286"/>
                  </a:lnTo>
                  <a:lnTo>
                    <a:pt x="780394" y="1462642"/>
                  </a:lnTo>
                  <a:lnTo>
                    <a:pt x="841241" y="1434883"/>
                  </a:lnTo>
                  <a:lnTo>
                    <a:pt x="901095" y="1405041"/>
                  </a:lnTo>
                  <a:lnTo>
                    <a:pt x="959884" y="1373153"/>
                  </a:lnTo>
                  <a:lnTo>
                    <a:pt x="1017538" y="1339256"/>
                  </a:lnTo>
                  <a:lnTo>
                    <a:pt x="1073988" y="1303391"/>
                  </a:lnTo>
                  <a:lnTo>
                    <a:pt x="1129168" y="1265601"/>
                  </a:lnTo>
                  <a:lnTo>
                    <a:pt x="1183012" y="1225930"/>
                  </a:lnTo>
                  <a:lnTo>
                    <a:pt x="1235455" y="1184425"/>
                  </a:lnTo>
                  <a:lnTo>
                    <a:pt x="1286436" y="1141136"/>
                  </a:lnTo>
                  <a:lnTo>
                    <a:pt x="1335894" y="1096115"/>
                  </a:lnTo>
                  <a:lnTo>
                    <a:pt x="1383769" y="1049415"/>
                  </a:lnTo>
                  <a:lnTo>
                    <a:pt x="1430005" y="1001091"/>
                  </a:lnTo>
                  <a:lnTo>
                    <a:pt x="1474547" y="951201"/>
                  </a:lnTo>
                  <a:lnTo>
                    <a:pt x="1517342" y="899805"/>
                  </a:lnTo>
                  <a:lnTo>
                    <a:pt x="1464039" y="856957"/>
                  </a:lnTo>
                  <a:lnTo>
                    <a:pt x="1410735" y="814109"/>
                  </a:lnTo>
                  <a:lnTo>
                    <a:pt x="1357432" y="771261"/>
                  </a:lnTo>
                  <a:lnTo>
                    <a:pt x="1304129" y="728414"/>
                  </a:lnTo>
                  <a:lnTo>
                    <a:pt x="1250826" y="685566"/>
                  </a:lnTo>
                  <a:lnTo>
                    <a:pt x="1197522" y="642718"/>
                  </a:lnTo>
                  <a:lnTo>
                    <a:pt x="1144219" y="599870"/>
                  </a:lnTo>
                  <a:lnTo>
                    <a:pt x="1090916" y="557022"/>
                  </a:lnTo>
                  <a:lnTo>
                    <a:pt x="1037612" y="514174"/>
                  </a:lnTo>
                  <a:lnTo>
                    <a:pt x="984309" y="471326"/>
                  </a:lnTo>
                  <a:lnTo>
                    <a:pt x="931006" y="428478"/>
                  </a:lnTo>
                  <a:lnTo>
                    <a:pt x="877702" y="385630"/>
                  </a:lnTo>
                  <a:lnTo>
                    <a:pt x="824399" y="342783"/>
                  </a:lnTo>
                  <a:lnTo>
                    <a:pt x="771096" y="299935"/>
                  </a:lnTo>
                  <a:lnTo>
                    <a:pt x="717793" y="257087"/>
                  </a:lnTo>
                  <a:lnTo>
                    <a:pt x="664489" y="214239"/>
                  </a:lnTo>
                  <a:lnTo>
                    <a:pt x="611186" y="171391"/>
                  </a:lnTo>
                  <a:lnTo>
                    <a:pt x="557883" y="128543"/>
                  </a:lnTo>
                  <a:lnTo>
                    <a:pt x="504579" y="85695"/>
                  </a:lnTo>
                  <a:lnTo>
                    <a:pt x="451276" y="42847"/>
                  </a:lnTo>
                  <a:lnTo>
                    <a:pt x="397973" y="0"/>
                  </a:lnTo>
                  <a:lnTo>
                    <a:pt x="346701" y="54834"/>
                  </a:lnTo>
                  <a:lnTo>
                    <a:pt x="287835" y="101422"/>
                  </a:lnTo>
                  <a:lnTo>
                    <a:pt x="222687" y="138723"/>
                  </a:lnTo>
                  <a:lnTo>
                    <a:pt x="152711" y="165906"/>
                  </a:lnTo>
                  <a:lnTo>
                    <a:pt x="79466" y="182364"/>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7" name="pg7"/>
            <p:cNvSpPr/>
            <p:nvPr/>
          </p:nvSpPr>
          <p:spPr>
            <a:xfrm>
              <a:off x="1326899" y="4289881"/>
              <a:ext cx="1415357" cy="1595742"/>
            </a:xfrm>
            <a:custGeom>
              <a:avLst/>
              <a:pathLst>
                <a:path w="1415357" h="1595742">
                  <a:moveTo>
                    <a:pt x="1049602" y="0"/>
                  </a:moveTo>
                  <a:lnTo>
                    <a:pt x="999621" y="46680"/>
                  </a:lnTo>
                  <a:lnTo>
                    <a:pt x="949640" y="93361"/>
                  </a:lnTo>
                  <a:lnTo>
                    <a:pt x="899659" y="140041"/>
                  </a:lnTo>
                  <a:lnTo>
                    <a:pt x="849678" y="186722"/>
                  </a:lnTo>
                  <a:lnTo>
                    <a:pt x="799696" y="233402"/>
                  </a:lnTo>
                  <a:lnTo>
                    <a:pt x="749715" y="280083"/>
                  </a:lnTo>
                  <a:lnTo>
                    <a:pt x="699734" y="326764"/>
                  </a:lnTo>
                  <a:lnTo>
                    <a:pt x="649753" y="373444"/>
                  </a:lnTo>
                  <a:lnTo>
                    <a:pt x="599772" y="420125"/>
                  </a:lnTo>
                  <a:lnTo>
                    <a:pt x="549791" y="466805"/>
                  </a:lnTo>
                  <a:lnTo>
                    <a:pt x="499810" y="513486"/>
                  </a:lnTo>
                  <a:lnTo>
                    <a:pt x="449829" y="560166"/>
                  </a:lnTo>
                  <a:lnTo>
                    <a:pt x="399848" y="606847"/>
                  </a:lnTo>
                  <a:lnTo>
                    <a:pt x="349867" y="653528"/>
                  </a:lnTo>
                  <a:lnTo>
                    <a:pt x="299886" y="700208"/>
                  </a:lnTo>
                  <a:lnTo>
                    <a:pt x="249905" y="746889"/>
                  </a:lnTo>
                  <a:lnTo>
                    <a:pt x="199924" y="793569"/>
                  </a:lnTo>
                  <a:lnTo>
                    <a:pt x="149943" y="840250"/>
                  </a:lnTo>
                  <a:lnTo>
                    <a:pt x="99962" y="886931"/>
                  </a:lnTo>
                  <a:lnTo>
                    <a:pt x="49981" y="933611"/>
                  </a:lnTo>
                  <a:lnTo>
                    <a:pt x="0" y="980292"/>
                  </a:lnTo>
                  <a:lnTo>
                    <a:pt x="45824" y="1027713"/>
                  </a:lnTo>
                  <a:lnTo>
                    <a:pt x="93235" y="1073549"/>
                  </a:lnTo>
                  <a:lnTo>
                    <a:pt x="142178" y="1117746"/>
                  </a:lnTo>
                  <a:lnTo>
                    <a:pt x="192595" y="1160254"/>
                  </a:lnTo>
                  <a:lnTo>
                    <a:pt x="244428" y="1201022"/>
                  </a:lnTo>
                  <a:lnTo>
                    <a:pt x="297618" y="1240003"/>
                  </a:lnTo>
                  <a:lnTo>
                    <a:pt x="352103" y="1277154"/>
                  </a:lnTo>
                  <a:lnTo>
                    <a:pt x="407819" y="1312430"/>
                  </a:lnTo>
                  <a:lnTo>
                    <a:pt x="464703" y="1345790"/>
                  </a:lnTo>
                  <a:lnTo>
                    <a:pt x="522689" y="1377197"/>
                  </a:lnTo>
                  <a:lnTo>
                    <a:pt x="581709" y="1406614"/>
                  </a:lnTo>
                  <a:lnTo>
                    <a:pt x="641696" y="1434007"/>
                  </a:lnTo>
                  <a:lnTo>
                    <a:pt x="702579" y="1459344"/>
                  </a:lnTo>
                  <a:lnTo>
                    <a:pt x="764289" y="1482595"/>
                  </a:lnTo>
                  <a:lnTo>
                    <a:pt x="826753" y="1503735"/>
                  </a:lnTo>
                  <a:lnTo>
                    <a:pt x="889901" y="1522738"/>
                  </a:lnTo>
                  <a:lnTo>
                    <a:pt x="953658" y="1539583"/>
                  </a:lnTo>
                  <a:lnTo>
                    <a:pt x="1017951" y="1554250"/>
                  </a:lnTo>
                  <a:lnTo>
                    <a:pt x="1082706" y="1566722"/>
                  </a:lnTo>
                  <a:lnTo>
                    <a:pt x="1147848" y="1576984"/>
                  </a:lnTo>
                  <a:lnTo>
                    <a:pt x="1213301" y="1585026"/>
                  </a:lnTo>
                  <a:lnTo>
                    <a:pt x="1278989" y="1590836"/>
                  </a:lnTo>
                  <a:lnTo>
                    <a:pt x="1344837" y="1594410"/>
                  </a:lnTo>
                  <a:lnTo>
                    <a:pt x="1410769" y="1595742"/>
                  </a:lnTo>
                  <a:lnTo>
                    <a:pt x="1410987" y="1527352"/>
                  </a:lnTo>
                  <a:lnTo>
                    <a:pt x="1411206" y="1458963"/>
                  </a:lnTo>
                  <a:lnTo>
                    <a:pt x="1411424" y="1390573"/>
                  </a:lnTo>
                  <a:lnTo>
                    <a:pt x="1411642" y="1322184"/>
                  </a:lnTo>
                  <a:lnTo>
                    <a:pt x="1411861" y="1253794"/>
                  </a:lnTo>
                  <a:lnTo>
                    <a:pt x="1412079" y="1185404"/>
                  </a:lnTo>
                  <a:lnTo>
                    <a:pt x="1412298" y="1117015"/>
                  </a:lnTo>
                  <a:lnTo>
                    <a:pt x="1412516" y="1048625"/>
                  </a:lnTo>
                  <a:lnTo>
                    <a:pt x="1412735" y="980236"/>
                  </a:lnTo>
                  <a:lnTo>
                    <a:pt x="1412953" y="911846"/>
                  </a:lnTo>
                  <a:lnTo>
                    <a:pt x="1413172" y="843457"/>
                  </a:lnTo>
                  <a:lnTo>
                    <a:pt x="1413390" y="775067"/>
                  </a:lnTo>
                  <a:lnTo>
                    <a:pt x="1413609" y="706677"/>
                  </a:lnTo>
                  <a:lnTo>
                    <a:pt x="1413827" y="638288"/>
                  </a:lnTo>
                  <a:lnTo>
                    <a:pt x="1414046" y="569898"/>
                  </a:lnTo>
                  <a:lnTo>
                    <a:pt x="1414264" y="501509"/>
                  </a:lnTo>
                  <a:lnTo>
                    <a:pt x="1414483" y="433119"/>
                  </a:lnTo>
                  <a:lnTo>
                    <a:pt x="1414701" y="364729"/>
                  </a:lnTo>
                  <a:lnTo>
                    <a:pt x="1414920" y="296340"/>
                  </a:lnTo>
                  <a:lnTo>
                    <a:pt x="1415138" y="227950"/>
                  </a:lnTo>
                  <a:lnTo>
                    <a:pt x="1415357" y="159561"/>
                  </a:lnTo>
                  <a:lnTo>
                    <a:pt x="1347192" y="154698"/>
                  </a:lnTo>
                  <a:lnTo>
                    <a:pt x="1280317" y="140634"/>
                  </a:lnTo>
                  <a:lnTo>
                    <a:pt x="1215967" y="117629"/>
                  </a:lnTo>
                  <a:lnTo>
                    <a:pt x="1155333" y="86109"/>
                  </a:lnTo>
                  <a:lnTo>
                    <a:pt x="1099534" y="46656"/>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8" name="pg8"/>
            <p:cNvSpPr/>
            <p:nvPr/>
          </p:nvSpPr>
          <p:spPr>
            <a:xfrm>
              <a:off x="991096" y="4161662"/>
              <a:ext cx="1385405" cy="1108511"/>
            </a:xfrm>
            <a:custGeom>
              <a:avLst/>
              <a:pathLst>
                <a:path w="1385405" h="1108511">
                  <a:moveTo>
                    <a:pt x="1298345" y="0"/>
                  </a:moveTo>
                  <a:lnTo>
                    <a:pt x="1236519" y="29235"/>
                  </a:lnTo>
                  <a:lnTo>
                    <a:pt x="1174693" y="58471"/>
                  </a:lnTo>
                  <a:lnTo>
                    <a:pt x="1112867" y="87707"/>
                  </a:lnTo>
                  <a:lnTo>
                    <a:pt x="1051041" y="116943"/>
                  </a:lnTo>
                  <a:lnTo>
                    <a:pt x="989215" y="146179"/>
                  </a:lnTo>
                  <a:lnTo>
                    <a:pt x="927389" y="175415"/>
                  </a:lnTo>
                  <a:lnTo>
                    <a:pt x="865563" y="204650"/>
                  </a:lnTo>
                  <a:lnTo>
                    <a:pt x="803737" y="233886"/>
                  </a:lnTo>
                  <a:lnTo>
                    <a:pt x="741911" y="263122"/>
                  </a:lnTo>
                  <a:lnTo>
                    <a:pt x="680085" y="292358"/>
                  </a:lnTo>
                  <a:lnTo>
                    <a:pt x="618259" y="321594"/>
                  </a:lnTo>
                  <a:lnTo>
                    <a:pt x="556433" y="350830"/>
                  </a:lnTo>
                  <a:lnTo>
                    <a:pt x="494607" y="380065"/>
                  </a:lnTo>
                  <a:lnTo>
                    <a:pt x="432781" y="409301"/>
                  </a:lnTo>
                  <a:lnTo>
                    <a:pt x="370955" y="438537"/>
                  </a:lnTo>
                  <a:lnTo>
                    <a:pt x="309129" y="467773"/>
                  </a:lnTo>
                  <a:lnTo>
                    <a:pt x="247303" y="497009"/>
                  </a:lnTo>
                  <a:lnTo>
                    <a:pt x="185477" y="526245"/>
                  </a:lnTo>
                  <a:lnTo>
                    <a:pt x="123651" y="555480"/>
                  </a:lnTo>
                  <a:lnTo>
                    <a:pt x="61825" y="584716"/>
                  </a:lnTo>
                  <a:lnTo>
                    <a:pt x="0" y="613952"/>
                  </a:lnTo>
                  <a:lnTo>
                    <a:pt x="29538" y="673736"/>
                  </a:lnTo>
                  <a:lnTo>
                    <a:pt x="61116" y="732470"/>
                  </a:lnTo>
                  <a:lnTo>
                    <a:pt x="94694" y="790082"/>
                  </a:lnTo>
                  <a:lnTo>
                    <a:pt x="130234" y="846506"/>
                  </a:lnTo>
                  <a:lnTo>
                    <a:pt x="167693" y="901674"/>
                  </a:lnTo>
                  <a:lnTo>
                    <a:pt x="207027" y="955522"/>
                  </a:lnTo>
                  <a:lnTo>
                    <a:pt x="248189" y="1007985"/>
                  </a:lnTo>
                  <a:lnTo>
                    <a:pt x="291131" y="1059001"/>
                  </a:lnTo>
                  <a:lnTo>
                    <a:pt x="335802" y="1108511"/>
                  </a:lnTo>
                  <a:lnTo>
                    <a:pt x="385783" y="1061830"/>
                  </a:lnTo>
                  <a:lnTo>
                    <a:pt x="435764" y="1015149"/>
                  </a:lnTo>
                  <a:lnTo>
                    <a:pt x="485746" y="968469"/>
                  </a:lnTo>
                  <a:lnTo>
                    <a:pt x="535727" y="921788"/>
                  </a:lnTo>
                  <a:lnTo>
                    <a:pt x="585708" y="875108"/>
                  </a:lnTo>
                  <a:lnTo>
                    <a:pt x="635689" y="828427"/>
                  </a:lnTo>
                  <a:lnTo>
                    <a:pt x="685670" y="781747"/>
                  </a:lnTo>
                  <a:lnTo>
                    <a:pt x="735651" y="735066"/>
                  </a:lnTo>
                  <a:lnTo>
                    <a:pt x="785632" y="688385"/>
                  </a:lnTo>
                  <a:lnTo>
                    <a:pt x="835613" y="641705"/>
                  </a:lnTo>
                  <a:lnTo>
                    <a:pt x="885594" y="595024"/>
                  </a:lnTo>
                  <a:lnTo>
                    <a:pt x="935575" y="548344"/>
                  </a:lnTo>
                  <a:lnTo>
                    <a:pt x="985556" y="501663"/>
                  </a:lnTo>
                  <a:lnTo>
                    <a:pt x="1035537" y="454982"/>
                  </a:lnTo>
                  <a:lnTo>
                    <a:pt x="1085518" y="408302"/>
                  </a:lnTo>
                  <a:lnTo>
                    <a:pt x="1135499" y="361621"/>
                  </a:lnTo>
                  <a:lnTo>
                    <a:pt x="1185480" y="314941"/>
                  </a:lnTo>
                  <a:lnTo>
                    <a:pt x="1235461" y="268260"/>
                  </a:lnTo>
                  <a:lnTo>
                    <a:pt x="1285442" y="221580"/>
                  </a:lnTo>
                  <a:lnTo>
                    <a:pt x="1335424" y="174899"/>
                  </a:lnTo>
                  <a:lnTo>
                    <a:pt x="1385405" y="128218"/>
                  </a:lnTo>
                  <a:lnTo>
                    <a:pt x="1336903" y="67484"/>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9" name="pg9"/>
            <p:cNvSpPr/>
            <p:nvPr/>
          </p:nvSpPr>
          <p:spPr>
            <a:xfrm>
              <a:off x="825191" y="4019121"/>
              <a:ext cx="1464249" cy="756493"/>
            </a:xfrm>
            <a:custGeom>
              <a:avLst/>
              <a:pathLst>
                <a:path w="1464249" h="756493">
                  <a:moveTo>
                    <a:pt x="1421237" y="0"/>
                  </a:moveTo>
                  <a:lnTo>
                    <a:pt x="1353559" y="9842"/>
                  </a:lnTo>
                  <a:lnTo>
                    <a:pt x="1285881" y="19684"/>
                  </a:lnTo>
                  <a:lnTo>
                    <a:pt x="1218203" y="29527"/>
                  </a:lnTo>
                  <a:lnTo>
                    <a:pt x="1150525" y="39369"/>
                  </a:lnTo>
                  <a:lnTo>
                    <a:pt x="1082847" y="49212"/>
                  </a:lnTo>
                  <a:lnTo>
                    <a:pt x="1015169" y="59054"/>
                  </a:lnTo>
                  <a:lnTo>
                    <a:pt x="947491" y="68897"/>
                  </a:lnTo>
                  <a:lnTo>
                    <a:pt x="879813" y="78739"/>
                  </a:lnTo>
                  <a:lnTo>
                    <a:pt x="812135" y="88582"/>
                  </a:lnTo>
                  <a:lnTo>
                    <a:pt x="744457" y="98424"/>
                  </a:lnTo>
                  <a:lnTo>
                    <a:pt x="676779" y="108267"/>
                  </a:lnTo>
                  <a:lnTo>
                    <a:pt x="609101" y="118109"/>
                  </a:lnTo>
                  <a:lnTo>
                    <a:pt x="541423" y="127952"/>
                  </a:lnTo>
                  <a:lnTo>
                    <a:pt x="473745" y="137794"/>
                  </a:lnTo>
                  <a:lnTo>
                    <a:pt x="406067" y="147636"/>
                  </a:lnTo>
                  <a:lnTo>
                    <a:pt x="338389" y="157479"/>
                  </a:lnTo>
                  <a:lnTo>
                    <a:pt x="270711" y="167321"/>
                  </a:lnTo>
                  <a:lnTo>
                    <a:pt x="203033" y="177164"/>
                  </a:lnTo>
                  <a:lnTo>
                    <a:pt x="135355" y="187006"/>
                  </a:lnTo>
                  <a:lnTo>
                    <a:pt x="67677" y="196849"/>
                  </a:lnTo>
                  <a:lnTo>
                    <a:pt x="0" y="206691"/>
                  </a:lnTo>
                  <a:lnTo>
                    <a:pt x="11691" y="277783"/>
                  </a:lnTo>
                  <a:lnTo>
                    <a:pt x="26016" y="348392"/>
                  </a:lnTo>
                  <a:lnTo>
                    <a:pt x="42954" y="418419"/>
                  </a:lnTo>
                  <a:lnTo>
                    <a:pt x="62483" y="487769"/>
                  </a:lnTo>
                  <a:lnTo>
                    <a:pt x="84574" y="556345"/>
                  </a:lnTo>
                  <a:lnTo>
                    <a:pt x="109198" y="624054"/>
                  </a:lnTo>
                  <a:lnTo>
                    <a:pt x="136321" y="690800"/>
                  </a:lnTo>
                  <a:lnTo>
                    <a:pt x="165904" y="756493"/>
                  </a:lnTo>
                  <a:lnTo>
                    <a:pt x="227730" y="727257"/>
                  </a:lnTo>
                  <a:lnTo>
                    <a:pt x="289556" y="698022"/>
                  </a:lnTo>
                  <a:lnTo>
                    <a:pt x="351382" y="668786"/>
                  </a:lnTo>
                  <a:lnTo>
                    <a:pt x="413208" y="639550"/>
                  </a:lnTo>
                  <a:lnTo>
                    <a:pt x="475034" y="610314"/>
                  </a:lnTo>
                  <a:lnTo>
                    <a:pt x="536860" y="581078"/>
                  </a:lnTo>
                  <a:lnTo>
                    <a:pt x="598686" y="551842"/>
                  </a:lnTo>
                  <a:lnTo>
                    <a:pt x="660512" y="522607"/>
                  </a:lnTo>
                  <a:lnTo>
                    <a:pt x="722338" y="493371"/>
                  </a:lnTo>
                  <a:lnTo>
                    <a:pt x="784164" y="464135"/>
                  </a:lnTo>
                  <a:lnTo>
                    <a:pt x="845990" y="434899"/>
                  </a:lnTo>
                  <a:lnTo>
                    <a:pt x="907816" y="405663"/>
                  </a:lnTo>
                  <a:lnTo>
                    <a:pt x="969642" y="376427"/>
                  </a:lnTo>
                  <a:lnTo>
                    <a:pt x="1031468" y="347192"/>
                  </a:lnTo>
                  <a:lnTo>
                    <a:pt x="1093294" y="317956"/>
                  </a:lnTo>
                  <a:lnTo>
                    <a:pt x="1155120" y="288720"/>
                  </a:lnTo>
                  <a:lnTo>
                    <a:pt x="1216946" y="259484"/>
                  </a:lnTo>
                  <a:lnTo>
                    <a:pt x="1278772" y="230248"/>
                  </a:lnTo>
                  <a:lnTo>
                    <a:pt x="1340598" y="201012"/>
                  </a:lnTo>
                  <a:lnTo>
                    <a:pt x="1402423" y="171777"/>
                  </a:lnTo>
                  <a:lnTo>
                    <a:pt x="1464249" y="142541"/>
                  </a:lnTo>
                  <a:lnTo>
                    <a:pt x="1437436" y="72871"/>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0" name="pg10"/>
            <p:cNvSpPr/>
            <p:nvPr/>
          </p:nvSpPr>
          <p:spPr>
            <a:xfrm>
              <a:off x="805019" y="3748915"/>
              <a:ext cx="1441409" cy="476897"/>
            </a:xfrm>
            <a:custGeom>
              <a:avLst/>
              <a:pathLst>
                <a:path w="1441409" h="476897">
                  <a:moveTo>
                    <a:pt x="1438801" y="146565"/>
                  </a:moveTo>
                  <a:lnTo>
                    <a:pt x="1370768" y="139586"/>
                  </a:lnTo>
                  <a:lnTo>
                    <a:pt x="1302735" y="132607"/>
                  </a:lnTo>
                  <a:lnTo>
                    <a:pt x="1234702" y="125627"/>
                  </a:lnTo>
                  <a:lnTo>
                    <a:pt x="1166669" y="118648"/>
                  </a:lnTo>
                  <a:lnTo>
                    <a:pt x="1098636" y="111669"/>
                  </a:lnTo>
                  <a:lnTo>
                    <a:pt x="1030604" y="104689"/>
                  </a:lnTo>
                  <a:lnTo>
                    <a:pt x="962571" y="97710"/>
                  </a:lnTo>
                  <a:lnTo>
                    <a:pt x="894538" y="90731"/>
                  </a:lnTo>
                  <a:lnTo>
                    <a:pt x="826505" y="83751"/>
                  </a:lnTo>
                  <a:lnTo>
                    <a:pt x="758472" y="76772"/>
                  </a:lnTo>
                  <a:lnTo>
                    <a:pt x="690439" y="69793"/>
                  </a:lnTo>
                  <a:lnTo>
                    <a:pt x="622406" y="62813"/>
                  </a:lnTo>
                  <a:lnTo>
                    <a:pt x="554373" y="55834"/>
                  </a:lnTo>
                  <a:lnTo>
                    <a:pt x="486341" y="48855"/>
                  </a:lnTo>
                  <a:lnTo>
                    <a:pt x="418308" y="41875"/>
                  </a:lnTo>
                  <a:lnTo>
                    <a:pt x="350275" y="34896"/>
                  </a:lnTo>
                  <a:lnTo>
                    <a:pt x="282242" y="27917"/>
                  </a:lnTo>
                  <a:lnTo>
                    <a:pt x="214209" y="20937"/>
                  </a:lnTo>
                  <a:lnTo>
                    <a:pt x="146176" y="13958"/>
                  </a:lnTo>
                  <a:lnTo>
                    <a:pt x="78143" y="6979"/>
                  </a:lnTo>
                  <a:lnTo>
                    <a:pt x="10110" y="0"/>
                  </a:lnTo>
                  <a:lnTo>
                    <a:pt x="4337" y="68068"/>
                  </a:lnTo>
                  <a:lnTo>
                    <a:pt x="965" y="136298"/>
                  </a:lnTo>
                  <a:lnTo>
                    <a:pt x="0" y="204604"/>
                  </a:lnTo>
                  <a:lnTo>
                    <a:pt x="1440" y="272901"/>
                  </a:lnTo>
                  <a:lnTo>
                    <a:pt x="5286" y="341106"/>
                  </a:lnTo>
                  <a:lnTo>
                    <a:pt x="11533" y="409133"/>
                  </a:lnTo>
                  <a:lnTo>
                    <a:pt x="20172" y="476897"/>
                  </a:lnTo>
                  <a:lnTo>
                    <a:pt x="87850" y="467055"/>
                  </a:lnTo>
                  <a:lnTo>
                    <a:pt x="155528" y="457212"/>
                  </a:lnTo>
                  <a:lnTo>
                    <a:pt x="223206" y="447370"/>
                  </a:lnTo>
                  <a:lnTo>
                    <a:pt x="290884" y="437527"/>
                  </a:lnTo>
                  <a:lnTo>
                    <a:pt x="358562" y="427685"/>
                  </a:lnTo>
                  <a:lnTo>
                    <a:pt x="426240" y="417842"/>
                  </a:lnTo>
                  <a:lnTo>
                    <a:pt x="493918" y="408000"/>
                  </a:lnTo>
                  <a:lnTo>
                    <a:pt x="561596" y="398157"/>
                  </a:lnTo>
                  <a:lnTo>
                    <a:pt x="629274" y="388315"/>
                  </a:lnTo>
                  <a:lnTo>
                    <a:pt x="696951" y="378472"/>
                  </a:lnTo>
                  <a:lnTo>
                    <a:pt x="764629" y="368630"/>
                  </a:lnTo>
                  <a:lnTo>
                    <a:pt x="832307" y="358787"/>
                  </a:lnTo>
                  <a:lnTo>
                    <a:pt x="899985" y="348945"/>
                  </a:lnTo>
                  <a:lnTo>
                    <a:pt x="967663" y="339103"/>
                  </a:lnTo>
                  <a:lnTo>
                    <a:pt x="1035341" y="329260"/>
                  </a:lnTo>
                  <a:lnTo>
                    <a:pt x="1103019" y="319418"/>
                  </a:lnTo>
                  <a:lnTo>
                    <a:pt x="1170697" y="309575"/>
                  </a:lnTo>
                  <a:lnTo>
                    <a:pt x="1238375" y="299733"/>
                  </a:lnTo>
                  <a:lnTo>
                    <a:pt x="1306053" y="289890"/>
                  </a:lnTo>
                  <a:lnTo>
                    <a:pt x="1373731" y="280048"/>
                  </a:lnTo>
                  <a:lnTo>
                    <a:pt x="1441409" y="270205"/>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1" name="pg11"/>
            <p:cNvSpPr/>
            <p:nvPr/>
          </p:nvSpPr>
          <p:spPr>
            <a:xfrm>
              <a:off x="815130" y="3412971"/>
              <a:ext cx="1445492" cy="482509"/>
            </a:xfrm>
            <a:custGeom>
              <a:avLst/>
              <a:pathLst>
                <a:path w="1445492" h="482509">
                  <a:moveTo>
                    <a:pt x="1445492" y="395413"/>
                  </a:moveTo>
                  <a:lnTo>
                    <a:pt x="1379746" y="376583"/>
                  </a:lnTo>
                  <a:lnTo>
                    <a:pt x="1313999" y="357754"/>
                  </a:lnTo>
                  <a:lnTo>
                    <a:pt x="1248252" y="338925"/>
                  </a:lnTo>
                  <a:lnTo>
                    <a:pt x="1182505" y="320096"/>
                  </a:lnTo>
                  <a:lnTo>
                    <a:pt x="1116758" y="301267"/>
                  </a:lnTo>
                  <a:lnTo>
                    <a:pt x="1051011" y="282437"/>
                  </a:lnTo>
                  <a:lnTo>
                    <a:pt x="985265" y="263608"/>
                  </a:lnTo>
                  <a:lnTo>
                    <a:pt x="919518" y="244779"/>
                  </a:lnTo>
                  <a:lnTo>
                    <a:pt x="853771" y="225950"/>
                  </a:lnTo>
                  <a:lnTo>
                    <a:pt x="788024" y="207121"/>
                  </a:lnTo>
                  <a:lnTo>
                    <a:pt x="722277" y="188291"/>
                  </a:lnTo>
                  <a:lnTo>
                    <a:pt x="656531" y="169462"/>
                  </a:lnTo>
                  <a:lnTo>
                    <a:pt x="590784" y="150633"/>
                  </a:lnTo>
                  <a:lnTo>
                    <a:pt x="525037" y="131804"/>
                  </a:lnTo>
                  <a:lnTo>
                    <a:pt x="459290" y="112975"/>
                  </a:lnTo>
                  <a:lnTo>
                    <a:pt x="393543" y="94145"/>
                  </a:lnTo>
                  <a:lnTo>
                    <a:pt x="327796" y="75316"/>
                  </a:lnTo>
                  <a:lnTo>
                    <a:pt x="262050" y="56487"/>
                  </a:lnTo>
                  <a:lnTo>
                    <a:pt x="196303" y="37658"/>
                  </a:lnTo>
                  <a:lnTo>
                    <a:pt x="130556" y="18829"/>
                  </a:lnTo>
                  <a:lnTo>
                    <a:pt x="64809" y="0"/>
                  </a:lnTo>
                  <a:lnTo>
                    <a:pt x="47113" y="66188"/>
                  </a:lnTo>
                  <a:lnTo>
                    <a:pt x="31766" y="132960"/>
                  </a:lnTo>
                  <a:lnTo>
                    <a:pt x="18788" y="200233"/>
                  </a:lnTo>
                  <a:lnTo>
                    <a:pt x="8195" y="267922"/>
                  </a:lnTo>
                  <a:lnTo>
                    <a:pt x="0" y="335944"/>
                  </a:lnTo>
                  <a:lnTo>
                    <a:pt x="68032" y="342923"/>
                  </a:lnTo>
                  <a:lnTo>
                    <a:pt x="136065" y="349902"/>
                  </a:lnTo>
                  <a:lnTo>
                    <a:pt x="204098" y="356882"/>
                  </a:lnTo>
                  <a:lnTo>
                    <a:pt x="272131" y="363861"/>
                  </a:lnTo>
                  <a:lnTo>
                    <a:pt x="340164" y="370840"/>
                  </a:lnTo>
                  <a:lnTo>
                    <a:pt x="408197" y="377820"/>
                  </a:lnTo>
                  <a:lnTo>
                    <a:pt x="476230" y="384799"/>
                  </a:lnTo>
                  <a:lnTo>
                    <a:pt x="544263" y="391778"/>
                  </a:lnTo>
                  <a:lnTo>
                    <a:pt x="612295" y="398758"/>
                  </a:lnTo>
                  <a:lnTo>
                    <a:pt x="680328" y="405737"/>
                  </a:lnTo>
                  <a:lnTo>
                    <a:pt x="748361" y="412716"/>
                  </a:lnTo>
                  <a:lnTo>
                    <a:pt x="816394" y="419695"/>
                  </a:lnTo>
                  <a:lnTo>
                    <a:pt x="884427" y="426675"/>
                  </a:lnTo>
                  <a:lnTo>
                    <a:pt x="952460" y="433654"/>
                  </a:lnTo>
                  <a:lnTo>
                    <a:pt x="1020493" y="440633"/>
                  </a:lnTo>
                  <a:lnTo>
                    <a:pt x="1088526" y="447613"/>
                  </a:lnTo>
                  <a:lnTo>
                    <a:pt x="1156558" y="454592"/>
                  </a:lnTo>
                  <a:lnTo>
                    <a:pt x="1224591" y="461571"/>
                  </a:lnTo>
                  <a:lnTo>
                    <a:pt x="1292624" y="468551"/>
                  </a:lnTo>
                  <a:lnTo>
                    <a:pt x="1360657" y="475530"/>
                  </a:lnTo>
                  <a:lnTo>
                    <a:pt x="1428690" y="48250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2" name="pg12"/>
            <p:cNvSpPr/>
            <p:nvPr/>
          </p:nvSpPr>
          <p:spPr>
            <a:xfrm>
              <a:off x="879940" y="3159257"/>
              <a:ext cx="1404589" cy="649126"/>
            </a:xfrm>
            <a:custGeom>
              <a:avLst/>
              <a:pathLst>
                <a:path w="1404589" h="649126">
                  <a:moveTo>
                    <a:pt x="1404589" y="583349"/>
                  </a:moveTo>
                  <a:lnTo>
                    <a:pt x="1342095" y="555570"/>
                  </a:lnTo>
                  <a:lnTo>
                    <a:pt x="1279600" y="527792"/>
                  </a:lnTo>
                  <a:lnTo>
                    <a:pt x="1217106" y="500013"/>
                  </a:lnTo>
                  <a:lnTo>
                    <a:pt x="1154612" y="472234"/>
                  </a:lnTo>
                  <a:lnTo>
                    <a:pt x="1092117" y="444456"/>
                  </a:lnTo>
                  <a:lnTo>
                    <a:pt x="1029623" y="416677"/>
                  </a:lnTo>
                  <a:lnTo>
                    <a:pt x="967129" y="388899"/>
                  </a:lnTo>
                  <a:lnTo>
                    <a:pt x="904634" y="361120"/>
                  </a:lnTo>
                  <a:lnTo>
                    <a:pt x="842140" y="333342"/>
                  </a:lnTo>
                  <a:lnTo>
                    <a:pt x="779646" y="305563"/>
                  </a:lnTo>
                  <a:lnTo>
                    <a:pt x="717152" y="277785"/>
                  </a:lnTo>
                  <a:lnTo>
                    <a:pt x="654657" y="250006"/>
                  </a:lnTo>
                  <a:lnTo>
                    <a:pt x="592163" y="222228"/>
                  </a:lnTo>
                  <a:lnTo>
                    <a:pt x="529669" y="194449"/>
                  </a:lnTo>
                  <a:lnTo>
                    <a:pt x="467174" y="166671"/>
                  </a:lnTo>
                  <a:lnTo>
                    <a:pt x="404680" y="138892"/>
                  </a:lnTo>
                  <a:lnTo>
                    <a:pt x="342186" y="111114"/>
                  </a:lnTo>
                  <a:lnTo>
                    <a:pt x="279692" y="83335"/>
                  </a:lnTo>
                  <a:lnTo>
                    <a:pt x="217197" y="55557"/>
                  </a:lnTo>
                  <a:lnTo>
                    <a:pt x="154703" y="27778"/>
                  </a:lnTo>
                  <a:lnTo>
                    <a:pt x="92209" y="0"/>
                  </a:lnTo>
                  <a:lnTo>
                    <a:pt x="65855" y="62184"/>
                  </a:lnTo>
                  <a:lnTo>
                    <a:pt x="41683" y="125249"/>
                  </a:lnTo>
                  <a:lnTo>
                    <a:pt x="19722" y="189118"/>
                  </a:lnTo>
                  <a:lnTo>
                    <a:pt x="0" y="253713"/>
                  </a:lnTo>
                  <a:lnTo>
                    <a:pt x="65746" y="272542"/>
                  </a:lnTo>
                  <a:lnTo>
                    <a:pt x="131493" y="291371"/>
                  </a:lnTo>
                  <a:lnTo>
                    <a:pt x="197240" y="310201"/>
                  </a:lnTo>
                  <a:lnTo>
                    <a:pt x="262987" y="329030"/>
                  </a:lnTo>
                  <a:lnTo>
                    <a:pt x="328734" y="347859"/>
                  </a:lnTo>
                  <a:lnTo>
                    <a:pt x="394480" y="366688"/>
                  </a:lnTo>
                  <a:lnTo>
                    <a:pt x="460227" y="385517"/>
                  </a:lnTo>
                  <a:lnTo>
                    <a:pt x="525974" y="404347"/>
                  </a:lnTo>
                  <a:lnTo>
                    <a:pt x="591721" y="423176"/>
                  </a:lnTo>
                  <a:lnTo>
                    <a:pt x="657468" y="442005"/>
                  </a:lnTo>
                  <a:lnTo>
                    <a:pt x="723215" y="460834"/>
                  </a:lnTo>
                  <a:lnTo>
                    <a:pt x="788961" y="479663"/>
                  </a:lnTo>
                  <a:lnTo>
                    <a:pt x="854708" y="498493"/>
                  </a:lnTo>
                  <a:lnTo>
                    <a:pt x="920455" y="517322"/>
                  </a:lnTo>
                  <a:lnTo>
                    <a:pt x="986202" y="536151"/>
                  </a:lnTo>
                  <a:lnTo>
                    <a:pt x="1051949" y="554980"/>
                  </a:lnTo>
                  <a:lnTo>
                    <a:pt x="1117695" y="573809"/>
                  </a:lnTo>
                  <a:lnTo>
                    <a:pt x="1183442" y="592639"/>
                  </a:lnTo>
                  <a:lnTo>
                    <a:pt x="1249189" y="611468"/>
                  </a:lnTo>
                  <a:lnTo>
                    <a:pt x="1314936" y="630297"/>
                  </a:lnTo>
                  <a:lnTo>
                    <a:pt x="1380683" y="649126"/>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3" name="pg13"/>
            <p:cNvSpPr/>
            <p:nvPr/>
          </p:nvSpPr>
          <p:spPr>
            <a:xfrm>
              <a:off x="972149" y="2925452"/>
              <a:ext cx="1344442" cy="817154"/>
            </a:xfrm>
            <a:custGeom>
              <a:avLst/>
              <a:pathLst>
                <a:path w="1344442" h="817154">
                  <a:moveTo>
                    <a:pt x="1344442" y="756538"/>
                  </a:moveTo>
                  <a:lnTo>
                    <a:pt x="1286310" y="720512"/>
                  </a:lnTo>
                  <a:lnTo>
                    <a:pt x="1228178" y="684487"/>
                  </a:lnTo>
                  <a:lnTo>
                    <a:pt x="1170046" y="648461"/>
                  </a:lnTo>
                  <a:lnTo>
                    <a:pt x="1111914" y="612435"/>
                  </a:lnTo>
                  <a:lnTo>
                    <a:pt x="1053782" y="576410"/>
                  </a:lnTo>
                  <a:lnTo>
                    <a:pt x="995650" y="540384"/>
                  </a:lnTo>
                  <a:lnTo>
                    <a:pt x="937518" y="504358"/>
                  </a:lnTo>
                  <a:lnTo>
                    <a:pt x="879386" y="468333"/>
                  </a:lnTo>
                  <a:lnTo>
                    <a:pt x="821253" y="432307"/>
                  </a:lnTo>
                  <a:lnTo>
                    <a:pt x="763121" y="396282"/>
                  </a:lnTo>
                  <a:lnTo>
                    <a:pt x="704989" y="360256"/>
                  </a:lnTo>
                  <a:lnTo>
                    <a:pt x="646857" y="324230"/>
                  </a:lnTo>
                  <a:lnTo>
                    <a:pt x="588725" y="288205"/>
                  </a:lnTo>
                  <a:lnTo>
                    <a:pt x="530593" y="252179"/>
                  </a:lnTo>
                  <a:lnTo>
                    <a:pt x="472461" y="216153"/>
                  </a:lnTo>
                  <a:lnTo>
                    <a:pt x="414329" y="180128"/>
                  </a:lnTo>
                  <a:lnTo>
                    <a:pt x="356197" y="144102"/>
                  </a:lnTo>
                  <a:lnTo>
                    <a:pt x="298065" y="108076"/>
                  </a:lnTo>
                  <a:lnTo>
                    <a:pt x="239933" y="72051"/>
                  </a:lnTo>
                  <a:lnTo>
                    <a:pt x="181801" y="36025"/>
                  </a:lnTo>
                  <a:lnTo>
                    <a:pt x="123669" y="0"/>
                  </a:lnTo>
                  <a:lnTo>
                    <a:pt x="89776" y="56833"/>
                  </a:lnTo>
                  <a:lnTo>
                    <a:pt x="57842" y="114791"/>
                  </a:lnTo>
                  <a:lnTo>
                    <a:pt x="27905" y="173804"/>
                  </a:lnTo>
                  <a:lnTo>
                    <a:pt x="0" y="233805"/>
                  </a:lnTo>
                  <a:lnTo>
                    <a:pt x="62494" y="261584"/>
                  </a:lnTo>
                  <a:lnTo>
                    <a:pt x="124988" y="289362"/>
                  </a:lnTo>
                  <a:lnTo>
                    <a:pt x="187482" y="317141"/>
                  </a:lnTo>
                  <a:lnTo>
                    <a:pt x="249977" y="344919"/>
                  </a:lnTo>
                  <a:lnTo>
                    <a:pt x="312471" y="372698"/>
                  </a:lnTo>
                  <a:lnTo>
                    <a:pt x="374965" y="400476"/>
                  </a:lnTo>
                  <a:lnTo>
                    <a:pt x="437460" y="428255"/>
                  </a:lnTo>
                  <a:lnTo>
                    <a:pt x="499954" y="456033"/>
                  </a:lnTo>
                  <a:lnTo>
                    <a:pt x="562448" y="483812"/>
                  </a:lnTo>
                  <a:lnTo>
                    <a:pt x="624942" y="511590"/>
                  </a:lnTo>
                  <a:lnTo>
                    <a:pt x="687437" y="539369"/>
                  </a:lnTo>
                  <a:lnTo>
                    <a:pt x="749931" y="567147"/>
                  </a:lnTo>
                  <a:lnTo>
                    <a:pt x="812425" y="594926"/>
                  </a:lnTo>
                  <a:lnTo>
                    <a:pt x="874920" y="622704"/>
                  </a:lnTo>
                  <a:lnTo>
                    <a:pt x="937414" y="650483"/>
                  </a:lnTo>
                  <a:lnTo>
                    <a:pt x="999908" y="678261"/>
                  </a:lnTo>
                  <a:lnTo>
                    <a:pt x="1062402" y="706040"/>
                  </a:lnTo>
                  <a:lnTo>
                    <a:pt x="1124897" y="733819"/>
                  </a:lnTo>
                  <a:lnTo>
                    <a:pt x="1187391" y="761597"/>
                  </a:lnTo>
                  <a:lnTo>
                    <a:pt x="1249885" y="789376"/>
                  </a:lnTo>
                  <a:lnTo>
                    <a:pt x="1312380" y="817154"/>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4" name="pg14"/>
            <p:cNvSpPr/>
            <p:nvPr/>
          </p:nvSpPr>
          <p:spPr>
            <a:xfrm>
              <a:off x="1095818" y="2732041"/>
              <a:ext cx="1256264" cy="949949"/>
            </a:xfrm>
            <a:custGeom>
              <a:avLst/>
              <a:pathLst>
                <a:path w="1256264" h="949949">
                  <a:moveTo>
                    <a:pt x="1256264" y="899805"/>
                  </a:moveTo>
                  <a:lnTo>
                    <a:pt x="1202961" y="856957"/>
                  </a:lnTo>
                  <a:lnTo>
                    <a:pt x="1149658" y="814109"/>
                  </a:lnTo>
                  <a:lnTo>
                    <a:pt x="1096354" y="771261"/>
                  </a:lnTo>
                  <a:lnTo>
                    <a:pt x="1043051" y="728414"/>
                  </a:lnTo>
                  <a:lnTo>
                    <a:pt x="989748" y="685566"/>
                  </a:lnTo>
                  <a:lnTo>
                    <a:pt x="936444" y="642718"/>
                  </a:lnTo>
                  <a:lnTo>
                    <a:pt x="883141" y="599870"/>
                  </a:lnTo>
                  <a:lnTo>
                    <a:pt x="829838" y="557022"/>
                  </a:lnTo>
                  <a:lnTo>
                    <a:pt x="776534" y="514174"/>
                  </a:lnTo>
                  <a:lnTo>
                    <a:pt x="723231" y="471326"/>
                  </a:lnTo>
                  <a:lnTo>
                    <a:pt x="669928" y="428478"/>
                  </a:lnTo>
                  <a:lnTo>
                    <a:pt x="616625" y="385630"/>
                  </a:lnTo>
                  <a:lnTo>
                    <a:pt x="563321" y="342783"/>
                  </a:lnTo>
                  <a:lnTo>
                    <a:pt x="510018" y="299935"/>
                  </a:lnTo>
                  <a:lnTo>
                    <a:pt x="456715" y="257087"/>
                  </a:lnTo>
                  <a:lnTo>
                    <a:pt x="403411" y="214239"/>
                  </a:lnTo>
                  <a:lnTo>
                    <a:pt x="350108" y="171391"/>
                  </a:lnTo>
                  <a:lnTo>
                    <a:pt x="296805" y="128543"/>
                  </a:lnTo>
                  <a:lnTo>
                    <a:pt x="243501" y="85695"/>
                  </a:lnTo>
                  <a:lnTo>
                    <a:pt x="190198" y="42847"/>
                  </a:lnTo>
                  <a:lnTo>
                    <a:pt x="136895" y="0"/>
                  </a:lnTo>
                  <a:lnTo>
                    <a:pt x="88647" y="62591"/>
                  </a:lnTo>
                  <a:lnTo>
                    <a:pt x="42990" y="127097"/>
                  </a:lnTo>
                  <a:lnTo>
                    <a:pt x="0" y="193410"/>
                  </a:lnTo>
                  <a:lnTo>
                    <a:pt x="58132" y="229436"/>
                  </a:lnTo>
                  <a:lnTo>
                    <a:pt x="116264" y="265461"/>
                  </a:lnTo>
                  <a:lnTo>
                    <a:pt x="174396" y="301487"/>
                  </a:lnTo>
                  <a:lnTo>
                    <a:pt x="232528" y="337513"/>
                  </a:lnTo>
                  <a:lnTo>
                    <a:pt x="290660" y="373538"/>
                  </a:lnTo>
                  <a:lnTo>
                    <a:pt x="348792" y="409564"/>
                  </a:lnTo>
                  <a:lnTo>
                    <a:pt x="406924" y="445590"/>
                  </a:lnTo>
                  <a:lnTo>
                    <a:pt x="465056" y="481615"/>
                  </a:lnTo>
                  <a:lnTo>
                    <a:pt x="523188" y="517641"/>
                  </a:lnTo>
                  <a:lnTo>
                    <a:pt x="581320" y="553667"/>
                  </a:lnTo>
                  <a:lnTo>
                    <a:pt x="639452" y="589692"/>
                  </a:lnTo>
                  <a:lnTo>
                    <a:pt x="697584" y="625718"/>
                  </a:lnTo>
                  <a:lnTo>
                    <a:pt x="755716" y="661743"/>
                  </a:lnTo>
                  <a:lnTo>
                    <a:pt x="813848" y="697769"/>
                  </a:lnTo>
                  <a:lnTo>
                    <a:pt x="871980" y="733795"/>
                  </a:lnTo>
                  <a:lnTo>
                    <a:pt x="930112" y="769820"/>
                  </a:lnTo>
                  <a:lnTo>
                    <a:pt x="988245" y="805846"/>
                  </a:lnTo>
                  <a:lnTo>
                    <a:pt x="1046377" y="841872"/>
                  </a:lnTo>
                  <a:lnTo>
                    <a:pt x="1104509" y="877897"/>
                  </a:lnTo>
                  <a:lnTo>
                    <a:pt x="1162641" y="913923"/>
                  </a:lnTo>
                  <a:lnTo>
                    <a:pt x="1220773" y="949949"/>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5" name="pg15"/>
            <p:cNvSpPr/>
            <p:nvPr/>
          </p:nvSpPr>
          <p:spPr>
            <a:xfrm>
              <a:off x="1232714" y="2585010"/>
              <a:ext cx="1153338" cy="1046836"/>
            </a:xfrm>
            <a:custGeom>
              <a:avLst/>
              <a:pathLst>
                <a:path w="1153338" h="1046836">
                  <a:moveTo>
                    <a:pt x="1153338" y="1008717"/>
                  </a:moveTo>
                  <a:lnTo>
                    <a:pt x="1104656" y="960683"/>
                  </a:lnTo>
                  <a:lnTo>
                    <a:pt x="1055975" y="912648"/>
                  </a:lnTo>
                  <a:lnTo>
                    <a:pt x="1007293" y="864614"/>
                  </a:lnTo>
                  <a:lnTo>
                    <a:pt x="958611" y="816580"/>
                  </a:lnTo>
                  <a:lnTo>
                    <a:pt x="909930" y="768546"/>
                  </a:lnTo>
                  <a:lnTo>
                    <a:pt x="861248" y="720512"/>
                  </a:lnTo>
                  <a:lnTo>
                    <a:pt x="812566" y="672478"/>
                  </a:lnTo>
                  <a:lnTo>
                    <a:pt x="763885" y="624444"/>
                  </a:lnTo>
                  <a:lnTo>
                    <a:pt x="715203" y="576409"/>
                  </a:lnTo>
                  <a:lnTo>
                    <a:pt x="666521" y="528375"/>
                  </a:lnTo>
                  <a:lnTo>
                    <a:pt x="617840" y="480341"/>
                  </a:lnTo>
                  <a:lnTo>
                    <a:pt x="569158" y="432307"/>
                  </a:lnTo>
                  <a:lnTo>
                    <a:pt x="520476" y="384273"/>
                  </a:lnTo>
                  <a:lnTo>
                    <a:pt x="471795" y="336239"/>
                  </a:lnTo>
                  <a:lnTo>
                    <a:pt x="423113" y="288204"/>
                  </a:lnTo>
                  <a:lnTo>
                    <a:pt x="374432" y="240170"/>
                  </a:lnTo>
                  <a:lnTo>
                    <a:pt x="325750" y="192136"/>
                  </a:lnTo>
                  <a:lnTo>
                    <a:pt x="277068" y="144102"/>
                  </a:lnTo>
                  <a:lnTo>
                    <a:pt x="228387" y="96068"/>
                  </a:lnTo>
                  <a:lnTo>
                    <a:pt x="179705" y="48034"/>
                  </a:lnTo>
                  <a:lnTo>
                    <a:pt x="131023" y="0"/>
                  </a:lnTo>
                  <a:lnTo>
                    <a:pt x="85697" y="47521"/>
                  </a:lnTo>
                  <a:lnTo>
                    <a:pt x="42005" y="96550"/>
                  </a:lnTo>
                  <a:lnTo>
                    <a:pt x="0" y="147030"/>
                  </a:lnTo>
                  <a:lnTo>
                    <a:pt x="53303" y="189878"/>
                  </a:lnTo>
                  <a:lnTo>
                    <a:pt x="106606" y="232726"/>
                  </a:lnTo>
                  <a:lnTo>
                    <a:pt x="159909" y="275574"/>
                  </a:lnTo>
                  <a:lnTo>
                    <a:pt x="213213" y="318422"/>
                  </a:lnTo>
                  <a:lnTo>
                    <a:pt x="266516" y="361270"/>
                  </a:lnTo>
                  <a:lnTo>
                    <a:pt x="319819" y="404118"/>
                  </a:lnTo>
                  <a:lnTo>
                    <a:pt x="373123" y="446965"/>
                  </a:lnTo>
                  <a:lnTo>
                    <a:pt x="426426" y="489813"/>
                  </a:lnTo>
                  <a:lnTo>
                    <a:pt x="479729" y="532661"/>
                  </a:lnTo>
                  <a:lnTo>
                    <a:pt x="533033" y="575509"/>
                  </a:lnTo>
                  <a:lnTo>
                    <a:pt x="586336" y="618357"/>
                  </a:lnTo>
                  <a:lnTo>
                    <a:pt x="639639" y="661205"/>
                  </a:lnTo>
                  <a:lnTo>
                    <a:pt x="692942" y="704053"/>
                  </a:lnTo>
                  <a:lnTo>
                    <a:pt x="746246" y="746901"/>
                  </a:lnTo>
                  <a:lnTo>
                    <a:pt x="799549" y="789749"/>
                  </a:lnTo>
                  <a:lnTo>
                    <a:pt x="852852" y="832596"/>
                  </a:lnTo>
                  <a:lnTo>
                    <a:pt x="906156" y="875444"/>
                  </a:lnTo>
                  <a:lnTo>
                    <a:pt x="959459" y="918292"/>
                  </a:lnTo>
                  <a:lnTo>
                    <a:pt x="1012762" y="961140"/>
                  </a:lnTo>
                  <a:lnTo>
                    <a:pt x="1066066" y="1003988"/>
                  </a:lnTo>
                  <a:lnTo>
                    <a:pt x="1119369" y="1046836"/>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6" name="pg16"/>
            <p:cNvSpPr/>
            <p:nvPr/>
          </p:nvSpPr>
          <p:spPr>
            <a:xfrm>
              <a:off x="1363737" y="2460418"/>
              <a:ext cx="1057361" cy="1133309"/>
            </a:xfrm>
            <a:custGeom>
              <a:avLst/>
              <a:pathLst>
                <a:path w="1057361" h="1133309">
                  <a:moveTo>
                    <a:pt x="1057361" y="1101007"/>
                  </a:moveTo>
                  <a:lnTo>
                    <a:pt x="1013447" y="1048578"/>
                  </a:lnTo>
                  <a:lnTo>
                    <a:pt x="969534" y="996150"/>
                  </a:lnTo>
                  <a:lnTo>
                    <a:pt x="925620" y="943721"/>
                  </a:lnTo>
                  <a:lnTo>
                    <a:pt x="881707" y="891292"/>
                  </a:lnTo>
                  <a:lnTo>
                    <a:pt x="837794" y="838863"/>
                  </a:lnTo>
                  <a:lnTo>
                    <a:pt x="793880" y="786434"/>
                  </a:lnTo>
                  <a:lnTo>
                    <a:pt x="749967" y="734005"/>
                  </a:lnTo>
                  <a:lnTo>
                    <a:pt x="706053" y="681576"/>
                  </a:lnTo>
                  <a:lnTo>
                    <a:pt x="662140" y="629147"/>
                  </a:lnTo>
                  <a:lnTo>
                    <a:pt x="618226" y="576718"/>
                  </a:lnTo>
                  <a:lnTo>
                    <a:pt x="574313" y="524289"/>
                  </a:lnTo>
                  <a:lnTo>
                    <a:pt x="530400" y="471860"/>
                  </a:lnTo>
                  <a:lnTo>
                    <a:pt x="486486" y="419431"/>
                  </a:lnTo>
                  <a:lnTo>
                    <a:pt x="442573" y="367002"/>
                  </a:lnTo>
                  <a:lnTo>
                    <a:pt x="398659" y="314573"/>
                  </a:lnTo>
                  <a:lnTo>
                    <a:pt x="354746" y="262144"/>
                  </a:lnTo>
                  <a:lnTo>
                    <a:pt x="310833" y="209715"/>
                  </a:lnTo>
                  <a:lnTo>
                    <a:pt x="266919" y="157286"/>
                  </a:lnTo>
                  <a:lnTo>
                    <a:pt x="223006" y="104857"/>
                  </a:lnTo>
                  <a:lnTo>
                    <a:pt x="179092" y="52428"/>
                  </a:lnTo>
                  <a:lnTo>
                    <a:pt x="135179" y="0"/>
                  </a:lnTo>
                  <a:lnTo>
                    <a:pt x="66112" y="60693"/>
                  </a:lnTo>
                  <a:lnTo>
                    <a:pt x="0" y="124592"/>
                  </a:lnTo>
                  <a:lnTo>
                    <a:pt x="48681" y="172626"/>
                  </a:lnTo>
                  <a:lnTo>
                    <a:pt x="97363" y="220660"/>
                  </a:lnTo>
                  <a:lnTo>
                    <a:pt x="146044" y="268694"/>
                  </a:lnTo>
                  <a:lnTo>
                    <a:pt x="194726" y="316729"/>
                  </a:lnTo>
                  <a:lnTo>
                    <a:pt x="243408" y="364763"/>
                  </a:lnTo>
                  <a:lnTo>
                    <a:pt x="292089" y="412797"/>
                  </a:lnTo>
                  <a:lnTo>
                    <a:pt x="340771" y="460831"/>
                  </a:lnTo>
                  <a:lnTo>
                    <a:pt x="389453" y="508865"/>
                  </a:lnTo>
                  <a:lnTo>
                    <a:pt x="438134" y="556899"/>
                  </a:lnTo>
                  <a:lnTo>
                    <a:pt x="486816" y="604933"/>
                  </a:lnTo>
                  <a:lnTo>
                    <a:pt x="535498" y="652968"/>
                  </a:lnTo>
                  <a:lnTo>
                    <a:pt x="584179" y="701002"/>
                  </a:lnTo>
                  <a:lnTo>
                    <a:pt x="632861" y="749036"/>
                  </a:lnTo>
                  <a:lnTo>
                    <a:pt x="681543" y="797070"/>
                  </a:lnTo>
                  <a:lnTo>
                    <a:pt x="730224" y="845104"/>
                  </a:lnTo>
                  <a:lnTo>
                    <a:pt x="778906" y="893138"/>
                  </a:lnTo>
                  <a:lnTo>
                    <a:pt x="827588" y="941173"/>
                  </a:lnTo>
                  <a:lnTo>
                    <a:pt x="876269" y="989207"/>
                  </a:lnTo>
                  <a:lnTo>
                    <a:pt x="924951" y="1037241"/>
                  </a:lnTo>
                  <a:lnTo>
                    <a:pt x="973633" y="1085275"/>
                  </a:lnTo>
                  <a:lnTo>
                    <a:pt x="1022314" y="113330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7" name="pg17"/>
            <p:cNvSpPr/>
            <p:nvPr/>
          </p:nvSpPr>
          <p:spPr>
            <a:xfrm>
              <a:off x="1498917" y="2351256"/>
              <a:ext cx="959352" cy="1210169"/>
            </a:xfrm>
            <a:custGeom>
              <a:avLst/>
              <a:pathLst>
                <a:path w="959352" h="1210169">
                  <a:moveTo>
                    <a:pt x="959352" y="1181868"/>
                  </a:moveTo>
                  <a:lnTo>
                    <a:pt x="920496" y="1125589"/>
                  </a:lnTo>
                  <a:lnTo>
                    <a:pt x="881639" y="1069309"/>
                  </a:lnTo>
                  <a:lnTo>
                    <a:pt x="842783" y="1013030"/>
                  </a:lnTo>
                  <a:lnTo>
                    <a:pt x="803927" y="956750"/>
                  </a:lnTo>
                  <a:lnTo>
                    <a:pt x="765071" y="900471"/>
                  </a:lnTo>
                  <a:lnTo>
                    <a:pt x="726214" y="844191"/>
                  </a:lnTo>
                  <a:lnTo>
                    <a:pt x="687358" y="787912"/>
                  </a:lnTo>
                  <a:lnTo>
                    <a:pt x="648502" y="731632"/>
                  </a:lnTo>
                  <a:lnTo>
                    <a:pt x="609646" y="675353"/>
                  </a:lnTo>
                  <a:lnTo>
                    <a:pt x="570790" y="619074"/>
                  </a:lnTo>
                  <a:lnTo>
                    <a:pt x="531933" y="562794"/>
                  </a:lnTo>
                  <a:lnTo>
                    <a:pt x="493077" y="506515"/>
                  </a:lnTo>
                  <a:lnTo>
                    <a:pt x="454221" y="450235"/>
                  </a:lnTo>
                  <a:lnTo>
                    <a:pt x="415365" y="393956"/>
                  </a:lnTo>
                  <a:lnTo>
                    <a:pt x="376509" y="337676"/>
                  </a:lnTo>
                  <a:lnTo>
                    <a:pt x="337652" y="281397"/>
                  </a:lnTo>
                  <a:lnTo>
                    <a:pt x="298796" y="225117"/>
                  </a:lnTo>
                  <a:lnTo>
                    <a:pt x="259940" y="168838"/>
                  </a:lnTo>
                  <a:lnTo>
                    <a:pt x="221084" y="112558"/>
                  </a:lnTo>
                  <a:lnTo>
                    <a:pt x="182227" y="56279"/>
                  </a:lnTo>
                  <a:lnTo>
                    <a:pt x="143371" y="0"/>
                  </a:lnTo>
                  <a:lnTo>
                    <a:pt x="70416" y="52914"/>
                  </a:lnTo>
                  <a:lnTo>
                    <a:pt x="0" y="109161"/>
                  </a:lnTo>
                  <a:lnTo>
                    <a:pt x="43913" y="161590"/>
                  </a:lnTo>
                  <a:lnTo>
                    <a:pt x="87826" y="214019"/>
                  </a:lnTo>
                  <a:lnTo>
                    <a:pt x="131740" y="266448"/>
                  </a:lnTo>
                  <a:lnTo>
                    <a:pt x="175653" y="318877"/>
                  </a:lnTo>
                  <a:lnTo>
                    <a:pt x="219567" y="371306"/>
                  </a:lnTo>
                  <a:lnTo>
                    <a:pt x="263480" y="423735"/>
                  </a:lnTo>
                  <a:lnTo>
                    <a:pt x="307393" y="476164"/>
                  </a:lnTo>
                  <a:lnTo>
                    <a:pt x="351307" y="528593"/>
                  </a:lnTo>
                  <a:lnTo>
                    <a:pt x="395220" y="581022"/>
                  </a:lnTo>
                  <a:lnTo>
                    <a:pt x="439134" y="633451"/>
                  </a:lnTo>
                  <a:lnTo>
                    <a:pt x="483047" y="685880"/>
                  </a:lnTo>
                  <a:lnTo>
                    <a:pt x="526961" y="738309"/>
                  </a:lnTo>
                  <a:lnTo>
                    <a:pt x="570874" y="790738"/>
                  </a:lnTo>
                  <a:lnTo>
                    <a:pt x="614787" y="843167"/>
                  </a:lnTo>
                  <a:lnTo>
                    <a:pt x="658701" y="895596"/>
                  </a:lnTo>
                  <a:lnTo>
                    <a:pt x="702614" y="948025"/>
                  </a:lnTo>
                  <a:lnTo>
                    <a:pt x="746528" y="1000454"/>
                  </a:lnTo>
                  <a:lnTo>
                    <a:pt x="790441" y="1052883"/>
                  </a:lnTo>
                  <a:lnTo>
                    <a:pt x="834354" y="1105312"/>
                  </a:lnTo>
                  <a:lnTo>
                    <a:pt x="878268" y="1157740"/>
                  </a:lnTo>
                  <a:lnTo>
                    <a:pt x="922181" y="121016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8" name="pg18"/>
            <p:cNvSpPr/>
            <p:nvPr/>
          </p:nvSpPr>
          <p:spPr>
            <a:xfrm>
              <a:off x="1642288" y="2263733"/>
              <a:ext cx="852022" cy="1269391"/>
            </a:xfrm>
            <a:custGeom>
              <a:avLst/>
              <a:pathLst>
                <a:path w="852022" h="1269391">
                  <a:moveTo>
                    <a:pt x="852022" y="1246700"/>
                  </a:moveTo>
                  <a:lnTo>
                    <a:pt x="818069" y="1187333"/>
                  </a:lnTo>
                  <a:lnTo>
                    <a:pt x="784116" y="1127967"/>
                  </a:lnTo>
                  <a:lnTo>
                    <a:pt x="750164" y="1068600"/>
                  </a:lnTo>
                  <a:lnTo>
                    <a:pt x="716211" y="1009233"/>
                  </a:lnTo>
                  <a:lnTo>
                    <a:pt x="682259" y="949867"/>
                  </a:lnTo>
                  <a:lnTo>
                    <a:pt x="648306" y="890500"/>
                  </a:lnTo>
                  <a:lnTo>
                    <a:pt x="614353" y="831133"/>
                  </a:lnTo>
                  <a:lnTo>
                    <a:pt x="580401" y="771766"/>
                  </a:lnTo>
                  <a:lnTo>
                    <a:pt x="546448" y="712400"/>
                  </a:lnTo>
                  <a:lnTo>
                    <a:pt x="512496" y="653033"/>
                  </a:lnTo>
                  <a:lnTo>
                    <a:pt x="478543" y="593666"/>
                  </a:lnTo>
                  <a:lnTo>
                    <a:pt x="444590" y="534300"/>
                  </a:lnTo>
                  <a:lnTo>
                    <a:pt x="410638" y="474933"/>
                  </a:lnTo>
                  <a:lnTo>
                    <a:pt x="376685" y="415566"/>
                  </a:lnTo>
                  <a:lnTo>
                    <a:pt x="342733" y="356200"/>
                  </a:lnTo>
                  <a:lnTo>
                    <a:pt x="308780" y="296833"/>
                  </a:lnTo>
                  <a:lnTo>
                    <a:pt x="274827" y="237466"/>
                  </a:lnTo>
                  <a:lnTo>
                    <a:pt x="240875" y="178100"/>
                  </a:lnTo>
                  <a:lnTo>
                    <a:pt x="206922" y="118733"/>
                  </a:lnTo>
                  <a:lnTo>
                    <a:pt x="172970" y="59366"/>
                  </a:lnTo>
                  <a:lnTo>
                    <a:pt x="139017" y="0"/>
                  </a:lnTo>
                  <a:lnTo>
                    <a:pt x="68581" y="42288"/>
                  </a:lnTo>
                  <a:lnTo>
                    <a:pt x="0" y="87523"/>
                  </a:lnTo>
                  <a:lnTo>
                    <a:pt x="38856" y="143802"/>
                  </a:lnTo>
                  <a:lnTo>
                    <a:pt x="77712" y="200081"/>
                  </a:lnTo>
                  <a:lnTo>
                    <a:pt x="116568" y="256361"/>
                  </a:lnTo>
                  <a:lnTo>
                    <a:pt x="155424" y="312640"/>
                  </a:lnTo>
                  <a:lnTo>
                    <a:pt x="194281" y="368920"/>
                  </a:lnTo>
                  <a:lnTo>
                    <a:pt x="233137" y="425199"/>
                  </a:lnTo>
                  <a:lnTo>
                    <a:pt x="271993" y="481479"/>
                  </a:lnTo>
                  <a:lnTo>
                    <a:pt x="310849" y="537758"/>
                  </a:lnTo>
                  <a:lnTo>
                    <a:pt x="349705" y="594038"/>
                  </a:lnTo>
                  <a:lnTo>
                    <a:pt x="388562" y="650317"/>
                  </a:lnTo>
                  <a:lnTo>
                    <a:pt x="427418" y="706597"/>
                  </a:lnTo>
                  <a:lnTo>
                    <a:pt x="466274" y="762876"/>
                  </a:lnTo>
                  <a:lnTo>
                    <a:pt x="505130" y="819155"/>
                  </a:lnTo>
                  <a:lnTo>
                    <a:pt x="543987" y="875435"/>
                  </a:lnTo>
                  <a:lnTo>
                    <a:pt x="582843" y="931714"/>
                  </a:lnTo>
                  <a:lnTo>
                    <a:pt x="621699" y="987994"/>
                  </a:lnTo>
                  <a:lnTo>
                    <a:pt x="660555" y="1044273"/>
                  </a:lnTo>
                  <a:lnTo>
                    <a:pt x="699411" y="1100553"/>
                  </a:lnTo>
                  <a:lnTo>
                    <a:pt x="738268" y="1156832"/>
                  </a:lnTo>
                  <a:lnTo>
                    <a:pt x="777124" y="1213112"/>
                  </a:lnTo>
                  <a:lnTo>
                    <a:pt x="815980" y="126939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9" name="pg19"/>
            <p:cNvSpPr/>
            <p:nvPr/>
          </p:nvSpPr>
          <p:spPr>
            <a:xfrm>
              <a:off x="1781306" y="2189483"/>
              <a:ext cx="750173" cy="1320950"/>
            </a:xfrm>
            <a:custGeom>
              <a:avLst/>
              <a:pathLst>
                <a:path w="750173" h="1320950">
                  <a:moveTo>
                    <a:pt x="750173" y="1301700"/>
                  </a:moveTo>
                  <a:lnTo>
                    <a:pt x="721278" y="1239714"/>
                  </a:lnTo>
                  <a:lnTo>
                    <a:pt x="692382" y="1177728"/>
                  </a:lnTo>
                  <a:lnTo>
                    <a:pt x="663487" y="1115743"/>
                  </a:lnTo>
                  <a:lnTo>
                    <a:pt x="634591" y="1053757"/>
                  </a:lnTo>
                  <a:lnTo>
                    <a:pt x="605696" y="991771"/>
                  </a:lnTo>
                  <a:lnTo>
                    <a:pt x="576800" y="929785"/>
                  </a:lnTo>
                  <a:lnTo>
                    <a:pt x="547905" y="867800"/>
                  </a:lnTo>
                  <a:lnTo>
                    <a:pt x="519009" y="805814"/>
                  </a:lnTo>
                  <a:lnTo>
                    <a:pt x="490113" y="743828"/>
                  </a:lnTo>
                  <a:lnTo>
                    <a:pt x="461218" y="681842"/>
                  </a:lnTo>
                  <a:lnTo>
                    <a:pt x="432322" y="619857"/>
                  </a:lnTo>
                  <a:lnTo>
                    <a:pt x="403427" y="557871"/>
                  </a:lnTo>
                  <a:lnTo>
                    <a:pt x="374531" y="495885"/>
                  </a:lnTo>
                  <a:lnTo>
                    <a:pt x="345636" y="433900"/>
                  </a:lnTo>
                  <a:lnTo>
                    <a:pt x="316740" y="371914"/>
                  </a:lnTo>
                  <a:lnTo>
                    <a:pt x="287845" y="309928"/>
                  </a:lnTo>
                  <a:lnTo>
                    <a:pt x="258949" y="247942"/>
                  </a:lnTo>
                  <a:lnTo>
                    <a:pt x="230053" y="185957"/>
                  </a:lnTo>
                  <a:lnTo>
                    <a:pt x="201158" y="123971"/>
                  </a:lnTo>
                  <a:lnTo>
                    <a:pt x="172262" y="61985"/>
                  </a:lnTo>
                  <a:lnTo>
                    <a:pt x="143367" y="0"/>
                  </a:lnTo>
                  <a:lnTo>
                    <a:pt x="70910" y="35631"/>
                  </a:lnTo>
                  <a:lnTo>
                    <a:pt x="0" y="74249"/>
                  </a:lnTo>
                  <a:lnTo>
                    <a:pt x="33952" y="133616"/>
                  </a:lnTo>
                  <a:lnTo>
                    <a:pt x="67905" y="192982"/>
                  </a:lnTo>
                  <a:lnTo>
                    <a:pt x="101857" y="252349"/>
                  </a:lnTo>
                  <a:lnTo>
                    <a:pt x="135810" y="311716"/>
                  </a:lnTo>
                  <a:lnTo>
                    <a:pt x="169763" y="371083"/>
                  </a:lnTo>
                  <a:lnTo>
                    <a:pt x="203715" y="430449"/>
                  </a:lnTo>
                  <a:lnTo>
                    <a:pt x="237668" y="489816"/>
                  </a:lnTo>
                  <a:lnTo>
                    <a:pt x="271620" y="549183"/>
                  </a:lnTo>
                  <a:lnTo>
                    <a:pt x="305573" y="608549"/>
                  </a:lnTo>
                  <a:lnTo>
                    <a:pt x="339526" y="667916"/>
                  </a:lnTo>
                  <a:lnTo>
                    <a:pt x="373478" y="727283"/>
                  </a:lnTo>
                  <a:lnTo>
                    <a:pt x="407431" y="786649"/>
                  </a:lnTo>
                  <a:lnTo>
                    <a:pt x="441383" y="846016"/>
                  </a:lnTo>
                  <a:lnTo>
                    <a:pt x="475336" y="905383"/>
                  </a:lnTo>
                  <a:lnTo>
                    <a:pt x="509289" y="964749"/>
                  </a:lnTo>
                  <a:lnTo>
                    <a:pt x="543241" y="1024116"/>
                  </a:lnTo>
                  <a:lnTo>
                    <a:pt x="577194" y="1083483"/>
                  </a:lnTo>
                  <a:lnTo>
                    <a:pt x="611146" y="1142850"/>
                  </a:lnTo>
                  <a:lnTo>
                    <a:pt x="645099" y="1202216"/>
                  </a:lnTo>
                  <a:lnTo>
                    <a:pt x="679052" y="1261583"/>
                  </a:lnTo>
                  <a:lnTo>
                    <a:pt x="713004" y="132095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0" name="pg20"/>
            <p:cNvSpPr/>
            <p:nvPr/>
          </p:nvSpPr>
          <p:spPr>
            <a:xfrm>
              <a:off x="1924673" y="2127734"/>
              <a:ext cx="645227" cy="1363449"/>
            </a:xfrm>
            <a:custGeom>
              <a:avLst/>
              <a:pathLst>
                <a:path w="645227" h="1363449">
                  <a:moveTo>
                    <a:pt x="645227" y="1347440"/>
                  </a:moveTo>
                  <a:lnTo>
                    <a:pt x="621558" y="1283276"/>
                  </a:lnTo>
                  <a:lnTo>
                    <a:pt x="597890" y="1219112"/>
                  </a:lnTo>
                  <a:lnTo>
                    <a:pt x="574222" y="1154948"/>
                  </a:lnTo>
                  <a:lnTo>
                    <a:pt x="550553" y="1090784"/>
                  </a:lnTo>
                  <a:lnTo>
                    <a:pt x="526885" y="1026621"/>
                  </a:lnTo>
                  <a:lnTo>
                    <a:pt x="503217" y="962457"/>
                  </a:lnTo>
                  <a:lnTo>
                    <a:pt x="479549" y="898293"/>
                  </a:lnTo>
                  <a:lnTo>
                    <a:pt x="455880" y="834129"/>
                  </a:lnTo>
                  <a:lnTo>
                    <a:pt x="432212" y="769965"/>
                  </a:lnTo>
                  <a:lnTo>
                    <a:pt x="408544" y="705801"/>
                  </a:lnTo>
                  <a:lnTo>
                    <a:pt x="384875" y="641638"/>
                  </a:lnTo>
                  <a:lnTo>
                    <a:pt x="361207" y="577474"/>
                  </a:lnTo>
                  <a:lnTo>
                    <a:pt x="337539" y="513310"/>
                  </a:lnTo>
                  <a:lnTo>
                    <a:pt x="313871" y="449146"/>
                  </a:lnTo>
                  <a:lnTo>
                    <a:pt x="290202" y="384982"/>
                  </a:lnTo>
                  <a:lnTo>
                    <a:pt x="266534" y="320819"/>
                  </a:lnTo>
                  <a:lnTo>
                    <a:pt x="242866" y="256655"/>
                  </a:lnTo>
                  <a:lnTo>
                    <a:pt x="219197" y="192491"/>
                  </a:lnTo>
                  <a:lnTo>
                    <a:pt x="195529" y="128327"/>
                  </a:lnTo>
                  <a:lnTo>
                    <a:pt x="171861" y="64163"/>
                  </a:lnTo>
                  <a:lnTo>
                    <a:pt x="148193" y="0"/>
                  </a:lnTo>
                  <a:lnTo>
                    <a:pt x="73457" y="29339"/>
                  </a:lnTo>
                  <a:lnTo>
                    <a:pt x="0" y="61748"/>
                  </a:lnTo>
                  <a:lnTo>
                    <a:pt x="28895" y="123734"/>
                  </a:lnTo>
                  <a:lnTo>
                    <a:pt x="57791" y="185720"/>
                  </a:lnTo>
                  <a:lnTo>
                    <a:pt x="86686" y="247706"/>
                  </a:lnTo>
                  <a:lnTo>
                    <a:pt x="115582" y="309691"/>
                  </a:lnTo>
                  <a:lnTo>
                    <a:pt x="144477" y="371677"/>
                  </a:lnTo>
                  <a:lnTo>
                    <a:pt x="173373" y="433663"/>
                  </a:lnTo>
                  <a:lnTo>
                    <a:pt x="202268" y="495648"/>
                  </a:lnTo>
                  <a:lnTo>
                    <a:pt x="231164" y="557634"/>
                  </a:lnTo>
                  <a:lnTo>
                    <a:pt x="260059" y="619620"/>
                  </a:lnTo>
                  <a:lnTo>
                    <a:pt x="288955" y="681606"/>
                  </a:lnTo>
                  <a:lnTo>
                    <a:pt x="317851" y="743591"/>
                  </a:lnTo>
                  <a:lnTo>
                    <a:pt x="346746" y="805577"/>
                  </a:lnTo>
                  <a:lnTo>
                    <a:pt x="375642" y="867563"/>
                  </a:lnTo>
                  <a:lnTo>
                    <a:pt x="404537" y="929549"/>
                  </a:lnTo>
                  <a:lnTo>
                    <a:pt x="433433" y="991534"/>
                  </a:lnTo>
                  <a:lnTo>
                    <a:pt x="462328" y="1053520"/>
                  </a:lnTo>
                  <a:lnTo>
                    <a:pt x="491224" y="1115506"/>
                  </a:lnTo>
                  <a:lnTo>
                    <a:pt x="520119" y="1177491"/>
                  </a:lnTo>
                  <a:lnTo>
                    <a:pt x="549015" y="1239477"/>
                  </a:lnTo>
                  <a:lnTo>
                    <a:pt x="577911" y="1301463"/>
                  </a:lnTo>
                  <a:lnTo>
                    <a:pt x="606806" y="1363449"/>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1" name="pg21"/>
            <p:cNvSpPr/>
            <p:nvPr/>
          </p:nvSpPr>
          <p:spPr>
            <a:xfrm>
              <a:off x="2072866" y="2079533"/>
              <a:ext cx="535646" cy="1395641"/>
            </a:xfrm>
            <a:custGeom>
              <a:avLst/>
              <a:pathLst>
                <a:path w="535646" h="1395641">
                  <a:moveTo>
                    <a:pt x="535646" y="1383145"/>
                  </a:moveTo>
                  <a:lnTo>
                    <a:pt x="517231" y="1317281"/>
                  </a:lnTo>
                  <a:lnTo>
                    <a:pt x="498816" y="1251417"/>
                  </a:lnTo>
                  <a:lnTo>
                    <a:pt x="480401" y="1185552"/>
                  </a:lnTo>
                  <a:lnTo>
                    <a:pt x="461986" y="1119688"/>
                  </a:lnTo>
                  <a:lnTo>
                    <a:pt x="443571" y="1053824"/>
                  </a:lnTo>
                  <a:lnTo>
                    <a:pt x="425156" y="987960"/>
                  </a:lnTo>
                  <a:lnTo>
                    <a:pt x="406741" y="922096"/>
                  </a:lnTo>
                  <a:lnTo>
                    <a:pt x="388326" y="856232"/>
                  </a:lnTo>
                  <a:lnTo>
                    <a:pt x="369911" y="790368"/>
                  </a:lnTo>
                  <a:lnTo>
                    <a:pt x="351496" y="724504"/>
                  </a:lnTo>
                  <a:lnTo>
                    <a:pt x="333081" y="658640"/>
                  </a:lnTo>
                  <a:lnTo>
                    <a:pt x="314667" y="592776"/>
                  </a:lnTo>
                  <a:lnTo>
                    <a:pt x="296252" y="526912"/>
                  </a:lnTo>
                  <a:lnTo>
                    <a:pt x="277837" y="461048"/>
                  </a:lnTo>
                  <a:lnTo>
                    <a:pt x="259422" y="395184"/>
                  </a:lnTo>
                  <a:lnTo>
                    <a:pt x="241007" y="329320"/>
                  </a:lnTo>
                  <a:lnTo>
                    <a:pt x="222592" y="263456"/>
                  </a:lnTo>
                  <a:lnTo>
                    <a:pt x="204177" y="197592"/>
                  </a:lnTo>
                  <a:lnTo>
                    <a:pt x="185762" y="131728"/>
                  </a:lnTo>
                  <a:lnTo>
                    <a:pt x="167347" y="65864"/>
                  </a:lnTo>
                  <a:lnTo>
                    <a:pt x="148932" y="0"/>
                  </a:lnTo>
                  <a:lnTo>
                    <a:pt x="73979" y="22597"/>
                  </a:lnTo>
                  <a:lnTo>
                    <a:pt x="0" y="48201"/>
                  </a:lnTo>
                  <a:lnTo>
                    <a:pt x="23668" y="112365"/>
                  </a:lnTo>
                  <a:lnTo>
                    <a:pt x="47336" y="176529"/>
                  </a:lnTo>
                  <a:lnTo>
                    <a:pt x="71004" y="240693"/>
                  </a:lnTo>
                  <a:lnTo>
                    <a:pt x="94673" y="304856"/>
                  </a:lnTo>
                  <a:lnTo>
                    <a:pt x="118341" y="369020"/>
                  </a:lnTo>
                  <a:lnTo>
                    <a:pt x="142009" y="433184"/>
                  </a:lnTo>
                  <a:lnTo>
                    <a:pt x="165677" y="497348"/>
                  </a:lnTo>
                  <a:lnTo>
                    <a:pt x="189346" y="561512"/>
                  </a:lnTo>
                  <a:lnTo>
                    <a:pt x="213014" y="625676"/>
                  </a:lnTo>
                  <a:lnTo>
                    <a:pt x="236682" y="689839"/>
                  </a:lnTo>
                  <a:lnTo>
                    <a:pt x="260351" y="754003"/>
                  </a:lnTo>
                  <a:lnTo>
                    <a:pt x="284019" y="818167"/>
                  </a:lnTo>
                  <a:lnTo>
                    <a:pt x="307687" y="882331"/>
                  </a:lnTo>
                  <a:lnTo>
                    <a:pt x="331355" y="946495"/>
                  </a:lnTo>
                  <a:lnTo>
                    <a:pt x="355024" y="1010658"/>
                  </a:lnTo>
                  <a:lnTo>
                    <a:pt x="378692" y="1074822"/>
                  </a:lnTo>
                  <a:lnTo>
                    <a:pt x="402360" y="1138986"/>
                  </a:lnTo>
                  <a:lnTo>
                    <a:pt x="426029" y="1203150"/>
                  </a:lnTo>
                  <a:lnTo>
                    <a:pt x="449697" y="1267314"/>
                  </a:lnTo>
                  <a:lnTo>
                    <a:pt x="473365" y="1331478"/>
                  </a:lnTo>
                  <a:lnTo>
                    <a:pt x="497033" y="1395641"/>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2" name="pg22"/>
            <p:cNvSpPr/>
            <p:nvPr/>
          </p:nvSpPr>
          <p:spPr>
            <a:xfrm>
              <a:off x="2221799" y="2047719"/>
              <a:ext cx="420742" cy="1414958"/>
            </a:xfrm>
            <a:custGeom>
              <a:avLst/>
              <a:pathLst>
                <a:path w="420742" h="1414958">
                  <a:moveTo>
                    <a:pt x="420742" y="1406710"/>
                  </a:moveTo>
                  <a:lnTo>
                    <a:pt x="406957" y="1339724"/>
                  </a:lnTo>
                  <a:lnTo>
                    <a:pt x="393172" y="1272738"/>
                  </a:lnTo>
                  <a:lnTo>
                    <a:pt x="379387" y="1205752"/>
                  </a:lnTo>
                  <a:lnTo>
                    <a:pt x="365602" y="1138765"/>
                  </a:lnTo>
                  <a:lnTo>
                    <a:pt x="351817" y="1071779"/>
                  </a:lnTo>
                  <a:lnTo>
                    <a:pt x="338032" y="1004793"/>
                  </a:lnTo>
                  <a:lnTo>
                    <a:pt x="324247" y="937807"/>
                  </a:lnTo>
                  <a:lnTo>
                    <a:pt x="310462" y="870820"/>
                  </a:lnTo>
                  <a:lnTo>
                    <a:pt x="296677" y="803834"/>
                  </a:lnTo>
                  <a:lnTo>
                    <a:pt x="282892" y="736848"/>
                  </a:lnTo>
                  <a:lnTo>
                    <a:pt x="269107" y="669862"/>
                  </a:lnTo>
                  <a:lnTo>
                    <a:pt x="255322" y="602876"/>
                  </a:lnTo>
                  <a:lnTo>
                    <a:pt x="241537" y="535889"/>
                  </a:lnTo>
                  <a:lnTo>
                    <a:pt x="227752" y="468903"/>
                  </a:lnTo>
                  <a:lnTo>
                    <a:pt x="213966" y="401917"/>
                  </a:lnTo>
                  <a:lnTo>
                    <a:pt x="200181" y="334931"/>
                  </a:lnTo>
                  <a:lnTo>
                    <a:pt x="186396" y="267944"/>
                  </a:lnTo>
                  <a:lnTo>
                    <a:pt x="172611" y="200958"/>
                  </a:lnTo>
                  <a:lnTo>
                    <a:pt x="158826" y="133972"/>
                  </a:lnTo>
                  <a:lnTo>
                    <a:pt x="145041" y="66986"/>
                  </a:lnTo>
                  <a:lnTo>
                    <a:pt x="131256" y="0"/>
                  </a:lnTo>
                  <a:lnTo>
                    <a:pt x="65351" y="14763"/>
                  </a:lnTo>
                  <a:lnTo>
                    <a:pt x="0" y="31813"/>
                  </a:lnTo>
                  <a:lnTo>
                    <a:pt x="18414" y="97677"/>
                  </a:lnTo>
                  <a:lnTo>
                    <a:pt x="36829" y="163541"/>
                  </a:lnTo>
                  <a:lnTo>
                    <a:pt x="55244" y="229405"/>
                  </a:lnTo>
                  <a:lnTo>
                    <a:pt x="73659" y="295269"/>
                  </a:lnTo>
                  <a:lnTo>
                    <a:pt x="92074" y="361133"/>
                  </a:lnTo>
                  <a:lnTo>
                    <a:pt x="110489" y="426998"/>
                  </a:lnTo>
                  <a:lnTo>
                    <a:pt x="128904" y="492862"/>
                  </a:lnTo>
                  <a:lnTo>
                    <a:pt x="147319" y="558726"/>
                  </a:lnTo>
                  <a:lnTo>
                    <a:pt x="165734" y="624590"/>
                  </a:lnTo>
                  <a:lnTo>
                    <a:pt x="184149" y="690454"/>
                  </a:lnTo>
                  <a:lnTo>
                    <a:pt x="202564" y="756318"/>
                  </a:lnTo>
                  <a:lnTo>
                    <a:pt x="220979" y="822182"/>
                  </a:lnTo>
                  <a:lnTo>
                    <a:pt x="239394" y="888046"/>
                  </a:lnTo>
                  <a:lnTo>
                    <a:pt x="257808" y="953910"/>
                  </a:lnTo>
                  <a:lnTo>
                    <a:pt x="276223" y="1019774"/>
                  </a:lnTo>
                  <a:lnTo>
                    <a:pt x="294638" y="1085638"/>
                  </a:lnTo>
                  <a:lnTo>
                    <a:pt x="313053" y="1151502"/>
                  </a:lnTo>
                  <a:lnTo>
                    <a:pt x="331468" y="1217366"/>
                  </a:lnTo>
                  <a:lnTo>
                    <a:pt x="349883" y="1283230"/>
                  </a:lnTo>
                  <a:lnTo>
                    <a:pt x="368298" y="1349094"/>
                  </a:lnTo>
                  <a:lnTo>
                    <a:pt x="386713" y="1414958"/>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3" name="pg23"/>
            <p:cNvSpPr/>
            <p:nvPr/>
          </p:nvSpPr>
          <p:spPr>
            <a:xfrm>
              <a:off x="2353056" y="2026641"/>
              <a:ext cx="321129" cy="1427788"/>
            </a:xfrm>
            <a:custGeom>
              <a:avLst/>
              <a:pathLst>
                <a:path w="321129" h="1427788">
                  <a:moveTo>
                    <a:pt x="321129" y="1422324"/>
                  </a:moveTo>
                  <a:lnTo>
                    <a:pt x="311649" y="1354594"/>
                  </a:lnTo>
                  <a:lnTo>
                    <a:pt x="302169" y="1286864"/>
                  </a:lnTo>
                  <a:lnTo>
                    <a:pt x="292690" y="1219135"/>
                  </a:lnTo>
                  <a:lnTo>
                    <a:pt x="283210" y="1151405"/>
                  </a:lnTo>
                  <a:lnTo>
                    <a:pt x="273730" y="1083675"/>
                  </a:lnTo>
                  <a:lnTo>
                    <a:pt x="264250" y="1015945"/>
                  </a:lnTo>
                  <a:lnTo>
                    <a:pt x="254770" y="948216"/>
                  </a:lnTo>
                  <a:lnTo>
                    <a:pt x="245290" y="880486"/>
                  </a:lnTo>
                  <a:lnTo>
                    <a:pt x="235810" y="812756"/>
                  </a:lnTo>
                  <a:lnTo>
                    <a:pt x="226331" y="745026"/>
                  </a:lnTo>
                  <a:lnTo>
                    <a:pt x="216851" y="677297"/>
                  </a:lnTo>
                  <a:lnTo>
                    <a:pt x="207371" y="609567"/>
                  </a:lnTo>
                  <a:lnTo>
                    <a:pt x="197891" y="541837"/>
                  </a:lnTo>
                  <a:lnTo>
                    <a:pt x="188411" y="474108"/>
                  </a:lnTo>
                  <a:lnTo>
                    <a:pt x="178931" y="406378"/>
                  </a:lnTo>
                  <a:lnTo>
                    <a:pt x="169451" y="338648"/>
                  </a:lnTo>
                  <a:lnTo>
                    <a:pt x="159972" y="270918"/>
                  </a:lnTo>
                  <a:lnTo>
                    <a:pt x="150492" y="203189"/>
                  </a:lnTo>
                  <a:lnTo>
                    <a:pt x="141012" y="135459"/>
                  </a:lnTo>
                  <a:lnTo>
                    <a:pt x="131532" y="67729"/>
                  </a:lnTo>
                  <a:lnTo>
                    <a:pt x="122052" y="0"/>
                  </a:lnTo>
                  <a:lnTo>
                    <a:pt x="0" y="21078"/>
                  </a:lnTo>
                  <a:lnTo>
                    <a:pt x="13785" y="88064"/>
                  </a:lnTo>
                  <a:lnTo>
                    <a:pt x="27570" y="155050"/>
                  </a:lnTo>
                  <a:lnTo>
                    <a:pt x="41355" y="222036"/>
                  </a:lnTo>
                  <a:lnTo>
                    <a:pt x="55140" y="289022"/>
                  </a:lnTo>
                  <a:lnTo>
                    <a:pt x="68925" y="356009"/>
                  </a:lnTo>
                  <a:lnTo>
                    <a:pt x="82710" y="422995"/>
                  </a:lnTo>
                  <a:lnTo>
                    <a:pt x="96495" y="489981"/>
                  </a:lnTo>
                  <a:lnTo>
                    <a:pt x="110280" y="556967"/>
                  </a:lnTo>
                  <a:lnTo>
                    <a:pt x="124065" y="623954"/>
                  </a:lnTo>
                  <a:lnTo>
                    <a:pt x="137850" y="690940"/>
                  </a:lnTo>
                  <a:lnTo>
                    <a:pt x="151635" y="757926"/>
                  </a:lnTo>
                  <a:lnTo>
                    <a:pt x="165420" y="824912"/>
                  </a:lnTo>
                  <a:lnTo>
                    <a:pt x="179205" y="891899"/>
                  </a:lnTo>
                  <a:lnTo>
                    <a:pt x="192990" y="958885"/>
                  </a:lnTo>
                  <a:lnTo>
                    <a:pt x="206775" y="1025871"/>
                  </a:lnTo>
                  <a:lnTo>
                    <a:pt x="220561" y="1092857"/>
                  </a:lnTo>
                  <a:lnTo>
                    <a:pt x="234346" y="1159843"/>
                  </a:lnTo>
                  <a:lnTo>
                    <a:pt x="248131" y="1226830"/>
                  </a:lnTo>
                  <a:lnTo>
                    <a:pt x="261916" y="1293816"/>
                  </a:lnTo>
                  <a:lnTo>
                    <a:pt x="275701" y="1360802"/>
                  </a:lnTo>
                  <a:lnTo>
                    <a:pt x="289486" y="142778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4" name="pg24"/>
            <p:cNvSpPr/>
            <p:nvPr/>
          </p:nvSpPr>
          <p:spPr>
            <a:xfrm>
              <a:off x="2475108" y="2017200"/>
              <a:ext cx="219641" cy="1431764"/>
            </a:xfrm>
            <a:custGeom>
              <a:avLst/>
              <a:pathLst>
                <a:path w="219641" h="1431764">
                  <a:moveTo>
                    <a:pt x="219641" y="1429317"/>
                  </a:moveTo>
                  <a:lnTo>
                    <a:pt x="212959" y="1361254"/>
                  </a:lnTo>
                  <a:lnTo>
                    <a:pt x="206277" y="1293191"/>
                  </a:lnTo>
                  <a:lnTo>
                    <a:pt x="199595" y="1225128"/>
                  </a:lnTo>
                  <a:lnTo>
                    <a:pt x="192913" y="1157066"/>
                  </a:lnTo>
                  <a:lnTo>
                    <a:pt x="186231" y="1089003"/>
                  </a:lnTo>
                  <a:lnTo>
                    <a:pt x="179549" y="1020940"/>
                  </a:lnTo>
                  <a:lnTo>
                    <a:pt x="172867" y="952878"/>
                  </a:lnTo>
                  <a:lnTo>
                    <a:pt x="166185" y="884815"/>
                  </a:lnTo>
                  <a:lnTo>
                    <a:pt x="159503" y="816752"/>
                  </a:lnTo>
                  <a:lnTo>
                    <a:pt x="152821" y="748689"/>
                  </a:lnTo>
                  <a:lnTo>
                    <a:pt x="146139" y="680627"/>
                  </a:lnTo>
                  <a:lnTo>
                    <a:pt x="139457" y="612564"/>
                  </a:lnTo>
                  <a:lnTo>
                    <a:pt x="132775" y="544501"/>
                  </a:lnTo>
                  <a:lnTo>
                    <a:pt x="126093" y="476439"/>
                  </a:lnTo>
                  <a:lnTo>
                    <a:pt x="119411" y="408376"/>
                  </a:lnTo>
                  <a:lnTo>
                    <a:pt x="112729" y="340313"/>
                  </a:lnTo>
                  <a:lnTo>
                    <a:pt x="106047" y="272250"/>
                  </a:lnTo>
                  <a:lnTo>
                    <a:pt x="99365" y="204188"/>
                  </a:lnTo>
                  <a:lnTo>
                    <a:pt x="92683" y="136125"/>
                  </a:lnTo>
                  <a:lnTo>
                    <a:pt x="86001" y="68062"/>
                  </a:lnTo>
                  <a:lnTo>
                    <a:pt x="79319" y="0"/>
                  </a:lnTo>
                  <a:lnTo>
                    <a:pt x="0" y="9440"/>
                  </a:lnTo>
                  <a:lnTo>
                    <a:pt x="9479" y="77170"/>
                  </a:lnTo>
                  <a:lnTo>
                    <a:pt x="18959" y="144899"/>
                  </a:lnTo>
                  <a:lnTo>
                    <a:pt x="28439" y="212629"/>
                  </a:lnTo>
                  <a:lnTo>
                    <a:pt x="37919" y="280359"/>
                  </a:lnTo>
                  <a:lnTo>
                    <a:pt x="47399" y="348089"/>
                  </a:lnTo>
                  <a:lnTo>
                    <a:pt x="56879" y="415818"/>
                  </a:lnTo>
                  <a:lnTo>
                    <a:pt x="66358" y="483548"/>
                  </a:lnTo>
                  <a:lnTo>
                    <a:pt x="75838" y="551278"/>
                  </a:lnTo>
                  <a:lnTo>
                    <a:pt x="85318" y="619007"/>
                  </a:lnTo>
                  <a:lnTo>
                    <a:pt x="94798" y="686737"/>
                  </a:lnTo>
                  <a:lnTo>
                    <a:pt x="104278" y="754467"/>
                  </a:lnTo>
                  <a:lnTo>
                    <a:pt x="113758" y="822197"/>
                  </a:lnTo>
                  <a:lnTo>
                    <a:pt x="123238" y="889926"/>
                  </a:lnTo>
                  <a:lnTo>
                    <a:pt x="132717" y="957656"/>
                  </a:lnTo>
                  <a:lnTo>
                    <a:pt x="142197" y="1025386"/>
                  </a:lnTo>
                  <a:lnTo>
                    <a:pt x="151677" y="1093116"/>
                  </a:lnTo>
                  <a:lnTo>
                    <a:pt x="161157" y="1160845"/>
                  </a:lnTo>
                  <a:lnTo>
                    <a:pt x="170637" y="1228575"/>
                  </a:lnTo>
                  <a:lnTo>
                    <a:pt x="180117" y="1296305"/>
                  </a:lnTo>
                  <a:lnTo>
                    <a:pt x="189597" y="1364034"/>
                  </a:lnTo>
                  <a:lnTo>
                    <a:pt x="199076" y="143176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5" name="pg25"/>
            <p:cNvSpPr/>
            <p:nvPr/>
          </p:nvSpPr>
          <p:spPr>
            <a:xfrm>
              <a:off x="2554427" y="2011150"/>
              <a:ext cx="160450" cy="1435367"/>
            </a:xfrm>
            <a:custGeom>
              <a:avLst/>
              <a:pathLst>
                <a:path w="160450" h="1435367">
                  <a:moveTo>
                    <a:pt x="160450" y="1433799"/>
                  </a:moveTo>
                  <a:lnTo>
                    <a:pt x="156507" y="1365523"/>
                  </a:lnTo>
                  <a:lnTo>
                    <a:pt x="152564" y="1297246"/>
                  </a:lnTo>
                  <a:lnTo>
                    <a:pt x="148620" y="1228970"/>
                  </a:lnTo>
                  <a:lnTo>
                    <a:pt x="144677" y="1160694"/>
                  </a:lnTo>
                  <a:lnTo>
                    <a:pt x="140734" y="1092418"/>
                  </a:lnTo>
                  <a:lnTo>
                    <a:pt x="136790" y="1024142"/>
                  </a:lnTo>
                  <a:lnTo>
                    <a:pt x="132847" y="955866"/>
                  </a:lnTo>
                  <a:lnTo>
                    <a:pt x="128903" y="887589"/>
                  </a:lnTo>
                  <a:lnTo>
                    <a:pt x="124960" y="819313"/>
                  </a:lnTo>
                  <a:lnTo>
                    <a:pt x="121017" y="751037"/>
                  </a:lnTo>
                  <a:lnTo>
                    <a:pt x="117073" y="682761"/>
                  </a:lnTo>
                  <a:lnTo>
                    <a:pt x="113130" y="614485"/>
                  </a:lnTo>
                  <a:lnTo>
                    <a:pt x="109187" y="546209"/>
                  </a:lnTo>
                  <a:lnTo>
                    <a:pt x="105243" y="477933"/>
                  </a:lnTo>
                  <a:lnTo>
                    <a:pt x="101300" y="409656"/>
                  </a:lnTo>
                  <a:lnTo>
                    <a:pt x="97356" y="341380"/>
                  </a:lnTo>
                  <a:lnTo>
                    <a:pt x="93413" y="273104"/>
                  </a:lnTo>
                  <a:lnTo>
                    <a:pt x="89470" y="204828"/>
                  </a:lnTo>
                  <a:lnTo>
                    <a:pt x="85526" y="136552"/>
                  </a:lnTo>
                  <a:lnTo>
                    <a:pt x="81583" y="68276"/>
                  </a:lnTo>
                  <a:lnTo>
                    <a:pt x="77640" y="0"/>
                  </a:lnTo>
                  <a:lnTo>
                    <a:pt x="0" y="6050"/>
                  </a:lnTo>
                  <a:lnTo>
                    <a:pt x="6682" y="74113"/>
                  </a:lnTo>
                  <a:lnTo>
                    <a:pt x="13364" y="142176"/>
                  </a:lnTo>
                  <a:lnTo>
                    <a:pt x="20046" y="210238"/>
                  </a:lnTo>
                  <a:lnTo>
                    <a:pt x="26728" y="278301"/>
                  </a:lnTo>
                  <a:lnTo>
                    <a:pt x="33410" y="346364"/>
                  </a:lnTo>
                  <a:lnTo>
                    <a:pt x="40092" y="414427"/>
                  </a:lnTo>
                  <a:lnTo>
                    <a:pt x="46774" y="482489"/>
                  </a:lnTo>
                  <a:lnTo>
                    <a:pt x="53456" y="550552"/>
                  </a:lnTo>
                  <a:lnTo>
                    <a:pt x="60138" y="618615"/>
                  </a:lnTo>
                  <a:lnTo>
                    <a:pt x="66820" y="686677"/>
                  </a:lnTo>
                  <a:lnTo>
                    <a:pt x="73502" y="754740"/>
                  </a:lnTo>
                  <a:lnTo>
                    <a:pt x="80184" y="822803"/>
                  </a:lnTo>
                  <a:lnTo>
                    <a:pt x="86866" y="890866"/>
                  </a:lnTo>
                  <a:lnTo>
                    <a:pt x="93548" y="958928"/>
                  </a:lnTo>
                  <a:lnTo>
                    <a:pt x="100230" y="1026991"/>
                  </a:lnTo>
                  <a:lnTo>
                    <a:pt x="106912" y="1095054"/>
                  </a:lnTo>
                  <a:lnTo>
                    <a:pt x="113594" y="1163117"/>
                  </a:lnTo>
                  <a:lnTo>
                    <a:pt x="120276" y="1231179"/>
                  </a:lnTo>
                  <a:lnTo>
                    <a:pt x="126958" y="1299242"/>
                  </a:lnTo>
                  <a:lnTo>
                    <a:pt x="133640" y="1367305"/>
                  </a:lnTo>
                  <a:lnTo>
                    <a:pt x="140322" y="1435367"/>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6" name="pg26"/>
            <p:cNvSpPr/>
            <p:nvPr/>
          </p:nvSpPr>
          <p:spPr>
            <a:xfrm>
              <a:off x="2632067" y="2008244"/>
              <a:ext cx="102655" cy="1436704"/>
            </a:xfrm>
            <a:custGeom>
              <a:avLst/>
              <a:pathLst>
                <a:path w="102655" h="1436704">
                  <a:moveTo>
                    <a:pt x="102655" y="1435951"/>
                  </a:moveTo>
                  <a:lnTo>
                    <a:pt x="101412" y="1367572"/>
                  </a:lnTo>
                  <a:lnTo>
                    <a:pt x="100169" y="1299193"/>
                  </a:lnTo>
                  <a:lnTo>
                    <a:pt x="98925" y="1230815"/>
                  </a:lnTo>
                  <a:lnTo>
                    <a:pt x="97682" y="1162436"/>
                  </a:lnTo>
                  <a:lnTo>
                    <a:pt x="96439" y="1094058"/>
                  </a:lnTo>
                  <a:lnTo>
                    <a:pt x="95195" y="1025679"/>
                  </a:lnTo>
                  <a:lnTo>
                    <a:pt x="93952" y="957300"/>
                  </a:lnTo>
                  <a:lnTo>
                    <a:pt x="92709" y="888922"/>
                  </a:lnTo>
                  <a:lnTo>
                    <a:pt x="91465" y="820543"/>
                  </a:lnTo>
                  <a:lnTo>
                    <a:pt x="90222" y="752164"/>
                  </a:lnTo>
                  <a:lnTo>
                    <a:pt x="88978" y="683786"/>
                  </a:lnTo>
                  <a:lnTo>
                    <a:pt x="87735" y="615407"/>
                  </a:lnTo>
                  <a:lnTo>
                    <a:pt x="86492" y="547029"/>
                  </a:lnTo>
                  <a:lnTo>
                    <a:pt x="85248" y="478650"/>
                  </a:lnTo>
                  <a:lnTo>
                    <a:pt x="84005" y="410271"/>
                  </a:lnTo>
                  <a:lnTo>
                    <a:pt x="82762" y="341893"/>
                  </a:lnTo>
                  <a:lnTo>
                    <a:pt x="81518" y="273514"/>
                  </a:lnTo>
                  <a:lnTo>
                    <a:pt x="80275" y="205135"/>
                  </a:lnTo>
                  <a:lnTo>
                    <a:pt x="79032" y="136757"/>
                  </a:lnTo>
                  <a:lnTo>
                    <a:pt x="77788" y="68378"/>
                  </a:lnTo>
                  <a:lnTo>
                    <a:pt x="76545" y="0"/>
                  </a:lnTo>
                  <a:lnTo>
                    <a:pt x="0" y="2905"/>
                  </a:lnTo>
                  <a:lnTo>
                    <a:pt x="3943" y="71181"/>
                  </a:lnTo>
                  <a:lnTo>
                    <a:pt x="7886" y="139457"/>
                  </a:lnTo>
                  <a:lnTo>
                    <a:pt x="11830" y="207733"/>
                  </a:lnTo>
                  <a:lnTo>
                    <a:pt x="15773" y="276009"/>
                  </a:lnTo>
                  <a:lnTo>
                    <a:pt x="19716" y="344286"/>
                  </a:lnTo>
                  <a:lnTo>
                    <a:pt x="23660" y="412562"/>
                  </a:lnTo>
                  <a:lnTo>
                    <a:pt x="27603" y="480838"/>
                  </a:lnTo>
                  <a:lnTo>
                    <a:pt x="31547" y="549114"/>
                  </a:lnTo>
                  <a:lnTo>
                    <a:pt x="35490" y="617390"/>
                  </a:lnTo>
                  <a:lnTo>
                    <a:pt x="39433" y="685666"/>
                  </a:lnTo>
                  <a:lnTo>
                    <a:pt x="43377" y="753942"/>
                  </a:lnTo>
                  <a:lnTo>
                    <a:pt x="47320" y="822219"/>
                  </a:lnTo>
                  <a:lnTo>
                    <a:pt x="51263" y="890495"/>
                  </a:lnTo>
                  <a:lnTo>
                    <a:pt x="55207" y="958771"/>
                  </a:lnTo>
                  <a:lnTo>
                    <a:pt x="59150" y="1027047"/>
                  </a:lnTo>
                  <a:lnTo>
                    <a:pt x="63094" y="1095323"/>
                  </a:lnTo>
                  <a:lnTo>
                    <a:pt x="67037" y="1163599"/>
                  </a:lnTo>
                  <a:lnTo>
                    <a:pt x="70980" y="1231876"/>
                  </a:lnTo>
                  <a:lnTo>
                    <a:pt x="74924" y="1300152"/>
                  </a:lnTo>
                  <a:lnTo>
                    <a:pt x="78867" y="1368428"/>
                  </a:lnTo>
                  <a:lnTo>
                    <a:pt x="82810" y="143670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7" name="pg27"/>
            <p:cNvSpPr/>
            <p:nvPr/>
          </p:nvSpPr>
          <p:spPr>
            <a:xfrm>
              <a:off x="2708613" y="2008055"/>
              <a:ext cx="29392" cy="1436140"/>
            </a:xfrm>
            <a:custGeom>
              <a:avLst/>
              <a:pathLst>
                <a:path w="29392" h="1436140">
                  <a:moveTo>
                    <a:pt x="29392" y="1436091"/>
                  </a:moveTo>
                  <a:lnTo>
                    <a:pt x="28595" y="1367705"/>
                  </a:lnTo>
                  <a:lnTo>
                    <a:pt x="27799" y="1299320"/>
                  </a:lnTo>
                  <a:lnTo>
                    <a:pt x="27002" y="1230935"/>
                  </a:lnTo>
                  <a:lnTo>
                    <a:pt x="26205" y="1162549"/>
                  </a:lnTo>
                  <a:lnTo>
                    <a:pt x="25408" y="1094164"/>
                  </a:lnTo>
                  <a:lnTo>
                    <a:pt x="24611" y="1025779"/>
                  </a:lnTo>
                  <a:lnTo>
                    <a:pt x="23815" y="957394"/>
                  </a:lnTo>
                  <a:lnTo>
                    <a:pt x="23018" y="889008"/>
                  </a:lnTo>
                  <a:lnTo>
                    <a:pt x="22221" y="820623"/>
                  </a:lnTo>
                  <a:lnTo>
                    <a:pt x="21424" y="752238"/>
                  </a:lnTo>
                  <a:lnTo>
                    <a:pt x="20627" y="683852"/>
                  </a:lnTo>
                  <a:lnTo>
                    <a:pt x="19831" y="615467"/>
                  </a:lnTo>
                  <a:lnTo>
                    <a:pt x="19034" y="547082"/>
                  </a:lnTo>
                  <a:lnTo>
                    <a:pt x="18237" y="478697"/>
                  </a:lnTo>
                  <a:lnTo>
                    <a:pt x="17440" y="410311"/>
                  </a:lnTo>
                  <a:lnTo>
                    <a:pt x="16643" y="341926"/>
                  </a:lnTo>
                  <a:lnTo>
                    <a:pt x="15847" y="273541"/>
                  </a:lnTo>
                  <a:lnTo>
                    <a:pt x="15050" y="205155"/>
                  </a:lnTo>
                  <a:lnTo>
                    <a:pt x="14253" y="136770"/>
                  </a:lnTo>
                  <a:lnTo>
                    <a:pt x="13456" y="68385"/>
                  </a:lnTo>
                  <a:lnTo>
                    <a:pt x="12659" y="0"/>
                  </a:lnTo>
                  <a:lnTo>
                    <a:pt x="0" y="188"/>
                  </a:lnTo>
                  <a:lnTo>
                    <a:pt x="1243" y="68567"/>
                  </a:lnTo>
                  <a:lnTo>
                    <a:pt x="2486" y="136946"/>
                  </a:lnTo>
                  <a:lnTo>
                    <a:pt x="3730" y="205324"/>
                  </a:lnTo>
                  <a:lnTo>
                    <a:pt x="4973" y="273703"/>
                  </a:lnTo>
                  <a:lnTo>
                    <a:pt x="6216" y="342082"/>
                  </a:lnTo>
                  <a:lnTo>
                    <a:pt x="7460" y="410460"/>
                  </a:lnTo>
                  <a:lnTo>
                    <a:pt x="8703" y="478839"/>
                  </a:lnTo>
                  <a:lnTo>
                    <a:pt x="9946" y="547217"/>
                  </a:lnTo>
                  <a:lnTo>
                    <a:pt x="11190" y="615596"/>
                  </a:lnTo>
                  <a:lnTo>
                    <a:pt x="12433" y="683975"/>
                  </a:lnTo>
                  <a:lnTo>
                    <a:pt x="13676" y="752353"/>
                  </a:lnTo>
                  <a:lnTo>
                    <a:pt x="14920" y="820732"/>
                  </a:lnTo>
                  <a:lnTo>
                    <a:pt x="16163" y="889111"/>
                  </a:lnTo>
                  <a:lnTo>
                    <a:pt x="17407" y="957489"/>
                  </a:lnTo>
                  <a:lnTo>
                    <a:pt x="18650" y="1025868"/>
                  </a:lnTo>
                  <a:lnTo>
                    <a:pt x="19893" y="1094246"/>
                  </a:lnTo>
                  <a:lnTo>
                    <a:pt x="21137" y="1162625"/>
                  </a:lnTo>
                  <a:lnTo>
                    <a:pt x="22380" y="1231004"/>
                  </a:lnTo>
                  <a:lnTo>
                    <a:pt x="23623" y="1299382"/>
                  </a:lnTo>
                  <a:lnTo>
                    <a:pt x="24867" y="1367761"/>
                  </a:lnTo>
                  <a:lnTo>
                    <a:pt x="26110" y="1436140"/>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8" name="pg28"/>
            <p:cNvSpPr/>
            <p:nvPr/>
          </p:nvSpPr>
          <p:spPr>
            <a:xfrm>
              <a:off x="2721273" y="2007950"/>
              <a:ext cx="19968" cy="1436196"/>
            </a:xfrm>
            <a:custGeom>
              <a:avLst/>
              <a:pathLst>
                <a:path w="19968" h="1436196">
                  <a:moveTo>
                    <a:pt x="19968" y="1436169"/>
                  </a:moveTo>
                  <a:lnTo>
                    <a:pt x="19611" y="1367780"/>
                  </a:lnTo>
                  <a:lnTo>
                    <a:pt x="19254" y="1299391"/>
                  </a:lnTo>
                  <a:lnTo>
                    <a:pt x="18898" y="1231002"/>
                  </a:lnTo>
                  <a:lnTo>
                    <a:pt x="18541" y="1162613"/>
                  </a:lnTo>
                  <a:lnTo>
                    <a:pt x="18184" y="1094224"/>
                  </a:lnTo>
                  <a:lnTo>
                    <a:pt x="17828" y="1025835"/>
                  </a:lnTo>
                  <a:lnTo>
                    <a:pt x="17471" y="957446"/>
                  </a:lnTo>
                  <a:lnTo>
                    <a:pt x="17115" y="889057"/>
                  </a:lnTo>
                  <a:lnTo>
                    <a:pt x="16758" y="820668"/>
                  </a:lnTo>
                  <a:lnTo>
                    <a:pt x="16401" y="752279"/>
                  </a:lnTo>
                  <a:lnTo>
                    <a:pt x="16045" y="683890"/>
                  </a:lnTo>
                  <a:lnTo>
                    <a:pt x="15688" y="615501"/>
                  </a:lnTo>
                  <a:lnTo>
                    <a:pt x="15331" y="547112"/>
                  </a:lnTo>
                  <a:lnTo>
                    <a:pt x="14975" y="478723"/>
                  </a:lnTo>
                  <a:lnTo>
                    <a:pt x="14618" y="410334"/>
                  </a:lnTo>
                  <a:lnTo>
                    <a:pt x="14261" y="341945"/>
                  </a:lnTo>
                  <a:lnTo>
                    <a:pt x="13905" y="273556"/>
                  </a:lnTo>
                  <a:lnTo>
                    <a:pt x="13548" y="205167"/>
                  </a:lnTo>
                  <a:lnTo>
                    <a:pt x="13191" y="136778"/>
                  </a:lnTo>
                  <a:lnTo>
                    <a:pt x="12835" y="68389"/>
                  </a:lnTo>
                  <a:lnTo>
                    <a:pt x="12478" y="0"/>
                  </a:lnTo>
                  <a:lnTo>
                    <a:pt x="0" y="105"/>
                  </a:lnTo>
                  <a:lnTo>
                    <a:pt x="796" y="68490"/>
                  </a:lnTo>
                  <a:lnTo>
                    <a:pt x="1593" y="136875"/>
                  </a:lnTo>
                  <a:lnTo>
                    <a:pt x="2390" y="205261"/>
                  </a:lnTo>
                  <a:lnTo>
                    <a:pt x="3187" y="273646"/>
                  </a:lnTo>
                  <a:lnTo>
                    <a:pt x="3984" y="342031"/>
                  </a:lnTo>
                  <a:lnTo>
                    <a:pt x="4780" y="410416"/>
                  </a:lnTo>
                  <a:lnTo>
                    <a:pt x="5577" y="478802"/>
                  </a:lnTo>
                  <a:lnTo>
                    <a:pt x="6374" y="547187"/>
                  </a:lnTo>
                  <a:lnTo>
                    <a:pt x="7171" y="615572"/>
                  </a:lnTo>
                  <a:lnTo>
                    <a:pt x="7968" y="683958"/>
                  </a:lnTo>
                  <a:lnTo>
                    <a:pt x="8764" y="752343"/>
                  </a:lnTo>
                  <a:lnTo>
                    <a:pt x="9561" y="820728"/>
                  </a:lnTo>
                  <a:lnTo>
                    <a:pt x="10358" y="889114"/>
                  </a:lnTo>
                  <a:lnTo>
                    <a:pt x="11155" y="957499"/>
                  </a:lnTo>
                  <a:lnTo>
                    <a:pt x="11952" y="1025884"/>
                  </a:lnTo>
                  <a:lnTo>
                    <a:pt x="12748" y="1094269"/>
                  </a:lnTo>
                  <a:lnTo>
                    <a:pt x="13545" y="1162655"/>
                  </a:lnTo>
                  <a:lnTo>
                    <a:pt x="14342" y="1231040"/>
                  </a:lnTo>
                  <a:lnTo>
                    <a:pt x="15139" y="1299425"/>
                  </a:lnTo>
                  <a:lnTo>
                    <a:pt x="15936" y="1367811"/>
                  </a:lnTo>
                  <a:lnTo>
                    <a:pt x="16732" y="1436196"/>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9" name="pg29"/>
            <p:cNvSpPr/>
            <p:nvPr/>
          </p:nvSpPr>
          <p:spPr>
            <a:xfrm>
              <a:off x="2733751" y="2007928"/>
              <a:ext cx="9118" cy="1436191"/>
            </a:xfrm>
            <a:custGeom>
              <a:avLst/>
              <a:pathLst>
                <a:path w="9118" h="1436191">
                  <a:moveTo>
                    <a:pt x="9118" y="1436185"/>
                  </a:moveTo>
                  <a:lnTo>
                    <a:pt x="8983" y="1367796"/>
                  </a:lnTo>
                  <a:lnTo>
                    <a:pt x="8849" y="1299406"/>
                  </a:lnTo>
                  <a:lnTo>
                    <a:pt x="8714" y="1231016"/>
                  </a:lnTo>
                  <a:lnTo>
                    <a:pt x="8579" y="1162626"/>
                  </a:lnTo>
                  <a:lnTo>
                    <a:pt x="8444" y="1094236"/>
                  </a:lnTo>
                  <a:lnTo>
                    <a:pt x="8309" y="1025847"/>
                  </a:lnTo>
                  <a:lnTo>
                    <a:pt x="8174" y="957457"/>
                  </a:lnTo>
                  <a:lnTo>
                    <a:pt x="8039" y="889067"/>
                  </a:lnTo>
                  <a:lnTo>
                    <a:pt x="7904" y="820677"/>
                  </a:lnTo>
                  <a:lnTo>
                    <a:pt x="7769" y="752287"/>
                  </a:lnTo>
                  <a:lnTo>
                    <a:pt x="7634" y="683898"/>
                  </a:lnTo>
                  <a:lnTo>
                    <a:pt x="7499" y="615508"/>
                  </a:lnTo>
                  <a:lnTo>
                    <a:pt x="7364" y="547118"/>
                  </a:lnTo>
                  <a:lnTo>
                    <a:pt x="7229" y="478728"/>
                  </a:lnTo>
                  <a:lnTo>
                    <a:pt x="7094" y="410338"/>
                  </a:lnTo>
                  <a:lnTo>
                    <a:pt x="6959" y="341949"/>
                  </a:lnTo>
                  <a:lnTo>
                    <a:pt x="6824" y="273559"/>
                  </a:lnTo>
                  <a:lnTo>
                    <a:pt x="6689" y="205169"/>
                  </a:lnTo>
                  <a:lnTo>
                    <a:pt x="6554" y="136779"/>
                  </a:lnTo>
                  <a:lnTo>
                    <a:pt x="6420" y="68389"/>
                  </a:lnTo>
                  <a:lnTo>
                    <a:pt x="6285" y="0"/>
                  </a:lnTo>
                  <a:lnTo>
                    <a:pt x="0" y="22"/>
                  </a:lnTo>
                  <a:lnTo>
                    <a:pt x="356" y="68411"/>
                  </a:lnTo>
                  <a:lnTo>
                    <a:pt x="713" y="136800"/>
                  </a:lnTo>
                  <a:lnTo>
                    <a:pt x="1069" y="205189"/>
                  </a:lnTo>
                  <a:lnTo>
                    <a:pt x="1426" y="273578"/>
                  </a:lnTo>
                  <a:lnTo>
                    <a:pt x="1783" y="341967"/>
                  </a:lnTo>
                  <a:lnTo>
                    <a:pt x="2139" y="410356"/>
                  </a:lnTo>
                  <a:lnTo>
                    <a:pt x="2496" y="478745"/>
                  </a:lnTo>
                  <a:lnTo>
                    <a:pt x="2853" y="547134"/>
                  </a:lnTo>
                  <a:lnTo>
                    <a:pt x="3209" y="615523"/>
                  </a:lnTo>
                  <a:lnTo>
                    <a:pt x="3566" y="683912"/>
                  </a:lnTo>
                  <a:lnTo>
                    <a:pt x="3923" y="752301"/>
                  </a:lnTo>
                  <a:lnTo>
                    <a:pt x="4279" y="820690"/>
                  </a:lnTo>
                  <a:lnTo>
                    <a:pt x="4636" y="889079"/>
                  </a:lnTo>
                  <a:lnTo>
                    <a:pt x="4992" y="957468"/>
                  </a:lnTo>
                  <a:lnTo>
                    <a:pt x="5349" y="1025857"/>
                  </a:lnTo>
                  <a:lnTo>
                    <a:pt x="5706" y="1094246"/>
                  </a:lnTo>
                  <a:lnTo>
                    <a:pt x="6062" y="1162635"/>
                  </a:lnTo>
                  <a:lnTo>
                    <a:pt x="6419" y="1231024"/>
                  </a:lnTo>
                  <a:lnTo>
                    <a:pt x="6776" y="1299413"/>
                  </a:lnTo>
                  <a:lnTo>
                    <a:pt x="7132" y="1367802"/>
                  </a:lnTo>
                  <a:lnTo>
                    <a:pt x="7489" y="143619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0" name="pg30"/>
            <p:cNvSpPr/>
            <p:nvPr/>
          </p:nvSpPr>
          <p:spPr>
            <a:xfrm>
              <a:off x="2740036" y="2007924"/>
              <a:ext cx="3825" cy="1436189"/>
            </a:xfrm>
            <a:custGeom>
              <a:avLst/>
              <a:pathLst>
                <a:path w="3825" h="1436189">
                  <a:moveTo>
                    <a:pt x="3825" y="1436188"/>
                  </a:moveTo>
                  <a:lnTo>
                    <a:pt x="3825" y="1367798"/>
                  </a:lnTo>
                  <a:lnTo>
                    <a:pt x="3825" y="1299408"/>
                  </a:lnTo>
                  <a:lnTo>
                    <a:pt x="3825" y="1231018"/>
                  </a:lnTo>
                  <a:lnTo>
                    <a:pt x="3825" y="1162628"/>
                  </a:lnTo>
                  <a:lnTo>
                    <a:pt x="3825" y="1094238"/>
                  </a:lnTo>
                  <a:lnTo>
                    <a:pt x="3825" y="1025849"/>
                  </a:lnTo>
                  <a:lnTo>
                    <a:pt x="3825" y="957459"/>
                  </a:lnTo>
                  <a:lnTo>
                    <a:pt x="3825" y="889069"/>
                  </a:lnTo>
                  <a:lnTo>
                    <a:pt x="3825" y="820679"/>
                  </a:lnTo>
                  <a:lnTo>
                    <a:pt x="3825" y="752289"/>
                  </a:lnTo>
                  <a:lnTo>
                    <a:pt x="3825" y="683899"/>
                  </a:lnTo>
                  <a:lnTo>
                    <a:pt x="3825" y="615509"/>
                  </a:lnTo>
                  <a:lnTo>
                    <a:pt x="3825" y="547119"/>
                  </a:lnTo>
                  <a:lnTo>
                    <a:pt x="3825" y="478729"/>
                  </a:lnTo>
                  <a:lnTo>
                    <a:pt x="3825" y="410339"/>
                  </a:lnTo>
                  <a:lnTo>
                    <a:pt x="3825" y="341949"/>
                  </a:lnTo>
                  <a:lnTo>
                    <a:pt x="3825" y="273559"/>
                  </a:lnTo>
                  <a:lnTo>
                    <a:pt x="3825" y="205169"/>
                  </a:lnTo>
                  <a:lnTo>
                    <a:pt x="3825" y="136779"/>
                  </a:lnTo>
                  <a:lnTo>
                    <a:pt x="3825" y="68389"/>
                  </a:lnTo>
                  <a:lnTo>
                    <a:pt x="3825" y="0"/>
                  </a:lnTo>
                  <a:lnTo>
                    <a:pt x="0" y="3"/>
                  </a:lnTo>
                  <a:lnTo>
                    <a:pt x="134" y="68393"/>
                  </a:lnTo>
                  <a:lnTo>
                    <a:pt x="269" y="136783"/>
                  </a:lnTo>
                  <a:lnTo>
                    <a:pt x="404" y="205173"/>
                  </a:lnTo>
                  <a:lnTo>
                    <a:pt x="539" y="273562"/>
                  </a:lnTo>
                  <a:lnTo>
                    <a:pt x="674" y="341952"/>
                  </a:lnTo>
                  <a:lnTo>
                    <a:pt x="809" y="410342"/>
                  </a:lnTo>
                  <a:lnTo>
                    <a:pt x="944" y="478732"/>
                  </a:lnTo>
                  <a:lnTo>
                    <a:pt x="1079" y="547122"/>
                  </a:lnTo>
                  <a:lnTo>
                    <a:pt x="1214" y="615511"/>
                  </a:lnTo>
                  <a:lnTo>
                    <a:pt x="1349" y="683901"/>
                  </a:lnTo>
                  <a:lnTo>
                    <a:pt x="1484" y="752291"/>
                  </a:lnTo>
                  <a:lnTo>
                    <a:pt x="1619" y="820681"/>
                  </a:lnTo>
                  <a:lnTo>
                    <a:pt x="1754" y="889071"/>
                  </a:lnTo>
                  <a:lnTo>
                    <a:pt x="1889" y="957460"/>
                  </a:lnTo>
                  <a:lnTo>
                    <a:pt x="2024" y="1025850"/>
                  </a:lnTo>
                  <a:lnTo>
                    <a:pt x="2159" y="1094240"/>
                  </a:lnTo>
                  <a:lnTo>
                    <a:pt x="2294" y="1162630"/>
                  </a:lnTo>
                  <a:lnTo>
                    <a:pt x="2429" y="1231020"/>
                  </a:lnTo>
                  <a:lnTo>
                    <a:pt x="2563" y="1299409"/>
                  </a:lnTo>
                  <a:lnTo>
                    <a:pt x="2698" y="1367799"/>
                  </a:lnTo>
                  <a:lnTo>
                    <a:pt x="2833" y="1436189"/>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1" name="tx31"/>
            <p:cNvSpPr/>
            <p:nvPr/>
          </p:nvSpPr>
          <p:spPr>
            <a:xfrm>
              <a:off x="249692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0.1m</a:t>
              </a:r>
            </a:p>
          </p:txBody>
        </p:sp>
        <p:sp>
          <p:nvSpPr>
            <p:cNvPr id="32" name="tx32"/>
            <p:cNvSpPr/>
            <p:nvPr/>
          </p:nvSpPr>
          <p:spPr>
            <a:xfrm>
              <a:off x="5239430" y="232577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3" name="rc33"/>
            <p:cNvSpPr/>
            <p:nvPr/>
          </p:nvSpPr>
          <p:spPr>
            <a:xfrm>
              <a:off x="5248430" y="2519121"/>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4" name="rc34"/>
            <p:cNvSpPr/>
            <p:nvPr/>
          </p:nvSpPr>
          <p:spPr>
            <a:xfrm>
              <a:off x="5248430" y="2738577"/>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5" name="rc35"/>
            <p:cNvSpPr/>
            <p:nvPr/>
          </p:nvSpPr>
          <p:spPr>
            <a:xfrm>
              <a:off x="5248430" y="2958033"/>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6" name="rc36"/>
            <p:cNvSpPr/>
            <p:nvPr/>
          </p:nvSpPr>
          <p:spPr>
            <a:xfrm>
              <a:off x="5248430" y="3177489"/>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7" name="rc37"/>
            <p:cNvSpPr/>
            <p:nvPr/>
          </p:nvSpPr>
          <p:spPr>
            <a:xfrm>
              <a:off x="5248430" y="3396945"/>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8" name="rc38"/>
            <p:cNvSpPr/>
            <p:nvPr/>
          </p:nvSpPr>
          <p:spPr>
            <a:xfrm>
              <a:off x="5248430" y="3616401"/>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9" name="rc39"/>
            <p:cNvSpPr/>
            <p:nvPr/>
          </p:nvSpPr>
          <p:spPr>
            <a:xfrm>
              <a:off x="5248430" y="3835857"/>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0" name="rc40"/>
            <p:cNvSpPr/>
            <p:nvPr/>
          </p:nvSpPr>
          <p:spPr>
            <a:xfrm>
              <a:off x="5248430" y="405531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1" name="rc41"/>
            <p:cNvSpPr/>
            <p:nvPr/>
          </p:nvSpPr>
          <p:spPr>
            <a:xfrm>
              <a:off x="5248430" y="427476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2" name="rc42"/>
            <p:cNvSpPr/>
            <p:nvPr/>
          </p:nvSpPr>
          <p:spPr>
            <a:xfrm>
              <a:off x="5248430" y="449422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3" name="rc43"/>
            <p:cNvSpPr/>
            <p:nvPr/>
          </p:nvSpPr>
          <p:spPr>
            <a:xfrm>
              <a:off x="5248430" y="471368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4" name="rc44"/>
            <p:cNvSpPr/>
            <p:nvPr/>
          </p:nvSpPr>
          <p:spPr>
            <a:xfrm>
              <a:off x="5248430" y="493313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5" name="rc45"/>
            <p:cNvSpPr/>
            <p:nvPr/>
          </p:nvSpPr>
          <p:spPr>
            <a:xfrm>
              <a:off x="5248430" y="515259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6" name="rc46"/>
            <p:cNvSpPr/>
            <p:nvPr/>
          </p:nvSpPr>
          <p:spPr>
            <a:xfrm>
              <a:off x="5248430" y="537204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7" name="rc47"/>
            <p:cNvSpPr/>
            <p:nvPr/>
          </p:nvSpPr>
          <p:spPr>
            <a:xfrm>
              <a:off x="7326411" y="2519121"/>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8" name="rc48"/>
            <p:cNvSpPr/>
            <p:nvPr/>
          </p:nvSpPr>
          <p:spPr>
            <a:xfrm>
              <a:off x="7326411" y="273857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9" name="rc49"/>
            <p:cNvSpPr/>
            <p:nvPr/>
          </p:nvSpPr>
          <p:spPr>
            <a:xfrm>
              <a:off x="7326411" y="295803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0" name="rc50"/>
            <p:cNvSpPr/>
            <p:nvPr/>
          </p:nvSpPr>
          <p:spPr>
            <a:xfrm>
              <a:off x="7326411" y="317748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1" name="rc51"/>
            <p:cNvSpPr/>
            <p:nvPr/>
          </p:nvSpPr>
          <p:spPr>
            <a:xfrm>
              <a:off x="7326411" y="339694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2" name="rc52"/>
            <p:cNvSpPr/>
            <p:nvPr/>
          </p:nvSpPr>
          <p:spPr>
            <a:xfrm>
              <a:off x="7326411" y="361640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3" name="rc53"/>
            <p:cNvSpPr/>
            <p:nvPr/>
          </p:nvSpPr>
          <p:spPr>
            <a:xfrm>
              <a:off x="7326411" y="383585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4" name="rc54"/>
            <p:cNvSpPr/>
            <p:nvPr/>
          </p:nvSpPr>
          <p:spPr>
            <a:xfrm>
              <a:off x="7326411" y="405531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5" name="rc55"/>
            <p:cNvSpPr/>
            <p:nvPr/>
          </p:nvSpPr>
          <p:spPr>
            <a:xfrm>
              <a:off x="7326411" y="427476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6" name="rc56"/>
            <p:cNvSpPr/>
            <p:nvPr/>
          </p:nvSpPr>
          <p:spPr>
            <a:xfrm>
              <a:off x="7326411" y="449422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7" name="rc57"/>
            <p:cNvSpPr/>
            <p:nvPr/>
          </p:nvSpPr>
          <p:spPr>
            <a:xfrm>
              <a:off x="7326411" y="471368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8" name="rc58"/>
            <p:cNvSpPr/>
            <p:nvPr/>
          </p:nvSpPr>
          <p:spPr>
            <a:xfrm>
              <a:off x="7326411" y="493313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9" name="rc59"/>
            <p:cNvSpPr/>
            <p:nvPr/>
          </p:nvSpPr>
          <p:spPr>
            <a:xfrm>
              <a:off x="7326411" y="5152593"/>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0" name="tx60"/>
            <p:cNvSpPr/>
            <p:nvPr/>
          </p:nvSpPr>
          <p:spPr>
            <a:xfrm>
              <a:off x="5528475" y="2579844"/>
              <a:ext cx="14355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Romania: 27,000 (19.9%) </a:t>
              </a:r>
            </a:p>
          </p:txBody>
        </p:sp>
        <p:sp>
          <p:nvSpPr>
            <p:cNvPr id="61" name="tx61"/>
            <p:cNvSpPr/>
            <p:nvPr/>
          </p:nvSpPr>
          <p:spPr>
            <a:xfrm>
              <a:off x="5528475" y="2799300"/>
              <a:ext cx="14479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Germany: 21,000 (15.8%) </a:t>
              </a:r>
            </a:p>
          </p:txBody>
        </p:sp>
        <p:sp>
          <p:nvSpPr>
            <p:cNvPr id="62" name="tx62"/>
            <p:cNvSpPr/>
            <p:nvPr/>
          </p:nvSpPr>
          <p:spPr>
            <a:xfrm>
              <a:off x="5528475" y="3018756"/>
              <a:ext cx="11932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Italy: 19,000 (14.3%) </a:t>
              </a:r>
            </a:p>
          </p:txBody>
        </p:sp>
        <p:sp>
          <p:nvSpPr>
            <p:cNvPr id="63" name="tx63"/>
            <p:cNvSpPr/>
            <p:nvPr/>
          </p:nvSpPr>
          <p:spPr>
            <a:xfrm>
              <a:off x="5528475" y="3238212"/>
              <a:ext cx="17193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The Netherlands: 17,000 (13%) </a:t>
              </a:r>
            </a:p>
          </p:txBody>
        </p:sp>
        <p:sp>
          <p:nvSpPr>
            <p:cNvPr id="64" name="tx64"/>
            <p:cNvSpPr/>
            <p:nvPr/>
          </p:nvSpPr>
          <p:spPr>
            <a:xfrm>
              <a:off x="5528475" y="3457668"/>
              <a:ext cx="11497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Spain: 7,000 (4.9%) </a:t>
              </a:r>
            </a:p>
          </p:txBody>
        </p:sp>
        <p:sp>
          <p:nvSpPr>
            <p:cNvPr id="65" name="tx65"/>
            <p:cNvSpPr/>
            <p:nvPr/>
          </p:nvSpPr>
          <p:spPr>
            <a:xfrm>
              <a:off x="5528475" y="3677124"/>
              <a:ext cx="1211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France: 6,000 (4.7%) </a:t>
              </a:r>
            </a:p>
          </p:txBody>
        </p:sp>
        <p:sp>
          <p:nvSpPr>
            <p:cNvPr id="66" name="tx66"/>
            <p:cNvSpPr/>
            <p:nvPr/>
          </p:nvSpPr>
          <p:spPr>
            <a:xfrm>
              <a:off x="5528475" y="3896580"/>
              <a:ext cx="12057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Ireland: 5,000 (3.9%) </a:t>
              </a:r>
            </a:p>
          </p:txBody>
        </p:sp>
        <p:sp>
          <p:nvSpPr>
            <p:cNvPr id="67" name="tx67"/>
            <p:cNvSpPr/>
            <p:nvPr/>
          </p:nvSpPr>
          <p:spPr>
            <a:xfrm>
              <a:off x="5528475" y="4116036"/>
              <a:ext cx="12056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Austria: 4,000 (2.8%) </a:t>
              </a:r>
            </a:p>
          </p:txBody>
        </p:sp>
        <p:sp>
          <p:nvSpPr>
            <p:cNvPr id="68" name="tx68"/>
            <p:cNvSpPr/>
            <p:nvPr/>
          </p:nvSpPr>
          <p:spPr>
            <a:xfrm>
              <a:off x="5528475" y="4335492"/>
              <a:ext cx="12119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Poland: 3,000 (2.2%) </a:t>
              </a:r>
            </a:p>
          </p:txBody>
        </p:sp>
        <p:sp>
          <p:nvSpPr>
            <p:cNvPr id="69" name="tx69"/>
            <p:cNvSpPr/>
            <p:nvPr/>
          </p:nvSpPr>
          <p:spPr>
            <a:xfrm>
              <a:off x="5528475" y="4554948"/>
              <a:ext cx="132999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Sweden: 3,000 (2.2%) </a:t>
              </a:r>
            </a:p>
          </p:txBody>
        </p:sp>
        <p:sp>
          <p:nvSpPr>
            <p:cNvPr id="70" name="tx70"/>
            <p:cNvSpPr/>
            <p:nvPr/>
          </p:nvSpPr>
          <p:spPr>
            <a:xfrm>
              <a:off x="5528475" y="4774404"/>
              <a:ext cx="13214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Czechia: 3,000 (1.9%) </a:t>
              </a:r>
            </a:p>
          </p:txBody>
        </p:sp>
        <p:sp>
          <p:nvSpPr>
            <p:cNvPr id="71" name="tx71"/>
            <p:cNvSpPr/>
            <p:nvPr/>
          </p:nvSpPr>
          <p:spPr>
            <a:xfrm>
              <a:off x="5528475" y="4993860"/>
              <a:ext cx="12863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Croatia: 2,000 (1.6%) </a:t>
              </a:r>
            </a:p>
          </p:txBody>
        </p:sp>
        <p:sp>
          <p:nvSpPr>
            <p:cNvPr id="72" name="tx72"/>
            <p:cNvSpPr/>
            <p:nvPr/>
          </p:nvSpPr>
          <p:spPr>
            <a:xfrm>
              <a:off x="5528475" y="5213316"/>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Belgium: 2,000 (1.5%) </a:t>
              </a:r>
            </a:p>
          </p:txBody>
        </p:sp>
        <p:sp>
          <p:nvSpPr>
            <p:cNvPr id="73" name="tx73"/>
            <p:cNvSpPr/>
            <p:nvPr/>
          </p:nvSpPr>
          <p:spPr>
            <a:xfrm>
              <a:off x="5528475" y="5432772"/>
              <a:ext cx="13484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Slovakia: 2,000 (1.5%) </a:t>
              </a:r>
            </a:p>
          </p:txBody>
        </p:sp>
        <p:sp>
          <p:nvSpPr>
            <p:cNvPr id="74" name="tx74"/>
            <p:cNvSpPr/>
            <p:nvPr/>
          </p:nvSpPr>
          <p:spPr>
            <a:xfrm>
              <a:off x="7606456" y="2579844"/>
              <a:ext cx="13361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Bulgaria: 2,000 (1.3%) </a:t>
              </a:r>
            </a:p>
          </p:txBody>
        </p:sp>
        <p:sp>
          <p:nvSpPr>
            <p:cNvPr id="75" name="tx75"/>
            <p:cNvSpPr/>
            <p:nvPr/>
          </p:nvSpPr>
          <p:spPr>
            <a:xfrm>
              <a:off x="7606456" y="2799300"/>
              <a:ext cx="13794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Denmark: 2,000 (1.3%) </a:t>
              </a:r>
            </a:p>
          </p:txBody>
        </p:sp>
        <p:sp>
          <p:nvSpPr>
            <p:cNvPr id="76" name="tx76"/>
            <p:cNvSpPr/>
            <p:nvPr/>
          </p:nvSpPr>
          <p:spPr>
            <a:xfrm>
              <a:off x="7606456" y="3018756"/>
              <a:ext cx="13798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Lithuania: 2,000 (1.3%) </a:t>
              </a:r>
            </a:p>
          </p:txBody>
        </p:sp>
        <p:sp>
          <p:nvSpPr>
            <p:cNvPr id="77" name="tx77"/>
            <p:cNvSpPr/>
            <p:nvPr/>
          </p:nvSpPr>
          <p:spPr>
            <a:xfrm>
              <a:off x="7606456" y="3238212"/>
              <a:ext cx="135477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Slovenia: 2,000 (1.3%) </a:t>
              </a:r>
            </a:p>
          </p:txBody>
        </p:sp>
        <p:sp>
          <p:nvSpPr>
            <p:cNvPr id="78" name="tx78"/>
            <p:cNvSpPr/>
            <p:nvPr/>
          </p:nvSpPr>
          <p:spPr>
            <a:xfrm>
              <a:off x="7606456" y="3457668"/>
              <a:ext cx="1298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Estonia: 1,000 (1.1%) </a:t>
              </a:r>
            </a:p>
          </p:txBody>
        </p:sp>
        <p:sp>
          <p:nvSpPr>
            <p:cNvPr id="79" name="tx79"/>
            <p:cNvSpPr/>
            <p:nvPr/>
          </p:nvSpPr>
          <p:spPr>
            <a:xfrm>
              <a:off x="7606456" y="3677124"/>
              <a:ext cx="11994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Greece: 1,000 (1%) </a:t>
              </a:r>
            </a:p>
          </p:txBody>
        </p:sp>
        <p:sp>
          <p:nvSpPr>
            <p:cNvPr id="80" name="tx80"/>
            <p:cNvSpPr/>
            <p:nvPr/>
          </p:nvSpPr>
          <p:spPr>
            <a:xfrm>
              <a:off x="7606456" y="3896580"/>
              <a:ext cx="132990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Finland: &lt;1,000 (&lt;1%) </a:t>
              </a:r>
            </a:p>
          </p:txBody>
        </p:sp>
        <p:sp>
          <p:nvSpPr>
            <p:cNvPr id="81" name="tx81"/>
            <p:cNvSpPr/>
            <p:nvPr/>
          </p:nvSpPr>
          <p:spPr>
            <a:xfrm>
              <a:off x="7606456" y="4116036"/>
              <a:ext cx="13797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Portugal: &lt;1,000 (&lt;1%) </a:t>
              </a:r>
            </a:p>
          </p:txBody>
        </p:sp>
        <p:sp>
          <p:nvSpPr>
            <p:cNvPr id="82" name="tx82"/>
            <p:cNvSpPr/>
            <p:nvPr/>
          </p:nvSpPr>
          <p:spPr>
            <a:xfrm>
              <a:off x="7606456" y="4335492"/>
              <a:ext cx="13858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Hungary: &lt;1,000 (&lt;1%) </a:t>
              </a:r>
            </a:p>
          </p:txBody>
        </p:sp>
        <p:sp>
          <p:nvSpPr>
            <p:cNvPr id="83" name="tx83"/>
            <p:cNvSpPr/>
            <p:nvPr/>
          </p:nvSpPr>
          <p:spPr>
            <a:xfrm>
              <a:off x="7606456" y="4554948"/>
              <a:ext cx="12241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Cyprus: &lt;200 (&lt;1%) </a:t>
              </a:r>
            </a:p>
          </p:txBody>
        </p:sp>
        <p:sp>
          <p:nvSpPr>
            <p:cNvPr id="84" name="tx84"/>
            <p:cNvSpPr/>
            <p:nvPr/>
          </p:nvSpPr>
          <p:spPr>
            <a:xfrm>
              <a:off x="7606456" y="4774404"/>
              <a:ext cx="11684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Latvia: &lt;200 (&lt;1%) </a:t>
              </a:r>
            </a:p>
          </p:txBody>
        </p:sp>
        <p:sp>
          <p:nvSpPr>
            <p:cNvPr id="85" name="tx85"/>
            <p:cNvSpPr/>
            <p:nvPr/>
          </p:nvSpPr>
          <p:spPr>
            <a:xfrm>
              <a:off x="7606456" y="4993860"/>
              <a:ext cx="14915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Luxembourg: &lt;100 (&lt;1%) </a:t>
              </a:r>
            </a:p>
          </p:txBody>
        </p:sp>
        <p:sp>
          <p:nvSpPr>
            <p:cNvPr id="86" name="tx86"/>
            <p:cNvSpPr/>
            <p:nvPr/>
          </p:nvSpPr>
          <p:spPr>
            <a:xfrm>
              <a:off x="7606456" y="5213316"/>
              <a:ext cx="1143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Malta: &lt;100 (&lt;1%) </a:t>
              </a:r>
            </a:p>
          </p:txBody>
        </p:sp>
        <p:sp>
          <p:nvSpPr>
            <p:cNvPr id="87" name="tx87"/>
            <p:cNvSpPr/>
            <p:nvPr/>
          </p:nvSpPr>
          <p:spPr>
            <a:xfrm>
              <a:off x="320294"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88" name="tx88"/>
            <p:cNvSpPr/>
            <p:nvPr/>
          </p:nvSpPr>
          <p:spPr>
            <a:xfrm>
              <a:off x="100544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112194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90" name="tx90"/>
            <p:cNvSpPr/>
            <p:nvPr/>
          </p:nvSpPr>
          <p:spPr>
            <a:xfrm>
              <a:off x="155088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4 countries accounted for over half (63%) of all zero-dose children in European Union.
Romania had the highest number of children who did not receive DTP1 (n=27,000), which is approximately 19.9% of all zero-dose children in European Union (n=134,000).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4 countries accounted for over half of all zero-dose children in European Union, with Romania contributing the highest share.</a:t>
            </a:r>
          </a:p>
        </p:txBody>
      </p:sp>
      <p:grpSp xmlns:pic="http://schemas.openxmlformats.org/drawingml/2006/picture">
        <p:nvGrpSpPr>
          <p:cNvPr id="93" name=""/>
          <p:cNvGrpSpPr/>
          <p:nvPr/>
        </p:nvGrpSpPr>
        <p:grpSpPr>
          <a:xfrm>
            <a:off x="292608" y="914400"/>
            <a:ext cx="8595360" cy="28575"/>
            <a:chOff x="292608" y="914400"/>
            <a:chExt cx="8595360" cy="28575"/>
          </a:xfrm>
        </p:grpSpPr>
        <p:sp>
          <p:nvSpPr>
            <p:cNvPr id="9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9694" y="4562544"/>
              <a:ext cx="8304716" cy="0"/>
            </a:xfrm>
            <a:custGeom>
              <a:avLst/>
              <a:pathLst>
                <a:path w="8304716" h="0">
                  <a:moveTo>
                    <a:pt x="0" y="0"/>
                  </a:moveTo>
                  <a:lnTo>
                    <a:pt x="8304716" y="0"/>
                  </a:lnTo>
                  <a:lnTo>
                    <a:pt x="8304716" y="0"/>
                  </a:lnTo>
                </a:path>
              </a:pathLst>
            </a:custGeom>
            <a:ln w="6775" cap="flat">
              <a:solidFill>
                <a:srgbClr val="EBEBEB">
                  <a:alpha val="100000"/>
                </a:srgbClr>
              </a:solidFill>
              <a:prstDash val="solid"/>
              <a:round/>
            </a:ln>
          </p:spPr>
          <p:txBody>
            <a:bodyPr/>
            <a:lstStyle/>
            <a:p/>
          </p:txBody>
        </p:sp>
        <p:sp>
          <p:nvSpPr>
            <p:cNvPr id="5" name="pl5"/>
            <p:cNvSpPr/>
            <p:nvPr/>
          </p:nvSpPr>
          <p:spPr>
            <a:xfrm>
              <a:off x="769694" y="3367757"/>
              <a:ext cx="8304716" cy="0"/>
            </a:xfrm>
            <a:custGeom>
              <a:avLst/>
              <a:pathLst>
                <a:path w="8304716" h="0">
                  <a:moveTo>
                    <a:pt x="0" y="0"/>
                  </a:moveTo>
                  <a:lnTo>
                    <a:pt x="8304716" y="0"/>
                  </a:lnTo>
                  <a:lnTo>
                    <a:pt x="8304716" y="0"/>
                  </a:lnTo>
                </a:path>
              </a:pathLst>
            </a:custGeom>
            <a:ln w="6775" cap="flat">
              <a:solidFill>
                <a:srgbClr val="EBEBEB">
                  <a:alpha val="100000"/>
                </a:srgbClr>
              </a:solidFill>
              <a:prstDash val="solid"/>
              <a:round/>
            </a:ln>
          </p:spPr>
          <p:txBody>
            <a:bodyPr/>
            <a:lstStyle/>
            <a:p/>
          </p:txBody>
        </p:sp>
        <p:sp>
          <p:nvSpPr>
            <p:cNvPr id="6" name="pl6"/>
            <p:cNvSpPr/>
            <p:nvPr/>
          </p:nvSpPr>
          <p:spPr>
            <a:xfrm>
              <a:off x="769694" y="2172969"/>
              <a:ext cx="8304716" cy="0"/>
            </a:xfrm>
            <a:custGeom>
              <a:avLst/>
              <a:pathLst>
                <a:path w="8304716" h="0">
                  <a:moveTo>
                    <a:pt x="0" y="0"/>
                  </a:moveTo>
                  <a:lnTo>
                    <a:pt x="8304716" y="0"/>
                  </a:lnTo>
                  <a:lnTo>
                    <a:pt x="8304716" y="0"/>
                  </a:lnTo>
                </a:path>
              </a:pathLst>
            </a:custGeom>
            <a:ln w="6775" cap="flat">
              <a:solidFill>
                <a:srgbClr val="EBEBEB">
                  <a:alpha val="100000"/>
                </a:srgbClr>
              </a:solidFill>
              <a:prstDash val="solid"/>
              <a:round/>
            </a:ln>
          </p:spPr>
          <p:txBody>
            <a:bodyPr/>
            <a:lstStyle/>
            <a:p/>
          </p:txBody>
        </p:sp>
        <p:sp>
          <p:nvSpPr>
            <p:cNvPr id="7" name="pl7"/>
            <p:cNvSpPr/>
            <p:nvPr/>
          </p:nvSpPr>
          <p:spPr>
            <a:xfrm>
              <a:off x="769694" y="5159938"/>
              <a:ext cx="8304716" cy="0"/>
            </a:xfrm>
            <a:custGeom>
              <a:avLst/>
              <a:pathLst>
                <a:path w="8304716" h="0">
                  <a:moveTo>
                    <a:pt x="0" y="0"/>
                  </a:moveTo>
                  <a:lnTo>
                    <a:pt x="8304716" y="0"/>
                  </a:lnTo>
                  <a:lnTo>
                    <a:pt x="8304716" y="0"/>
                  </a:lnTo>
                </a:path>
              </a:pathLst>
            </a:custGeom>
            <a:ln w="13550" cap="flat">
              <a:solidFill>
                <a:srgbClr val="EBEBEB">
                  <a:alpha val="100000"/>
                </a:srgbClr>
              </a:solidFill>
              <a:prstDash val="solid"/>
              <a:round/>
            </a:ln>
          </p:spPr>
          <p:txBody>
            <a:bodyPr/>
            <a:lstStyle/>
            <a:p/>
          </p:txBody>
        </p:sp>
        <p:sp>
          <p:nvSpPr>
            <p:cNvPr id="8" name="pl8"/>
            <p:cNvSpPr/>
            <p:nvPr/>
          </p:nvSpPr>
          <p:spPr>
            <a:xfrm>
              <a:off x="769694" y="3965150"/>
              <a:ext cx="8304716" cy="0"/>
            </a:xfrm>
            <a:custGeom>
              <a:avLst/>
              <a:pathLst>
                <a:path w="8304716" h="0">
                  <a:moveTo>
                    <a:pt x="0" y="0"/>
                  </a:moveTo>
                  <a:lnTo>
                    <a:pt x="8304716" y="0"/>
                  </a:lnTo>
                  <a:lnTo>
                    <a:pt x="8304716" y="0"/>
                  </a:lnTo>
                </a:path>
              </a:pathLst>
            </a:custGeom>
            <a:ln w="13550" cap="flat">
              <a:solidFill>
                <a:srgbClr val="EBEBEB">
                  <a:alpha val="100000"/>
                </a:srgbClr>
              </a:solidFill>
              <a:prstDash val="solid"/>
              <a:round/>
            </a:ln>
          </p:spPr>
          <p:txBody>
            <a:bodyPr/>
            <a:lstStyle/>
            <a:p/>
          </p:txBody>
        </p:sp>
        <p:sp>
          <p:nvSpPr>
            <p:cNvPr id="9" name="pl9"/>
            <p:cNvSpPr/>
            <p:nvPr/>
          </p:nvSpPr>
          <p:spPr>
            <a:xfrm>
              <a:off x="769694" y="2770363"/>
              <a:ext cx="8304716" cy="0"/>
            </a:xfrm>
            <a:custGeom>
              <a:avLst/>
              <a:pathLst>
                <a:path w="8304716" h="0">
                  <a:moveTo>
                    <a:pt x="0" y="0"/>
                  </a:moveTo>
                  <a:lnTo>
                    <a:pt x="8304716" y="0"/>
                  </a:lnTo>
                  <a:lnTo>
                    <a:pt x="8304716" y="0"/>
                  </a:lnTo>
                </a:path>
              </a:pathLst>
            </a:custGeom>
            <a:ln w="13550" cap="flat">
              <a:solidFill>
                <a:srgbClr val="EBEBEB">
                  <a:alpha val="100000"/>
                </a:srgbClr>
              </a:solidFill>
              <a:prstDash val="solid"/>
              <a:round/>
            </a:ln>
          </p:spPr>
          <p:txBody>
            <a:bodyPr/>
            <a:lstStyle/>
            <a:p/>
          </p:txBody>
        </p:sp>
        <p:sp>
          <p:nvSpPr>
            <p:cNvPr id="10" name="pl10"/>
            <p:cNvSpPr/>
            <p:nvPr/>
          </p:nvSpPr>
          <p:spPr>
            <a:xfrm>
              <a:off x="952887"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258207"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63527"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68848"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4168"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79489"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84809"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90130"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95450"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0771"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006091"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1411"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616732"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22052"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227373"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532693"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838014"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143334"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48655"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753975"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059295"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364616"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669936"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75257"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280577"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585898"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891218" y="1592799"/>
              <a:ext cx="0" cy="3567138"/>
            </a:xfrm>
            <a:custGeom>
              <a:avLst/>
              <a:pathLst>
                <a:path w="0" h="3567138">
                  <a:moveTo>
                    <a:pt x="0" y="356713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2952735" y="4710578"/>
              <a:ext cx="274788" cy="44935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8" name="rc38"/>
            <p:cNvSpPr/>
            <p:nvPr/>
          </p:nvSpPr>
          <p:spPr>
            <a:xfrm>
              <a:off x="4479338" y="4918710"/>
              <a:ext cx="274788" cy="24122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39" name="rc39"/>
            <p:cNvSpPr/>
            <p:nvPr/>
          </p:nvSpPr>
          <p:spPr>
            <a:xfrm>
              <a:off x="5089979" y="4944398"/>
              <a:ext cx="274788" cy="215539"/>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0" name="rc40"/>
            <p:cNvSpPr/>
            <p:nvPr/>
          </p:nvSpPr>
          <p:spPr>
            <a:xfrm>
              <a:off x="4174017" y="4901505"/>
              <a:ext cx="274788" cy="258432"/>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41" name="rc41"/>
            <p:cNvSpPr/>
            <p:nvPr/>
          </p:nvSpPr>
          <p:spPr>
            <a:xfrm>
              <a:off x="7837863" y="5143330"/>
              <a:ext cx="274788" cy="16607"/>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2" name="rc42"/>
            <p:cNvSpPr/>
            <p:nvPr/>
          </p:nvSpPr>
          <p:spPr>
            <a:xfrm>
              <a:off x="3868697" y="4848935"/>
              <a:ext cx="274788" cy="31100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3" name="rc43"/>
            <p:cNvSpPr/>
            <p:nvPr/>
          </p:nvSpPr>
          <p:spPr>
            <a:xfrm>
              <a:off x="5395299" y="4948102"/>
              <a:ext cx="274788" cy="21183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4" name="rc44"/>
            <p:cNvSpPr/>
            <p:nvPr/>
          </p:nvSpPr>
          <p:spPr>
            <a:xfrm>
              <a:off x="6311260" y="4982751"/>
              <a:ext cx="274788" cy="17718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45" name="rc45"/>
            <p:cNvSpPr/>
            <p:nvPr/>
          </p:nvSpPr>
          <p:spPr>
            <a:xfrm>
              <a:off x="6921901" y="5055155"/>
              <a:ext cx="274788" cy="104782"/>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6" name="rc46"/>
            <p:cNvSpPr/>
            <p:nvPr/>
          </p:nvSpPr>
          <p:spPr>
            <a:xfrm>
              <a:off x="2342095" y="4403876"/>
              <a:ext cx="274788" cy="75606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7" name="rc47"/>
            <p:cNvSpPr/>
            <p:nvPr/>
          </p:nvSpPr>
          <p:spPr>
            <a:xfrm>
              <a:off x="1120813" y="2628183"/>
              <a:ext cx="274788" cy="253175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8" name="rc48"/>
            <p:cNvSpPr/>
            <p:nvPr/>
          </p:nvSpPr>
          <p:spPr>
            <a:xfrm>
              <a:off x="6616581" y="4997447"/>
              <a:ext cx="274788" cy="16249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49" name="rc49"/>
            <p:cNvSpPr/>
            <p:nvPr/>
          </p:nvSpPr>
          <p:spPr>
            <a:xfrm>
              <a:off x="7532542" y="5059456"/>
              <a:ext cx="274788" cy="100481"/>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0" name="rc50"/>
            <p:cNvSpPr/>
            <p:nvPr/>
          </p:nvSpPr>
          <p:spPr>
            <a:xfrm>
              <a:off x="2647415" y="4532674"/>
              <a:ext cx="274788" cy="627263"/>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1" name="rc51"/>
            <p:cNvSpPr/>
            <p:nvPr/>
          </p:nvSpPr>
          <p:spPr>
            <a:xfrm>
              <a:off x="1426133" y="2878969"/>
              <a:ext cx="274788" cy="228096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2" name="rc52"/>
            <p:cNvSpPr/>
            <p:nvPr/>
          </p:nvSpPr>
          <p:spPr>
            <a:xfrm>
              <a:off x="8143183" y="5143569"/>
              <a:ext cx="274788" cy="1636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3" name="rc53"/>
            <p:cNvSpPr/>
            <p:nvPr/>
          </p:nvSpPr>
          <p:spPr>
            <a:xfrm>
              <a:off x="5700619" y="4949297"/>
              <a:ext cx="274788" cy="210641"/>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4" name="rc54"/>
            <p:cNvSpPr/>
            <p:nvPr/>
          </p:nvSpPr>
          <p:spPr>
            <a:xfrm>
              <a:off x="8448504" y="5151694"/>
              <a:ext cx="274788" cy="824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5" name="rc55"/>
            <p:cNvSpPr/>
            <p:nvPr/>
          </p:nvSpPr>
          <p:spPr>
            <a:xfrm>
              <a:off x="8753824" y="5154920"/>
              <a:ext cx="274788" cy="501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6" name="rc56"/>
            <p:cNvSpPr/>
            <p:nvPr/>
          </p:nvSpPr>
          <p:spPr>
            <a:xfrm>
              <a:off x="1731454" y="3083875"/>
              <a:ext cx="274788" cy="2076062"/>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57" name="rc57"/>
            <p:cNvSpPr/>
            <p:nvPr/>
          </p:nvSpPr>
          <p:spPr>
            <a:xfrm>
              <a:off x="3258056" y="4805564"/>
              <a:ext cx="274788" cy="354373"/>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8" name="rc58"/>
            <p:cNvSpPr/>
            <p:nvPr/>
          </p:nvSpPr>
          <p:spPr>
            <a:xfrm>
              <a:off x="7227222" y="5057784"/>
              <a:ext cx="274788" cy="102154"/>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59" name="rc59"/>
            <p:cNvSpPr/>
            <p:nvPr/>
          </p:nvSpPr>
          <p:spPr>
            <a:xfrm>
              <a:off x="815492" y="1974993"/>
              <a:ext cx="274788" cy="3184945"/>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60" name="rc60"/>
            <p:cNvSpPr/>
            <p:nvPr/>
          </p:nvSpPr>
          <p:spPr>
            <a:xfrm>
              <a:off x="4784658" y="4923489"/>
              <a:ext cx="274788" cy="236448"/>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1" name="rc61"/>
            <p:cNvSpPr/>
            <p:nvPr/>
          </p:nvSpPr>
          <p:spPr>
            <a:xfrm>
              <a:off x="6005940" y="4954554"/>
              <a:ext cx="274788" cy="205383"/>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62" name="rc62"/>
            <p:cNvSpPr/>
            <p:nvPr/>
          </p:nvSpPr>
          <p:spPr>
            <a:xfrm>
              <a:off x="2036774" y="4372692"/>
              <a:ext cx="274788" cy="78724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3" name="rc63"/>
            <p:cNvSpPr/>
            <p:nvPr/>
          </p:nvSpPr>
          <p:spPr>
            <a:xfrm>
              <a:off x="3563376" y="4812733"/>
              <a:ext cx="274788" cy="347205"/>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64" name="tx64"/>
            <p:cNvSpPr/>
            <p:nvPr/>
          </p:nvSpPr>
          <p:spPr>
            <a:xfrm rot="-5400000">
              <a:off x="787197" y="2168141"/>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27,000</a:t>
              </a:r>
            </a:p>
          </p:txBody>
        </p:sp>
        <p:sp>
          <p:nvSpPr>
            <p:cNvPr id="65" name="tx65"/>
            <p:cNvSpPr/>
            <p:nvPr/>
          </p:nvSpPr>
          <p:spPr>
            <a:xfrm rot="-5400000">
              <a:off x="2954570" y="448197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4,000</a:t>
              </a:r>
            </a:p>
          </p:txBody>
        </p:sp>
        <p:sp>
          <p:nvSpPr>
            <p:cNvPr id="66" name="tx66"/>
            <p:cNvSpPr/>
            <p:nvPr/>
          </p:nvSpPr>
          <p:spPr>
            <a:xfrm rot="-5400000">
              <a:off x="4481172" y="4690110"/>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67" name="tx67"/>
            <p:cNvSpPr/>
            <p:nvPr/>
          </p:nvSpPr>
          <p:spPr>
            <a:xfrm rot="-5400000">
              <a:off x="5091813" y="4715798"/>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68" name="tx68"/>
            <p:cNvSpPr/>
            <p:nvPr/>
          </p:nvSpPr>
          <p:spPr>
            <a:xfrm rot="-5400000">
              <a:off x="4175852" y="4672905"/>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69" name="tx69"/>
            <p:cNvSpPr/>
            <p:nvPr/>
          </p:nvSpPr>
          <p:spPr>
            <a:xfrm rot="-5400000">
              <a:off x="7853230" y="4933677"/>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&lt;200</a:t>
              </a:r>
            </a:p>
          </p:txBody>
        </p:sp>
        <p:sp>
          <p:nvSpPr>
            <p:cNvPr id="70" name="tx70"/>
            <p:cNvSpPr/>
            <p:nvPr/>
          </p:nvSpPr>
          <p:spPr>
            <a:xfrm rot="-5400000">
              <a:off x="3870531" y="4620335"/>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3,000</a:t>
              </a:r>
            </a:p>
          </p:txBody>
        </p:sp>
        <p:sp>
          <p:nvSpPr>
            <p:cNvPr id="71" name="tx71"/>
            <p:cNvSpPr/>
            <p:nvPr/>
          </p:nvSpPr>
          <p:spPr>
            <a:xfrm rot="-5400000">
              <a:off x="5397133" y="4719502"/>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72" name="tx72"/>
            <p:cNvSpPr/>
            <p:nvPr/>
          </p:nvSpPr>
          <p:spPr>
            <a:xfrm rot="-5400000">
              <a:off x="6313095" y="4754151"/>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a:t>
              </a:r>
            </a:p>
          </p:txBody>
        </p:sp>
        <p:sp>
          <p:nvSpPr>
            <p:cNvPr id="73" name="tx73"/>
            <p:cNvSpPr/>
            <p:nvPr/>
          </p:nvSpPr>
          <p:spPr>
            <a:xfrm rot="-5400000">
              <a:off x="6892097" y="4782261"/>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74" name="tx74"/>
            <p:cNvSpPr/>
            <p:nvPr/>
          </p:nvSpPr>
          <p:spPr>
            <a:xfrm rot="-5400000">
              <a:off x="2343929" y="4175276"/>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6,000</a:t>
              </a:r>
            </a:p>
          </p:txBody>
        </p:sp>
        <p:sp>
          <p:nvSpPr>
            <p:cNvPr id="75" name="tx75"/>
            <p:cNvSpPr/>
            <p:nvPr/>
          </p:nvSpPr>
          <p:spPr>
            <a:xfrm rot="-5400000">
              <a:off x="1092518" y="2357402"/>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21,000</a:t>
              </a:r>
            </a:p>
          </p:txBody>
        </p:sp>
        <p:sp>
          <p:nvSpPr>
            <p:cNvPr id="76" name="tx76"/>
            <p:cNvSpPr/>
            <p:nvPr/>
          </p:nvSpPr>
          <p:spPr>
            <a:xfrm rot="-5400000">
              <a:off x="6618415" y="4768847"/>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1,000</a:t>
              </a:r>
            </a:p>
          </p:txBody>
        </p:sp>
        <p:sp>
          <p:nvSpPr>
            <p:cNvPr id="77" name="tx77"/>
            <p:cNvSpPr/>
            <p:nvPr/>
          </p:nvSpPr>
          <p:spPr>
            <a:xfrm rot="-5400000">
              <a:off x="7502738" y="4786563"/>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78" name="tx78"/>
            <p:cNvSpPr/>
            <p:nvPr/>
          </p:nvSpPr>
          <p:spPr>
            <a:xfrm rot="-5400000">
              <a:off x="2649249" y="430407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5,000</a:t>
              </a:r>
            </a:p>
          </p:txBody>
        </p:sp>
        <p:sp>
          <p:nvSpPr>
            <p:cNvPr id="79" name="tx79"/>
            <p:cNvSpPr/>
            <p:nvPr/>
          </p:nvSpPr>
          <p:spPr>
            <a:xfrm rot="-5400000">
              <a:off x="1397838" y="2608188"/>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19,000</a:t>
              </a:r>
            </a:p>
          </p:txBody>
        </p:sp>
        <p:sp>
          <p:nvSpPr>
            <p:cNvPr id="80" name="tx80"/>
            <p:cNvSpPr/>
            <p:nvPr/>
          </p:nvSpPr>
          <p:spPr>
            <a:xfrm rot="-5400000">
              <a:off x="8158551" y="4933916"/>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&lt;200</a:t>
              </a:r>
            </a:p>
          </p:txBody>
        </p:sp>
        <p:sp>
          <p:nvSpPr>
            <p:cNvPr id="81" name="tx81"/>
            <p:cNvSpPr/>
            <p:nvPr/>
          </p:nvSpPr>
          <p:spPr>
            <a:xfrm rot="-5400000">
              <a:off x="5702454" y="4720697"/>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82" name="tx82"/>
            <p:cNvSpPr/>
            <p:nvPr/>
          </p:nvSpPr>
          <p:spPr>
            <a:xfrm rot="-5400000">
              <a:off x="8463871" y="4942040"/>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83" name="tx83"/>
            <p:cNvSpPr/>
            <p:nvPr/>
          </p:nvSpPr>
          <p:spPr>
            <a:xfrm rot="-5400000">
              <a:off x="8769192" y="4945266"/>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a:t>
              </a:r>
            </a:p>
          </p:txBody>
        </p:sp>
        <p:sp>
          <p:nvSpPr>
            <p:cNvPr id="84" name="tx84"/>
            <p:cNvSpPr/>
            <p:nvPr/>
          </p:nvSpPr>
          <p:spPr>
            <a:xfrm rot="-5400000">
              <a:off x="1703159" y="2813094"/>
              <a:ext cx="33137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17,000</a:t>
              </a:r>
            </a:p>
          </p:txBody>
        </p:sp>
        <p:sp>
          <p:nvSpPr>
            <p:cNvPr id="85" name="tx85"/>
            <p:cNvSpPr/>
            <p:nvPr/>
          </p:nvSpPr>
          <p:spPr>
            <a:xfrm rot="-5400000">
              <a:off x="3259890" y="457696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3,000</a:t>
              </a:r>
            </a:p>
          </p:txBody>
        </p:sp>
        <p:sp>
          <p:nvSpPr>
            <p:cNvPr id="86" name="tx86"/>
            <p:cNvSpPr/>
            <p:nvPr/>
          </p:nvSpPr>
          <p:spPr>
            <a:xfrm rot="-5400000">
              <a:off x="7197418" y="4784890"/>
              <a:ext cx="33439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&lt;1,000</a:t>
              </a:r>
            </a:p>
          </p:txBody>
        </p:sp>
        <p:sp>
          <p:nvSpPr>
            <p:cNvPr id="87" name="tx87"/>
            <p:cNvSpPr/>
            <p:nvPr/>
          </p:nvSpPr>
          <p:spPr>
            <a:xfrm rot="-5400000">
              <a:off x="4786493" y="4694889"/>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88" name="tx88"/>
            <p:cNvSpPr/>
            <p:nvPr/>
          </p:nvSpPr>
          <p:spPr>
            <a:xfrm rot="-5400000">
              <a:off x="6007774" y="4725954"/>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a:t>
              </a:r>
            </a:p>
          </p:txBody>
        </p:sp>
        <p:sp>
          <p:nvSpPr>
            <p:cNvPr id="89" name="tx89"/>
            <p:cNvSpPr/>
            <p:nvPr/>
          </p:nvSpPr>
          <p:spPr>
            <a:xfrm rot="-5400000">
              <a:off x="2038609" y="4144092"/>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7,000</a:t>
              </a:r>
            </a:p>
          </p:txBody>
        </p:sp>
        <p:sp>
          <p:nvSpPr>
            <p:cNvPr id="90" name="tx90"/>
            <p:cNvSpPr/>
            <p:nvPr/>
          </p:nvSpPr>
          <p:spPr>
            <a:xfrm rot="-5400000">
              <a:off x="3565211" y="4584133"/>
              <a:ext cx="27111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3,000</a:t>
              </a:r>
            </a:p>
          </p:txBody>
        </p:sp>
        <p:sp>
          <p:nvSpPr>
            <p:cNvPr id="91" name="tx91"/>
            <p:cNvSpPr/>
            <p:nvPr/>
          </p:nvSpPr>
          <p:spPr>
            <a:xfrm>
              <a:off x="570361" y="5119933"/>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92" name="tx92"/>
            <p:cNvSpPr/>
            <p:nvPr/>
          </p:nvSpPr>
          <p:spPr>
            <a:xfrm>
              <a:off x="508182" y="3925145"/>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10K</a:t>
              </a:r>
            </a:p>
          </p:txBody>
        </p:sp>
        <p:sp>
          <p:nvSpPr>
            <p:cNvPr id="93" name="tx93"/>
            <p:cNvSpPr/>
            <p:nvPr/>
          </p:nvSpPr>
          <p:spPr>
            <a:xfrm>
              <a:off x="508182" y="2730358"/>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20K</a:t>
              </a:r>
            </a:p>
          </p:txBody>
        </p:sp>
        <p:sp>
          <p:nvSpPr>
            <p:cNvPr id="94" name="tx94"/>
            <p:cNvSpPr/>
            <p:nvPr/>
          </p:nvSpPr>
          <p:spPr>
            <a:xfrm rot="-2700000">
              <a:off x="599437" y="5368972"/>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Romania</a:t>
              </a:r>
            </a:p>
          </p:txBody>
        </p:sp>
        <p:sp>
          <p:nvSpPr>
            <p:cNvPr id="95" name="tx95"/>
            <p:cNvSpPr/>
            <p:nvPr/>
          </p:nvSpPr>
          <p:spPr>
            <a:xfrm rot="-2700000">
              <a:off x="894143" y="5373368"/>
              <a:ext cx="45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Germany</a:t>
              </a:r>
            </a:p>
          </p:txBody>
        </p:sp>
        <p:sp>
          <p:nvSpPr>
            <p:cNvPr id="96" name="tx96"/>
            <p:cNvSpPr/>
            <p:nvPr/>
          </p:nvSpPr>
          <p:spPr>
            <a:xfrm rot="-2700000">
              <a:off x="1416830" y="5283332"/>
              <a:ext cx="20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Italy</a:t>
              </a:r>
            </a:p>
          </p:txBody>
        </p:sp>
        <p:sp>
          <p:nvSpPr>
            <p:cNvPr id="97" name="tx97"/>
            <p:cNvSpPr/>
            <p:nvPr/>
          </p:nvSpPr>
          <p:spPr>
            <a:xfrm rot="-2700000">
              <a:off x="1191808" y="5503007"/>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The Netherlands</a:t>
              </a:r>
            </a:p>
          </p:txBody>
        </p:sp>
        <p:sp>
          <p:nvSpPr>
            <p:cNvPr id="98" name="tx98"/>
            <p:cNvSpPr/>
            <p:nvPr/>
          </p:nvSpPr>
          <p:spPr>
            <a:xfrm rot="-2700000">
              <a:off x="1958475" y="5311911"/>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Spain</a:t>
              </a:r>
            </a:p>
          </p:txBody>
        </p:sp>
        <p:sp>
          <p:nvSpPr>
            <p:cNvPr id="99" name="tx99"/>
            <p:cNvSpPr/>
            <p:nvPr/>
          </p:nvSpPr>
          <p:spPr>
            <a:xfrm rot="-2700000">
              <a:off x="2210878" y="5333830"/>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France</a:t>
              </a:r>
            </a:p>
          </p:txBody>
        </p:sp>
        <p:sp>
          <p:nvSpPr>
            <p:cNvPr id="100" name="tx100"/>
            <p:cNvSpPr/>
            <p:nvPr/>
          </p:nvSpPr>
          <p:spPr>
            <a:xfrm rot="-2700000">
              <a:off x="2521350" y="5331696"/>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Ireland</a:t>
              </a:r>
            </a:p>
          </p:txBody>
        </p:sp>
        <p:sp>
          <p:nvSpPr>
            <p:cNvPr id="101" name="tx101"/>
            <p:cNvSpPr/>
            <p:nvPr/>
          </p:nvSpPr>
          <p:spPr>
            <a:xfrm rot="-2700000">
              <a:off x="2821519" y="5333830"/>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Austria</a:t>
              </a:r>
            </a:p>
          </p:txBody>
        </p:sp>
        <p:sp>
          <p:nvSpPr>
            <p:cNvPr id="102" name="tx102"/>
            <p:cNvSpPr/>
            <p:nvPr/>
          </p:nvSpPr>
          <p:spPr>
            <a:xfrm rot="-2700000">
              <a:off x="3126684" y="5333895"/>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Poland</a:t>
              </a:r>
            </a:p>
          </p:txBody>
        </p:sp>
        <p:sp>
          <p:nvSpPr>
            <p:cNvPr id="103" name="tx103"/>
            <p:cNvSpPr/>
            <p:nvPr/>
          </p:nvSpPr>
          <p:spPr>
            <a:xfrm rot="-2700000">
              <a:off x="3384316" y="535364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Sweden</a:t>
              </a:r>
            </a:p>
          </p:txBody>
        </p:sp>
        <p:sp>
          <p:nvSpPr>
            <p:cNvPr id="104" name="tx104"/>
            <p:cNvSpPr/>
            <p:nvPr/>
          </p:nvSpPr>
          <p:spPr>
            <a:xfrm rot="-2700000">
              <a:off x="3689793" y="535358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Czechia</a:t>
              </a:r>
            </a:p>
          </p:txBody>
        </p:sp>
        <p:sp>
          <p:nvSpPr>
            <p:cNvPr id="105" name="tx105"/>
            <p:cNvSpPr/>
            <p:nvPr/>
          </p:nvSpPr>
          <p:spPr>
            <a:xfrm rot="-2700000">
              <a:off x="4032187" y="5338227"/>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Croatia</a:t>
              </a:r>
            </a:p>
          </p:txBody>
        </p:sp>
        <p:sp>
          <p:nvSpPr>
            <p:cNvPr id="106" name="tx106"/>
            <p:cNvSpPr/>
            <p:nvPr/>
          </p:nvSpPr>
          <p:spPr>
            <a:xfrm rot="-2700000">
              <a:off x="4300434" y="535358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Belgium</a:t>
              </a:r>
            </a:p>
          </p:txBody>
        </p:sp>
        <p:sp>
          <p:nvSpPr>
            <p:cNvPr id="107" name="tx107"/>
            <p:cNvSpPr/>
            <p:nvPr/>
          </p:nvSpPr>
          <p:spPr>
            <a:xfrm rot="-2700000">
              <a:off x="4589832" y="5360178"/>
              <a:ext cx="4223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Slovakia</a:t>
              </a:r>
            </a:p>
          </p:txBody>
        </p:sp>
        <p:sp>
          <p:nvSpPr>
            <p:cNvPr id="108" name="tx108"/>
            <p:cNvSpPr/>
            <p:nvPr/>
          </p:nvSpPr>
          <p:spPr>
            <a:xfrm rot="-2700000">
              <a:off x="4905689" y="5355814"/>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Bulgaria</a:t>
              </a:r>
            </a:p>
          </p:txBody>
        </p:sp>
        <p:sp>
          <p:nvSpPr>
            <p:cNvPr id="109" name="tx109"/>
            <p:cNvSpPr/>
            <p:nvPr/>
          </p:nvSpPr>
          <p:spPr>
            <a:xfrm rot="-2700000">
              <a:off x="5174014" y="5371138"/>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Denmark</a:t>
              </a:r>
            </a:p>
          </p:txBody>
        </p:sp>
        <p:sp>
          <p:nvSpPr>
            <p:cNvPr id="110" name="tx110"/>
            <p:cNvSpPr/>
            <p:nvPr/>
          </p:nvSpPr>
          <p:spPr>
            <a:xfrm rot="-2700000">
              <a:off x="5479023" y="5371267"/>
              <a:ext cx="4537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Lithuania</a:t>
              </a:r>
            </a:p>
          </p:txBody>
        </p:sp>
        <p:sp>
          <p:nvSpPr>
            <p:cNvPr id="111" name="tx111"/>
            <p:cNvSpPr/>
            <p:nvPr/>
          </p:nvSpPr>
          <p:spPr>
            <a:xfrm rot="-2700000">
              <a:off x="5805729" y="536240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Slovenia</a:t>
              </a:r>
            </a:p>
          </p:txBody>
        </p:sp>
        <p:sp>
          <p:nvSpPr>
            <p:cNvPr id="112" name="tx112"/>
            <p:cNvSpPr/>
            <p:nvPr/>
          </p:nvSpPr>
          <p:spPr>
            <a:xfrm rot="-2700000">
              <a:off x="6158737" y="5342656"/>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Estonia</a:t>
              </a:r>
            </a:p>
          </p:txBody>
        </p:sp>
        <p:sp>
          <p:nvSpPr>
            <p:cNvPr id="113" name="tx113"/>
            <p:cNvSpPr/>
            <p:nvPr/>
          </p:nvSpPr>
          <p:spPr>
            <a:xfrm rot="-2700000">
              <a:off x="6469365" y="5340457"/>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Greece</a:t>
              </a:r>
            </a:p>
          </p:txBody>
        </p:sp>
        <p:sp>
          <p:nvSpPr>
            <p:cNvPr id="114" name="tx114"/>
            <p:cNvSpPr/>
            <p:nvPr/>
          </p:nvSpPr>
          <p:spPr>
            <a:xfrm rot="-2700000">
              <a:off x="6774763" y="5340425"/>
              <a:ext cx="3664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Finland</a:t>
              </a:r>
            </a:p>
          </p:txBody>
        </p:sp>
        <p:sp>
          <p:nvSpPr>
            <p:cNvPr id="115" name="tx115"/>
            <p:cNvSpPr/>
            <p:nvPr/>
          </p:nvSpPr>
          <p:spPr>
            <a:xfrm rot="-2700000">
              <a:off x="7037547" y="5358044"/>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Portugal</a:t>
              </a:r>
            </a:p>
          </p:txBody>
        </p:sp>
        <p:sp>
          <p:nvSpPr>
            <p:cNvPr id="116" name="tx116"/>
            <p:cNvSpPr/>
            <p:nvPr/>
          </p:nvSpPr>
          <p:spPr>
            <a:xfrm rot="-2700000">
              <a:off x="7337638" y="5360210"/>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Hungary</a:t>
              </a:r>
            </a:p>
          </p:txBody>
        </p:sp>
        <p:sp>
          <p:nvSpPr>
            <p:cNvPr id="117" name="tx117"/>
            <p:cNvSpPr/>
            <p:nvPr/>
          </p:nvSpPr>
          <p:spPr>
            <a:xfrm rot="-2700000">
              <a:off x="7701417" y="53359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Cyprus</a:t>
              </a:r>
            </a:p>
          </p:txBody>
        </p:sp>
        <p:sp>
          <p:nvSpPr>
            <p:cNvPr id="118" name="tx118"/>
            <p:cNvSpPr/>
            <p:nvPr/>
          </p:nvSpPr>
          <p:spPr>
            <a:xfrm rot="-2700000">
              <a:off x="8054270" y="5316308"/>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Latvia</a:t>
              </a:r>
            </a:p>
          </p:txBody>
        </p:sp>
        <p:sp>
          <p:nvSpPr>
            <p:cNvPr id="119" name="tx119"/>
            <p:cNvSpPr/>
            <p:nvPr/>
          </p:nvSpPr>
          <p:spPr>
            <a:xfrm rot="-2700000">
              <a:off x="8083765" y="5430558"/>
              <a:ext cx="621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Luxembourg</a:t>
              </a:r>
            </a:p>
          </p:txBody>
        </p:sp>
        <p:sp>
          <p:nvSpPr>
            <p:cNvPr id="120" name="tx120"/>
            <p:cNvSpPr/>
            <p:nvPr/>
          </p:nvSpPr>
          <p:spPr>
            <a:xfrm rot="-2700000">
              <a:off x="8686218" y="5307482"/>
              <a:ext cx="273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Malta</a:t>
              </a:r>
            </a:p>
          </p:txBody>
        </p:sp>
        <p:sp>
          <p:nvSpPr>
            <p:cNvPr id="121" name="tx121"/>
            <p:cNvSpPr/>
            <p:nvPr/>
          </p:nvSpPr>
          <p:spPr>
            <a:xfrm rot="-5400000">
              <a:off x="24920" y="3326351"/>
              <a:ext cx="7380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zero-dose</a:t>
              </a:r>
            </a:p>
          </p:txBody>
        </p:sp>
        <p:sp>
          <p:nvSpPr>
            <p:cNvPr id="122" name="tx122"/>
            <p:cNvSpPr/>
            <p:nvPr/>
          </p:nvSpPr>
          <p:spPr>
            <a:xfrm>
              <a:off x="3341685" y="6312825"/>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23" name="rc123"/>
            <p:cNvSpPr/>
            <p:nvPr/>
          </p:nvSpPr>
          <p:spPr>
            <a:xfrm>
              <a:off x="4678306" y="626211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4" name="rc124"/>
            <p:cNvSpPr/>
            <p:nvPr/>
          </p:nvSpPr>
          <p:spPr>
            <a:xfrm>
              <a:off x="5322873" y="626211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5" name="rc125"/>
            <p:cNvSpPr/>
            <p:nvPr/>
          </p:nvSpPr>
          <p:spPr>
            <a:xfrm>
              <a:off x="5967440" y="6262114"/>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p:txBody>
        </p:sp>
        <p:sp>
          <p:nvSpPr>
            <p:cNvPr id="126" name="tx126"/>
            <p:cNvSpPr/>
            <p:nvPr/>
          </p:nvSpPr>
          <p:spPr>
            <a:xfrm>
              <a:off x="4958351"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27" name="tx127"/>
            <p:cNvSpPr/>
            <p:nvPr/>
          </p:nvSpPr>
          <p:spPr>
            <a:xfrm>
              <a:off x="5602918" y="632283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28" name="tx128"/>
            <p:cNvSpPr/>
            <p:nvPr/>
          </p:nvSpPr>
          <p:spPr>
            <a:xfrm>
              <a:off x="6247485" y="6322837"/>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29" name="tx129"/>
            <p:cNvSpPr/>
            <p:nvPr/>
          </p:nvSpPr>
          <p:spPr>
            <a:xfrm>
              <a:off x="769694" y="1368037"/>
              <a:ext cx="483004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zero-dose children, by country, European Union, 2025</a:t>
              </a:r>
            </a:p>
          </p:txBody>
        </p:sp>
        <p:sp>
          <p:nvSpPr>
            <p:cNvPr id="130" name="tx130"/>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number of zero-dose children in 2025, by country in European Union. Bars are coloured based on DTP1 coverage.
In 2025, Romania had the highest absolute number of zero-dose children, with 85% DTP1 coverage.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Approximately 75% of zero-dose children in European Union live in just 7 countries, highlighting where intensified efforts could have the greatest regional impact on zero-dose numbers.</a:t>
            </a:r>
          </a:p>
        </p:txBody>
      </p:sp>
      <p:grpSp xmlns:pic="http://schemas.openxmlformats.org/drawingml/2006/picture">
        <p:nvGrpSpPr>
          <p:cNvPr id="133" name=""/>
          <p:cNvGrpSpPr/>
          <p:nvPr/>
        </p:nvGrpSpPr>
        <p:grpSpPr>
          <a:xfrm>
            <a:off x="292608" y="914400"/>
            <a:ext cx="8595360" cy="28575"/>
            <a:chOff x="292608" y="914400"/>
            <a:chExt cx="8595360" cy="28575"/>
          </a:xfrm>
        </p:grpSpPr>
        <p:sp>
          <p:nvSpPr>
            <p:cNvPr id="13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44731" y="4882537"/>
              <a:ext cx="8329679" cy="0"/>
            </a:xfrm>
            <a:custGeom>
              <a:avLst/>
              <a:pathLst>
                <a:path w="8329679" h="0">
                  <a:moveTo>
                    <a:pt x="0" y="0"/>
                  </a:moveTo>
                  <a:lnTo>
                    <a:pt x="8329679" y="0"/>
                  </a:lnTo>
                  <a:lnTo>
                    <a:pt x="8329679" y="0"/>
                  </a:lnTo>
                </a:path>
              </a:pathLst>
            </a:custGeom>
            <a:ln w="6775" cap="flat">
              <a:solidFill>
                <a:srgbClr val="EBEBEB">
                  <a:alpha val="100000"/>
                </a:srgbClr>
              </a:solidFill>
              <a:prstDash val="solid"/>
              <a:round/>
            </a:ln>
          </p:spPr>
          <p:txBody>
            <a:bodyPr/>
            <a:lstStyle/>
            <a:p/>
          </p:txBody>
        </p:sp>
        <p:sp>
          <p:nvSpPr>
            <p:cNvPr id="5" name="pl5"/>
            <p:cNvSpPr/>
            <p:nvPr/>
          </p:nvSpPr>
          <p:spPr>
            <a:xfrm>
              <a:off x="744731" y="3635562"/>
              <a:ext cx="8329679" cy="0"/>
            </a:xfrm>
            <a:custGeom>
              <a:avLst/>
              <a:pathLst>
                <a:path w="8329679" h="0">
                  <a:moveTo>
                    <a:pt x="0" y="0"/>
                  </a:moveTo>
                  <a:lnTo>
                    <a:pt x="8329679" y="0"/>
                  </a:lnTo>
                  <a:lnTo>
                    <a:pt x="8329679" y="0"/>
                  </a:lnTo>
                </a:path>
              </a:pathLst>
            </a:custGeom>
            <a:ln w="6775" cap="flat">
              <a:solidFill>
                <a:srgbClr val="EBEBEB">
                  <a:alpha val="100000"/>
                </a:srgbClr>
              </a:solidFill>
              <a:prstDash val="solid"/>
              <a:round/>
            </a:ln>
          </p:spPr>
          <p:txBody>
            <a:bodyPr/>
            <a:lstStyle/>
            <a:p/>
          </p:txBody>
        </p:sp>
        <p:sp>
          <p:nvSpPr>
            <p:cNvPr id="6" name="pl6"/>
            <p:cNvSpPr/>
            <p:nvPr/>
          </p:nvSpPr>
          <p:spPr>
            <a:xfrm>
              <a:off x="744731" y="2388587"/>
              <a:ext cx="8329679" cy="0"/>
            </a:xfrm>
            <a:custGeom>
              <a:avLst/>
              <a:pathLst>
                <a:path w="8329679" h="0">
                  <a:moveTo>
                    <a:pt x="0" y="0"/>
                  </a:moveTo>
                  <a:lnTo>
                    <a:pt x="8329679" y="0"/>
                  </a:lnTo>
                  <a:lnTo>
                    <a:pt x="8329679" y="0"/>
                  </a:lnTo>
                </a:path>
              </a:pathLst>
            </a:custGeom>
            <a:ln w="6775" cap="flat">
              <a:solidFill>
                <a:srgbClr val="EBEBEB">
                  <a:alpha val="100000"/>
                </a:srgbClr>
              </a:solidFill>
              <a:prstDash val="solid"/>
              <a:round/>
            </a:ln>
          </p:spPr>
          <p:txBody>
            <a:bodyPr/>
            <a:lstStyle/>
            <a:p/>
          </p:txBody>
        </p:sp>
        <p:sp>
          <p:nvSpPr>
            <p:cNvPr id="7" name="pl7"/>
            <p:cNvSpPr/>
            <p:nvPr/>
          </p:nvSpPr>
          <p:spPr>
            <a:xfrm>
              <a:off x="744731" y="5506024"/>
              <a:ext cx="8329679" cy="0"/>
            </a:xfrm>
            <a:custGeom>
              <a:avLst/>
              <a:pathLst>
                <a:path w="8329679" h="0">
                  <a:moveTo>
                    <a:pt x="0" y="0"/>
                  </a:moveTo>
                  <a:lnTo>
                    <a:pt x="8329679" y="0"/>
                  </a:lnTo>
                  <a:lnTo>
                    <a:pt x="8329679" y="0"/>
                  </a:lnTo>
                </a:path>
              </a:pathLst>
            </a:custGeom>
            <a:ln w="13550" cap="flat">
              <a:solidFill>
                <a:srgbClr val="EBEBEB">
                  <a:alpha val="100000"/>
                </a:srgbClr>
              </a:solidFill>
              <a:prstDash val="solid"/>
              <a:round/>
            </a:ln>
          </p:spPr>
          <p:txBody>
            <a:bodyPr/>
            <a:lstStyle/>
            <a:p/>
          </p:txBody>
        </p:sp>
        <p:sp>
          <p:nvSpPr>
            <p:cNvPr id="8" name="pl8"/>
            <p:cNvSpPr/>
            <p:nvPr/>
          </p:nvSpPr>
          <p:spPr>
            <a:xfrm>
              <a:off x="744731" y="4259050"/>
              <a:ext cx="8329679" cy="0"/>
            </a:xfrm>
            <a:custGeom>
              <a:avLst/>
              <a:pathLst>
                <a:path w="8329679" h="0">
                  <a:moveTo>
                    <a:pt x="0" y="0"/>
                  </a:moveTo>
                  <a:lnTo>
                    <a:pt x="8329679" y="0"/>
                  </a:lnTo>
                  <a:lnTo>
                    <a:pt x="8329679" y="0"/>
                  </a:lnTo>
                </a:path>
              </a:pathLst>
            </a:custGeom>
            <a:ln w="13550" cap="flat">
              <a:solidFill>
                <a:srgbClr val="EBEBEB">
                  <a:alpha val="100000"/>
                </a:srgbClr>
              </a:solidFill>
              <a:prstDash val="solid"/>
              <a:round/>
            </a:ln>
          </p:spPr>
          <p:txBody>
            <a:bodyPr/>
            <a:lstStyle/>
            <a:p/>
          </p:txBody>
        </p:sp>
        <p:sp>
          <p:nvSpPr>
            <p:cNvPr id="9" name="pl9"/>
            <p:cNvSpPr/>
            <p:nvPr/>
          </p:nvSpPr>
          <p:spPr>
            <a:xfrm>
              <a:off x="744731" y="3012075"/>
              <a:ext cx="8329679" cy="0"/>
            </a:xfrm>
            <a:custGeom>
              <a:avLst/>
              <a:pathLst>
                <a:path w="8329679" h="0">
                  <a:moveTo>
                    <a:pt x="0" y="0"/>
                  </a:moveTo>
                  <a:lnTo>
                    <a:pt x="8329679" y="0"/>
                  </a:lnTo>
                  <a:lnTo>
                    <a:pt x="8329679" y="0"/>
                  </a:lnTo>
                </a:path>
              </a:pathLst>
            </a:custGeom>
            <a:ln w="13550" cap="flat">
              <a:solidFill>
                <a:srgbClr val="EBEBEB">
                  <a:alpha val="100000"/>
                </a:srgbClr>
              </a:solidFill>
              <a:prstDash val="solid"/>
              <a:round/>
            </a:ln>
          </p:spPr>
          <p:txBody>
            <a:bodyPr/>
            <a:lstStyle/>
            <a:p/>
          </p:txBody>
        </p:sp>
        <p:sp>
          <p:nvSpPr>
            <p:cNvPr id="10" name="pl10"/>
            <p:cNvSpPr/>
            <p:nvPr/>
          </p:nvSpPr>
          <p:spPr>
            <a:xfrm>
              <a:off x="744731" y="1765100"/>
              <a:ext cx="8329679" cy="0"/>
            </a:xfrm>
            <a:custGeom>
              <a:avLst/>
              <a:pathLst>
                <a:path w="8329679" h="0">
                  <a:moveTo>
                    <a:pt x="0" y="0"/>
                  </a:moveTo>
                  <a:lnTo>
                    <a:pt x="8329679" y="0"/>
                  </a:lnTo>
                  <a:lnTo>
                    <a:pt x="8329679" y="0"/>
                  </a:lnTo>
                </a:path>
              </a:pathLst>
            </a:custGeom>
            <a:ln w="13550" cap="flat">
              <a:solidFill>
                <a:srgbClr val="EBEBEB">
                  <a:alpha val="100000"/>
                </a:srgbClr>
              </a:solidFill>
              <a:prstDash val="solid"/>
              <a:round/>
            </a:ln>
          </p:spPr>
          <p:txBody>
            <a:bodyPr/>
            <a:lstStyle/>
            <a:p/>
          </p:txBody>
        </p:sp>
        <p:sp>
          <p:nvSpPr>
            <p:cNvPr id="11" name="pl11"/>
            <p:cNvSpPr/>
            <p:nvPr/>
          </p:nvSpPr>
          <p:spPr>
            <a:xfrm>
              <a:off x="928474"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234712"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40950"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47189"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53427"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59665"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5903"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2142"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78380"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84618"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90856"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97094"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603333"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909571"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215809"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522047"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828285"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134524"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440762"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747000"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053238"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359476"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665715"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971953"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278191"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84429"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890668" y="1592799"/>
              <a:ext cx="0" cy="4064950"/>
            </a:xfrm>
            <a:custGeom>
              <a:avLst/>
              <a:pathLst>
                <a:path w="0" h="4064950">
                  <a:moveTo>
                    <a:pt x="0" y="4064950"/>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4731" y="3012075"/>
              <a:ext cx="8329679" cy="0"/>
            </a:xfrm>
            <a:custGeom>
              <a:avLst/>
              <a:pathLst>
                <a:path w="8329679" h="0">
                  <a:moveTo>
                    <a:pt x="0" y="0"/>
                  </a:moveTo>
                  <a:lnTo>
                    <a:pt x="8329679" y="0"/>
                  </a:lnTo>
                  <a:lnTo>
                    <a:pt x="8329679" y="0"/>
                  </a:lnTo>
                </a:path>
              </a:pathLst>
            </a:custGeom>
            <a:ln w="16260" cap="flat">
              <a:solidFill>
                <a:srgbClr val="7F7F7F">
                  <a:alpha val="100000"/>
                </a:srgbClr>
              </a:solidFill>
              <a:prstDash val="dash"/>
              <a:round/>
            </a:ln>
          </p:spPr>
          <p:txBody>
            <a:bodyPr/>
            <a:lstStyle/>
            <a:p/>
          </p:txBody>
        </p:sp>
        <p:sp>
          <p:nvSpPr>
            <p:cNvPr id="39" name="rc39"/>
            <p:cNvSpPr/>
            <p:nvPr/>
          </p:nvSpPr>
          <p:spPr>
            <a:xfrm>
              <a:off x="790667" y="3012075"/>
              <a:ext cx="275614" cy="2460904"/>
            </a:xfrm>
            <a:prstGeom prst="rect">
              <a:avLst/>
            </a:prstGeom>
            <a:solidFill>
              <a:srgbClr val="1CABE2">
                <a:alpha val="100000"/>
              </a:srgbClr>
            </a:solidFill>
          </p:spPr>
          <p:txBody>
            <a:bodyPr/>
            <a:lstStyle/>
            <a:p/>
          </p:txBody>
        </p:sp>
        <p:sp>
          <p:nvSpPr>
            <p:cNvPr id="40" name="rc40"/>
            <p:cNvSpPr/>
            <p:nvPr/>
          </p:nvSpPr>
          <p:spPr>
            <a:xfrm>
              <a:off x="1096905" y="3012075"/>
              <a:ext cx="275614" cy="401525"/>
            </a:xfrm>
            <a:prstGeom prst="rect">
              <a:avLst/>
            </a:prstGeom>
            <a:solidFill>
              <a:srgbClr val="1CABE2">
                <a:alpha val="100000"/>
              </a:srgbClr>
            </a:solidFill>
          </p:spPr>
          <p:txBody>
            <a:bodyPr/>
            <a:lstStyle/>
            <a:p/>
          </p:txBody>
        </p:sp>
        <p:sp>
          <p:nvSpPr>
            <p:cNvPr id="41" name="rc41"/>
            <p:cNvSpPr/>
            <p:nvPr/>
          </p:nvSpPr>
          <p:spPr>
            <a:xfrm>
              <a:off x="1403143" y="3012075"/>
              <a:ext cx="275614" cy="299897"/>
            </a:xfrm>
            <a:prstGeom prst="rect">
              <a:avLst/>
            </a:prstGeom>
            <a:solidFill>
              <a:srgbClr val="1CABE2">
                <a:alpha val="100000"/>
              </a:srgbClr>
            </a:solidFill>
          </p:spPr>
          <p:txBody>
            <a:bodyPr/>
            <a:lstStyle/>
            <a:p/>
          </p:txBody>
        </p:sp>
        <p:sp>
          <p:nvSpPr>
            <p:cNvPr id="42" name="rc42"/>
            <p:cNvSpPr/>
            <p:nvPr/>
          </p:nvSpPr>
          <p:spPr>
            <a:xfrm>
              <a:off x="1709381" y="3012075"/>
              <a:ext cx="275614" cy="227572"/>
            </a:xfrm>
            <a:prstGeom prst="rect">
              <a:avLst/>
            </a:prstGeom>
            <a:solidFill>
              <a:srgbClr val="1CABE2">
                <a:alpha val="100000"/>
              </a:srgbClr>
            </a:solidFill>
          </p:spPr>
          <p:txBody>
            <a:bodyPr/>
            <a:lstStyle/>
            <a:p/>
          </p:txBody>
        </p:sp>
        <p:sp>
          <p:nvSpPr>
            <p:cNvPr id="43" name="rc43"/>
            <p:cNvSpPr/>
            <p:nvPr/>
          </p:nvSpPr>
          <p:spPr>
            <a:xfrm>
              <a:off x="2015620" y="3012075"/>
              <a:ext cx="275614" cy="172082"/>
            </a:xfrm>
            <a:prstGeom prst="rect">
              <a:avLst/>
            </a:prstGeom>
            <a:solidFill>
              <a:srgbClr val="1CABE2">
                <a:alpha val="100000"/>
              </a:srgbClr>
            </a:solidFill>
          </p:spPr>
          <p:txBody>
            <a:bodyPr/>
            <a:lstStyle/>
            <a:p/>
          </p:txBody>
        </p:sp>
        <p:sp>
          <p:nvSpPr>
            <p:cNvPr id="44" name="rc44"/>
            <p:cNvSpPr/>
            <p:nvPr/>
          </p:nvSpPr>
          <p:spPr>
            <a:xfrm>
              <a:off x="2321858" y="3012075"/>
              <a:ext cx="275614" cy="75441"/>
            </a:xfrm>
            <a:prstGeom prst="rect">
              <a:avLst/>
            </a:prstGeom>
            <a:solidFill>
              <a:srgbClr val="1CABE2">
                <a:alpha val="100000"/>
              </a:srgbClr>
            </a:solidFill>
          </p:spPr>
          <p:txBody>
            <a:bodyPr/>
            <a:lstStyle/>
            <a:p/>
          </p:txBody>
        </p:sp>
        <p:sp>
          <p:nvSpPr>
            <p:cNvPr id="45" name="rc45"/>
            <p:cNvSpPr/>
            <p:nvPr/>
          </p:nvSpPr>
          <p:spPr>
            <a:xfrm>
              <a:off x="2628096" y="3012075"/>
              <a:ext cx="275614" cy="61101"/>
            </a:xfrm>
            <a:prstGeom prst="rect">
              <a:avLst/>
            </a:prstGeom>
            <a:solidFill>
              <a:srgbClr val="1CABE2">
                <a:alpha val="100000"/>
              </a:srgbClr>
            </a:solidFill>
          </p:spPr>
          <p:txBody>
            <a:bodyPr/>
            <a:lstStyle/>
            <a:p/>
          </p:txBody>
        </p:sp>
        <p:sp>
          <p:nvSpPr>
            <p:cNvPr id="46" name="rc46"/>
            <p:cNvSpPr/>
            <p:nvPr/>
          </p:nvSpPr>
          <p:spPr>
            <a:xfrm>
              <a:off x="2934334" y="3012075"/>
              <a:ext cx="275614" cy="40526"/>
            </a:xfrm>
            <a:prstGeom prst="rect">
              <a:avLst/>
            </a:prstGeom>
            <a:solidFill>
              <a:srgbClr val="1CABE2">
                <a:alpha val="100000"/>
              </a:srgbClr>
            </a:solidFill>
          </p:spPr>
          <p:txBody>
            <a:bodyPr/>
            <a:lstStyle/>
            <a:p/>
          </p:txBody>
        </p:sp>
        <p:sp>
          <p:nvSpPr>
            <p:cNvPr id="47" name="rc47"/>
            <p:cNvSpPr/>
            <p:nvPr/>
          </p:nvSpPr>
          <p:spPr>
            <a:xfrm>
              <a:off x="3240573" y="3012075"/>
              <a:ext cx="275614" cy="38656"/>
            </a:xfrm>
            <a:prstGeom prst="rect">
              <a:avLst/>
            </a:prstGeom>
            <a:solidFill>
              <a:srgbClr val="1CABE2">
                <a:alpha val="100000"/>
              </a:srgbClr>
            </a:solidFill>
          </p:spPr>
          <p:txBody>
            <a:bodyPr/>
            <a:lstStyle/>
            <a:p/>
          </p:txBody>
        </p:sp>
        <p:sp>
          <p:nvSpPr>
            <p:cNvPr id="48" name="rc48"/>
            <p:cNvSpPr/>
            <p:nvPr/>
          </p:nvSpPr>
          <p:spPr>
            <a:xfrm>
              <a:off x="3546811" y="3012075"/>
              <a:ext cx="275614" cy="36785"/>
            </a:xfrm>
            <a:prstGeom prst="rect">
              <a:avLst/>
            </a:prstGeom>
            <a:solidFill>
              <a:srgbClr val="1CABE2">
                <a:alpha val="100000"/>
              </a:srgbClr>
            </a:solidFill>
          </p:spPr>
          <p:txBody>
            <a:bodyPr/>
            <a:lstStyle/>
            <a:p/>
          </p:txBody>
        </p:sp>
        <p:sp>
          <p:nvSpPr>
            <p:cNvPr id="49" name="rc49"/>
            <p:cNvSpPr/>
            <p:nvPr/>
          </p:nvSpPr>
          <p:spPr>
            <a:xfrm>
              <a:off x="3853049" y="3012075"/>
              <a:ext cx="275614" cy="26809"/>
            </a:xfrm>
            <a:prstGeom prst="rect">
              <a:avLst/>
            </a:prstGeom>
            <a:solidFill>
              <a:srgbClr val="1CABE2">
                <a:alpha val="100000"/>
              </a:srgbClr>
            </a:solidFill>
          </p:spPr>
          <p:txBody>
            <a:bodyPr/>
            <a:lstStyle/>
            <a:p/>
          </p:txBody>
        </p:sp>
        <p:sp>
          <p:nvSpPr>
            <p:cNvPr id="50" name="rc50"/>
            <p:cNvSpPr/>
            <p:nvPr/>
          </p:nvSpPr>
          <p:spPr>
            <a:xfrm>
              <a:off x="4159287" y="3012075"/>
              <a:ext cx="275614" cy="21822"/>
            </a:xfrm>
            <a:prstGeom prst="rect">
              <a:avLst/>
            </a:prstGeom>
            <a:solidFill>
              <a:srgbClr val="1CABE2">
                <a:alpha val="100000"/>
              </a:srgbClr>
            </a:solidFill>
          </p:spPr>
          <p:txBody>
            <a:bodyPr/>
            <a:lstStyle/>
            <a:p/>
          </p:txBody>
        </p:sp>
        <p:sp>
          <p:nvSpPr>
            <p:cNvPr id="51" name="rc51"/>
            <p:cNvSpPr/>
            <p:nvPr/>
          </p:nvSpPr>
          <p:spPr>
            <a:xfrm>
              <a:off x="4465525" y="3012075"/>
              <a:ext cx="275614" cy="9352"/>
            </a:xfrm>
            <a:prstGeom prst="rect">
              <a:avLst/>
            </a:prstGeom>
            <a:solidFill>
              <a:srgbClr val="1CABE2">
                <a:alpha val="100000"/>
              </a:srgbClr>
            </a:solidFill>
          </p:spPr>
          <p:txBody>
            <a:bodyPr/>
            <a:lstStyle/>
            <a:p/>
          </p:txBody>
        </p:sp>
        <p:sp>
          <p:nvSpPr>
            <p:cNvPr id="52" name="rc52"/>
            <p:cNvSpPr/>
            <p:nvPr/>
          </p:nvSpPr>
          <p:spPr>
            <a:xfrm>
              <a:off x="4771764" y="3012075"/>
              <a:ext cx="275614" cy="8728"/>
            </a:xfrm>
            <a:prstGeom prst="rect">
              <a:avLst/>
            </a:prstGeom>
            <a:solidFill>
              <a:srgbClr val="1CABE2">
                <a:alpha val="100000"/>
              </a:srgbClr>
            </a:solidFill>
          </p:spPr>
          <p:txBody>
            <a:bodyPr/>
            <a:lstStyle/>
            <a:p/>
          </p:txBody>
        </p:sp>
        <p:sp>
          <p:nvSpPr>
            <p:cNvPr id="53" name="rc53"/>
            <p:cNvSpPr/>
            <p:nvPr/>
          </p:nvSpPr>
          <p:spPr>
            <a:xfrm>
              <a:off x="5078002" y="3012075"/>
              <a:ext cx="275614" cy="4364"/>
            </a:xfrm>
            <a:prstGeom prst="rect">
              <a:avLst/>
            </a:prstGeom>
            <a:solidFill>
              <a:srgbClr val="1CABE2">
                <a:alpha val="100000"/>
              </a:srgbClr>
            </a:solidFill>
          </p:spPr>
          <p:txBody>
            <a:bodyPr/>
            <a:lstStyle/>
            <a:p/>
          </p:txBody>
        </p:sp>
        <p:sp>
          <p:nvSpPr>
            <p:cNvPr id="54" name="rc54"/>
            <p:cNvSpPr/>
            <p:nvPr/>
          </p:nvSpPr>
          <p:spPr>
            <a:xfrm>
              <a:off x="5384240" y="3012075"/>
              <a:ext cx="275614" cy="4364"/>
            </a:xfrm>
            <a:prstGeom prst="rect">
              <a:avLst/>
            </a:prstGeom>
            <a:solidFill>
              <a:srgbClr val="1CABE2">
                <a:alpha val="100000"/>
              </a:srgbClr>
            </a:solidFill>
          </p:spPr>
          <p:txBody>
            <a:bodyPr/>
            <a:lstStyle/>
            <a:p/>
          </p:txBody>
        </p:sp>
        <p:sp>
          <p:nvSpPr>
            <p:cNvPr id="55" name="rc55"/>
            <p:cNvSpPr/>
            <p:nvPr/>
          </p:nvSpPr>
          <p:spPr>
            <a:xfrm>
              <a:off x="5690478" y="3012075"/>
              <a:ext cx="275614" cy="3117"/>
            </a:xfrm>
            <a:prstGeom prst="rect">
              <a:avLst/>
            </a:prstGeom>
            <a:solidFill>
              <a:srgbClr val="1CABE2">
                <a:alpha val="100000"/>
              </a:srgbClr>
            </a:solidFill>
          </p:spPr>
          <p:txBody>
            <a:bodyPr/>
            <a:lstStyle/>
            <a:p/>
          </p:txBody>
        </p:sp>
        <p:sp>
          <p:nvSpPr>
            <p:cNvPr id="56" name="rc56"/>
            <p:cNvSpPr/>
            <p:nvPr/>
          </p:nvSpPr>
          <p:spPr>
            <a:xfrm>
              <a:off x="5996716" y="3012075"/>
              <a:ext cx="275614" cy="2493"/>
            </a:xfrm>
            <a:prstGeom prst="rect">
              <a:avLst/>
            </a:prstGeom>
            <a:solidFill>
              <a:srgbClr val="1CABE2">
                <a:alpha val="100000"/>
              </a:srgbClr>
            </a:solidFill>
          </p:spPr>
          <p:txBody>
            <a:bodyPr/>
            <a:lstStyle/>
            <a:p/>
          </p:txBody>
        </p:sp>
        <p:sp>
          <p:nvSpPr>
            <p:cNvPr id="57" name="rc57"/>
            <p:cNvSpPr/>
            <p:nvPr/>
          </p:nvSpPr>
          <p:spPr>
            <a:xfrm>
              <a:off x="6302955" y="3012075"/>
              <a:ext cx="275614" cy="1870"/>
            </a:xfrm>
            <a:prstGeom prst="rect">
              <a:avLst/>
            </a:prstGeom>
            <a:solidFill>
              <a:srgbClr val="1CABE2">
                <a:alpha val="100000"/>
              </a:srgbClr>
            </a:solidFill>
          </p:spPr>
          <p:txBody>
            <a:bodyPr/>
            <a:lstStyle/>
            <a:p/>
          </p:txBody>
        </p:sp>
        <p:sp>
          <p:nvSpPr>
            <p:cNvPr id="58" name="rc58"/>
            <p:cNvSpPr/>
            <p:nvPr/>
          </p:nvSpPr>
          <p:spPr>
            <a:xfrm>
              <a:off x="6609193" y="3012075"/>
              <a:ext cx="275614" cy="1870"/>
            </a:xfrm>
            <a:prstGeom prst="rect">
              <a:avLst/>
            </a:prstGeom>
            <a:solidFill>
              <a:srgbClr val="1CABE2">
                <a:alpha val="100000"/>
              </a:srgbClr>
            </a:solidFill>
          </p:spPr>
          <p:txBody>
            <a:bodyPr/>
            <a:lstStyle/>
            <a:p/>
          </p:txBody>
        </p:sp>
        <p:sp>
          <p:nvSpPr>
            <p:cNvPr id="59" name="rc59"/>
            <p:cNvSpPr/>
            <p:nvPr/>
          </p:nvSpPr>
          <p:spPr>
            <a:xfrm>
              <a:off x="6915431" y="3012075"/>
              <a:ext cx="275614" cy="0"/>
            </a:xfrm>
            <a:prstGeom prst="rect">
              <a:avLst/>
            </a:prstGeom>
            <a:solidFill>
              <a:srgbClr val="1CABE2">
                <a:alpha val="100000"/>
              </a:srgbClr>
            </a:solidFill>
          </p:spPr>
          <p:txBody>
            <a:bodyPr/>
            <a:lstStyle/>
            <a:p/>
          </p:txBody>
        </p:sp>
        <p:sp>
          <p:nvSpPr>
            <p:cNvPr id="60" name="rc60"/>
            <p:cNvSpPr/>
            <p:nvPr/>
          </p:nvSpPr>
          <p:spPr>
            <a:xfrm>
              <a:off x="7221669" y="3012075"/>
              <a:ext cx="275614" cy="0"/>
            </a:xfrm>
            <a:prstGeom prst="rect">
              <a:avLst/>
            </a:prstGeom>
            <a:solidFill>
              <a:srgbClr val="1CABE2">
                <a:alpha val="100000"/>
              </a:srgbClr>
            </a:solidFill>
          </p:spPr>
          <p:txBody>
            <a:bodyPr/>
            <a:lstStyle/>
            <a:p/>
          </p:txBody>
        </p:sp>
        <p:sp>
          <p:nvSpPr>
            <p:cNvPr id="61" name="rc61"/>
            <p:cNvSpPr/>
            <p:nvPr/>
          </p:nvSpPr>
          <p:spPr>
            <a:xfrm>
              <a:off x="7527907" y="3010828"/>
              <a:ext cx="275614" cy="1246"/>
            </a:xfrm>
            <a:prstGeom prst="rect">
              <a:avLst/>
            </a:prstGeom>
            <a:solidFill>
              <a:srgbClr val="1CABE2">
                <a:alpha val="100000"/>
              </a:srgbClr>
            </a:solidFill>
          </p:spPr>
          <p:txBody>
            <a:bodyPr/>
            <a:lstStyle/>
            <a:p/>
          </p:txBody>
        </p:sp>
        <p:sp>
          <p:nvSpPr>
            <p:cNvPr id="62" name="rc62"/>
            <p:cNvSpPr/>
            <p:nvPr/>
          </p:nvSpPr>
          <p:spPr>
            <a:xfrm>
              <a:off x="7834146" y="3000852"/>
              <a:ext cx="275614" cy="11222"/>
            </a:xfrm>
            <a:prstGeom prst="rect">
              <a:avLst/>
            </a:prstGeom>
            <a:solidFill>
              <a:srgbClr val="1CABE2">
                <a:alpha val="100000"/>
              </a:srgbClr>
            </a:solidFill>
          </p:spPr>
          <p:txBody>
            <a:bodyPr/>
            <a:lstStyle/>
            <a:p/>
          </p:txBody>
        </p:sp>
        <p:sp>
          <p:nvSpPr>
            <p:cNvPr id="63" name="rc63"/>
            <p:cNvSpPr/>
            <p:nvPr/>
          </p:nvSpPr>
          <p:spPr>
            <a:xfrm>
              <a:off x="8140384" y="2833757"/>
              <a:ext cx="275614" cy="178317"/>
            </a:xfrm>
            <a:prstGeom prst="rect">
              <a:avLst/>
            </a:prstGeom>
            <a:solidFill>
              <a:srgbClr val="1CABE2">
                <a:alpha val="100000"/>
              </a:srgbClr>
            </a:solidFill>
          </p:spPr>
          <p:txBody>
            <a:bodyPr/>
            <a:lstStyle/>
            <a:p/>
          </p:txBody>
        </p:sp>
        <p:sp>
          <p:nvSpPr>
            <p:cNvPr id="64" name="rc64"/>
            <p:cNvSpPr/>
            <p:nvPr/>
          </p:nvSpPr>
          <p:spPr>
            <a:xfrm>
              <a:off x="8446622" y="2364895"/>
              <a:ext cx="275614" cy="647179"/>
            </a:xfrm>
            <a:prstGeom prst="rect">
              <a:avLst/>
            </a:prstGeom>
            <a:solidFill>
              <a:srgbClr val="1CABE2">
                <a:alpha val="100000"/>
              </a:srgbClr>
            </a:solidFill>
          </p:spPr>
          <p:txBody>
            <a:bodyPr/>
            <a:lstStyle/>
            <a:p/>
          </p:txBody>
        </p:sp>
        <p:sp>
          <p:nvSpPr>
            <p:cNvPr id="65" name="rc65"/>
            <p:cNvSpPr/>
            <p:nvPr/>
          </p:nvSpPr>
          <p:spPr>
            <a:xfrm>
              <a:off x="8752860" y="1777570"/>
              <a:ext cx="275614" cy="1234505"/>
            </a:xfrm>
            <a:prstGeom prst="rect">
              <a:avLst/>
            </a:prstGeom>
            <a:solidFill>
              <a:srgbClr val="1CABE2">
                <a:alpha val="100000"/>
              </a:srgbClr>
            </a:solidFill>
          </p:spPr>
          <p:txBody>
            <a:bodyPr/>
            <a:lstStyle/>
            <a:p/>
          </p:txBody>
        </p:sp>
        <p:sp>
          <p:nvSpPr>
            <p:cNvPr id="66" name="tx66"/>
            <p:cNvSpPr/>
            <p:nvPr/>
          </p:nvSpPr>
          <p:spPr>
            <a:xfrm>
              <a:off x="7023109" y="28800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7" name="tx67"/>
            <p:cNvSpPr/>
            <p:nvPr/>
          </p:nvSpPr>
          <p:spPr>
            <a:xfrm>
              <a:off x="7329347" y="28800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8" name="tx68"/>
            <p:cNvSpPr/>
            <p:nvPr/>
          </p:nvSpPr>
          <p:spPr>
            <a:xfrm>
              <a:off x="7572309" y="2878852"/>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69" name="tx69"/>
            <p:cNvSpPr/>
            <p:nvPr/>
          </p:nvSpPr>
          <p:spPr>
            <a:xfrm>
              <a:off x="7878547" y="2868877"/>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0" name="tx70"/>
            <p:cNvSpPr/>
            <p:nvPr/>
          </p:nvSpPr>
          <p:spPr>
            <a:xfrm>
              <a:off x="8184785" y="2701782"/>
              <a:ext cx="186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1" name="tx71"/>
            <p:cNvSpPr/>
            <p:nvPr/>
          </p:nvSpPr>
          <p:spPr>
            <a:xfrm>
              <a:off x="8522662" y="2232920"/>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2" name="tx72"/>
            <p:cNvSpPr/>
            <p:nvPr/>
          </p:nvSpPr>
          <p:spPr>
            <a:xfrm>
              <a:off x="8828900" y="1645594"/>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3" name="tx73"/>
            <p:cNvSpPr/>
            <p:nvPr/>
          </p:nvSpPr>
          <p:spPr>
            <a:xfrm>
              <a:off x="880285" y="55195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4" name="tx74"/>
            <p:cNvSpPr/>
            <p:nvPr/>
          </p:nvSpPr>
          <p:spPr>
            <a:xfrm>
              <a:off x="1154885" y="3460180"/>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5" name="tx75"/>
            <p:cNvSpPr/>
            <p:nvPr/>
          </p:nvSpPr>
          <p:spPr>
            <a:xfrm>
              <a:off x="1461123" y="3358552"/>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6" name="tx76"/>
            <p:cNvSpPr/>
            <p:nvPr/>
          </p:nvSpPr>
          <p:spPr>
            <a:xfrm>
              <a:off x="1767362" y="3286227"/>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7" name="tx77"/>
            <p:cNvSpPr/>
            <p:nvPr/>
          </p:nvSpPr>
          <p:spPr>
            <a:xfrm>
              <a:off x="2073600" y="3230737"/>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8" name="tx78"/>
            <p:cNvSpPr/>
            <p:nvPr/>
          </p:nvSpPr>
          <p:spPr>
            <a:xfrm>
              <a:off x="2379838" y="3134096"/>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79" name="tx79"/>
            <p:cNvSpPr/>
            <p:nvPr/>
          </p:nvSpPr>
          <p:spPr>
            <a:xfrm>
              <a:off x="2686076" y="3119756"/>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0" name="tx80"/>
            <p:cNvSpPr/>
            <p:nvPr/>
          </p:nvSpPr>
          <p:spPr>
            <a:xfrm>
              <a:off x="2992314" y="3099181"/>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1" name="tx81"/>
            <p:cNvSpPr/>
            <p:nvPr/>
          </p:nvSpPr>
          <p:spPr>
            <a:xfrm>
              <a:off x="3298553" y="3097311"/>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2" name="tx82"/>
            <p:cNvSpPr/>
            <p:nvPr/>
          </p:nvSpPr>
          <p:spPr>
            <a:xfrm>
              <a:off x="3604791" y="3095440"/>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3" name="tx83"/>
            <p:cNvSpPr/>
            <p:nvPr/>
          </p:nvSpPr>
          <p:spPr>
            <a:xfrm>
              <a:off x="3911029" y="3085464"/>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4" name="tx84"/>
            <p:cNvSpPr/>
            <p:nvPr/>
          </p:nvSpPr>
          <p:spPr>
            <a:xfrm>
              <a:off x="4217267" y="3080476"/>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5" name="tx85"/>
            <p:cNvSpPr/>
            <p:nvPr/>
          </p:nvSpPr>
          <p:spPr>
            <a:xfrm>
              <a:off x="4523505" y="3068007"/>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6" name="tx86"/>
            <p:cNvSpPr/>
            <p:nvPr/>
          </p:nvSpPr>
          <p:spPr>
            <a:xfrm>
              <a:off x="4829744" y="3067383"/>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7" name="tx87"/>
            <p:cNvSpPr/>
            <p:nvPr/>
          </p:nvSpPr>
          <p:spPr>
            <a:xfrm>
              <a:off x="5135982" y="306301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8" name="tx88"/>
            <p:cNvSpPr/>
            <p:nvPr/>
          </p:nvSpPr>
          <p:spPr>
            <a:xfrm>
              <a:off x="5442220" y="3063019"/>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89" name="tx89"/>
            <p:cNvSpPr/>
            <p:nvPr/>
          </p:nvSpPr>
          <p:spPr>
            <a:xfrm>
              <a:off x="5748458" y="3061772"/>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0" name="tx90"/>
            <p:cNvSpPr/>
            <p:nvPr/>
          </p:nvSpPr>
          <p:spPr>
            <a:xfrm>
              <a:off x="6054697" y="3061148"/>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1" name="tx91"/>
            <p:cNvSpPr/>
            <p:nvPr/>
          </p:nvSpPr>
          <p:spPr>
            <a:xfrm>
              <a:off x="6360935" y="3060525"/>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2" name="tx92"/>
            <p:cNvSpPr/>
            <p:nvPr/>
          </p:nvSpPr>
          <p:spPr>
            <a:xfrm>
              <a:off x="6667173" y="3060525"/>
              <a:ext cx="15965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-&lt;1</a:t>
              </a:r>
            </a:p>
          </p:txBody>
        </p:sp>
        <p:sp>
          <p:nvSpPr>
            <p:cNvPr id="93" name="tx93"/>
            <p:cNvSpPr/>
            <p:nvPr/>
          </p:nvSpPr>
          <p:spPr>
            <a:xfrm>
              <a:off x="508182" y="5466019"/>
              <a:ext cx="1739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-4K</a:t>
              </a:r>
            </a:p>
          </p:txBody>
        </p:sp>
        <p:sp>
          <p:nvSpPr>
            <p:cNvPr id="94" name="tx94"/>
            <p:cNvSpPr/>
            <p:nvPr/>
          </p:nvSpPr>
          <p:spPr>
            <a:xfrm>
              <a:off x="508182" y="4219045"/>
              <a:ext cx="1739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-2K</a:t>
              </a:r>
            </a:p>
          </p:txBody>
        </p:sp>
        <p:sp>
          <p:nvSpPr>
            <p:cNvPr id="95" name="tx95"/>
            <p:cNvSpPr/>
            <p:nvPr/>
          </p:nvSpPr>
          <p:spPr>
            <a:xfrm>
              <a:off x="545398" y="2972070"/>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96" name="tx96"/>
            <p:cNvSpPr/>
            <p:nvPr/>
          </p:nvSpPr>
          <p:spPr>
            <a:xfrm>
              <a:off x="545398" y="1725095"/>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2K</a:t>
              </a:r>
            </a:p>
          </p:txBody>
        </p:sp>
        <p:sp>
          <p:nvSpPr>
            <p:cNvPr id="97" name="tx97"/>
            <p:cNvSpPr/>
            <p:nvPr/>
          </p:nvSpPr>
          <p:spPr>
            <a:xfrm rot="-2700000">
              <a:off x="781776" y="5781144"/>
              <a:ext cx="20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Italy</a:t>
              </a:r>
            </a:p>
          </p:txBody>
        </p:sp>
        <p:sp>
          <p:nvSpPr>
            <p:cNvPr id="98" name="tx98"/>
            <p:cNvSpPr/>
            <p:nvPr/>
          </p:nvSpPr>
          <p:spPr>
            <a:xfrm rot="-2700000">
              <a:off x="913029" y="5853626"/>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Bulgaria</a:t>
              </a:r>
            </a:p>
          </p:txBody>
        </p:sp>
        <p:sp>
          <p:nvSpPr>
            <p:cNvPr id="99" name="tx99"/>
            <p:cNvSpPr/>
            <p:nvPr/>
          </p:nvSpPr>
          <p:spPr>
            <a:xfrm rot="-2700000">
              <a:off x="1251033" y="5840468"/>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Estonia</a:t>
              </a:r>
            </a:p>
          </p:txBody>
        </p:sp>
        <p:sp>
          <p:nvSpPr>
            <p:cNvPr id="100" name="tx100"/>
            <p:cNvSpPr/>
            <p:nvPr/>
          </p:nvSpPr>
          <p:spPr>
            <a:xfrm rot="-2700000">
              <a:off x="1493739" y="5866784"/>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Romania</a:t>
              </a:r>
            </a:p>
          </p:txBody>
        </p:sp>
        <p:sp>
          <p:nvSpPr>
            <p:cNvPr id="101" name="tx101"/>
            <p:cNvSpPr/>
            <p:nvPr/>
          </p:nvSpPr>
          <p:spPr>
            <a:xfrm rot="-2700000">
              <a:off x="1789363" y="5871180"/>
              <a:ext cx="45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Germany</a:t>
              </a:r>
            </a:p>
          </p:txBody>
        </p:sp>
        <p:sp>
          <p:nvSpPr>
            <p:cNvPr id="102" name="tx102"/>
            <p:cNvSpPr/>
            <p:nvPr/>
          </p:nvSpPr>
          <p:spPr>
            <a:xfrm rot="-2700000">
              <a:off x="2190899" y="5831707"/>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Poland</a:t>
              </a:r>
            </a:p>
          </p:txBody>
        </p:sp>
        <p:sp>
          <p:nvSpPr>
            <p:cNvPr id="103" name="tx103"/>
            <p:cNvSpPr/>
            <p:nvPr/>
          </p:nvSpPr>
          <p:spPr>
            <a:xfrm rot="-2700000">
              <a:off x="2449605" y="5851395"/>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Czechia</a:t>
              </a:r>
            </a:p>
          </p:txBody>
        </p:sp>
        <p:sp>
          <p:nvSpPr>
            <p:cNvPr id="104" name="tx104"/>
            <p:cNvSpPr/>
            <p:nvPr/>
          </p:nvSpPr>
          <p:spPr>
            <a:xfrm rot="-2700000">
              <a:off x="2787531" y="5838270"/>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Greece</a:t>
              </a:r>
            </a:p>
          </p:txBody>
        </p:sp>
        <p:sp>
          <p:nvSpPr>
            <p:cNvPr id="105" name="tx105"/>
            <p:cNvSpPr/>
            <p:nvPr/>
          </p:nvSpPr>
          <p:spPr>
            <a:xfrm rot="-2700000">
              <a:off x="3162687" y="580972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Spain</a:t>
              </a:r>
            </a:p>
          </p:txBody>
        </p:sp>
        <p:sp>
          <p:nvSpPr>
            <p:cNvPr id="106" name="tx106"/>
            <p:cNvSpPr/>
            <p:nvPr/>
          </p:nvSpPr>
          <p:spPr>
            <a:xfrm rot="-2700000">
              <a:off x="3352398" y="5857990"/>
              <a:ext cx="4223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Slovakia</a:t>
              </a:r>
            </a:p>
          </p:txBody>
        </p:sp>
        <p:sp>
          <p:nvSpPr>
            <p:cNvPr id="107" name="tx107"/>
            <p:cNvSpPr/>
            <p:nvPr/>
          </p:nvSpPr>
          <p:spPr>
            <a:xfrm rot="-2700000">
              <a:off x="3722246" y="5831642"/>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Austria</a:t>
              </a:r>
            </a:p>
          </p:txBody>
        </p:sp>
        <p:sp>
          <p:nvSpPr>
            <p:cNvPr id="108" name="tx108"/>
            <p:cNvSpPr/>
            <p:nvPr/>
          </p:nvSpPr>
          <p:spPr>
            <a:xfrm rot="-2700000">
              <a:off x="3959489" y="5860221"/>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Slovenia</a:t>
              </a:r>
            </a:p>
          </p:txBody>
        </p:sp>
        <p:sp>
          <p:nvSpPr>
            <p:cNvPr id="109" name="tx109"/>
            <p:cNvSpPr/>
            <p:nvPr/>
          </p:nvSpPr>
          <p:spPr>
            <a:xfrm rot="-2700000">
              <a:off x="4334722" y="5831642"/>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France</a:t>
              </a:r>
            </a:p>
          </p:txBody>
        </p:sp>
        <p:sp>
          <p:nvSpPr>
            <p:cNvPr id="110" name="tx110"/>
            <p:cNvSpPr/>
            <p:nvPr/>
          </p:nvSpPr>
          <p:spPr>
            <a:xfrm rot="-2700000">
              <a:off x="4593117" y="585146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Sweden</a:t>
              </a:r>
            </a:p>
          </p:txBody>
        </p:sp>
        <p:sp>
          <p:nvSpPr>
            <p:cNvPr id="111" name="tx111"/>
            <p:cNvSpPr/>
            <p:nvPr/>
          </p:nvSpPr>
          <p:spPr>
            <a:xfrm rot="-2700000">
              <a:off x="4883511" y="585802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Hungary</a:t>
              </a:r>
            </a:p>
          </p:txBody>
        </p:sp>
        <p:sp>
          <p:nvSpPr>
            <p:cNvPr id="112" name="tx112"/>
            <p:cNvSpPr/>
            <p:nvPr/>
          </p:nvSpPr>
          <p:spPr>
            <a:xfrm rot="-2700000">
              <a:off x="5163056" y="5869079"/>
              <a:ext cx="4537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Lithuania</a:t>
              </a:r>
            </a:p>
          </p:txBody>
        </p:sp>
        <p:sp>
          <p:nvSpPr>
            <p:cNvPr id="113" name="tx113"/>
            <p:cNvSpPr/>
            <p:nvPr/>
          </p:nvSpPr>
          <p:spPr>
            <a:xfrm rot="-2700000">
              <a:off x="5501216" y="5855857"/>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Portugal</a:t>
              </a:r>
            </a:p>
          </p:txBody>
        </p:sp>
        <p:sp>
          <p:nvSpPr>
            <p:cNvPr id="114" name="tx114"/>
            <p:cNvSpPr/>
            <p:nvPr/>
          </p:nvSpPr>
          <p:spPr>
            <a:xfrm rot="-2700000">
              <a:off x="5860684" y="5833808"/>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Cyprus</a:t>
              </a:r>
            </a:p>
          </p:txBody>
        </p:sp>
        <p:sp>
          <p:nvSpPr>
            <p:cNvPr id="115" name="tx115"/>
            <p:cNvSpPr/>
            <p:nvPr/>
          </p:nvSpPr>
          <p:spPr>
            <a:xfrm rot="-2700000">
              <a:off x="6124464" y="5851395"/>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Belgium</a:t>
              </a:r>
            </a:p>
          </p:txBody>
        </p:sp>
        <p:sp>
          <p:nvSpPr>
            <p:cNvPr id="116" name="tx116"/>
            <p:cNvSpPr/>
            <p:nvPr/>
          </p:nvSpPr>
          <p:spPr>
            <a:xfrm rot="-2700000">
              <a:off x="6520692" y="5814120"/>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Latvia</a:t>
              </a:r>
            </a:p>
          </p:txBody>
        </p:sp>
        <p:sp>
          <p:nvSpPr>
            <p:cNvPr id="117" name="tx117"/>
            <p:cNvSpPr/>
            <p:nvPr/>
          </p:nvSpPr>
          <p:spPr>
            <a:xfrm rot="-2700000">
              <a:off x="6551106" y="5928370"/>
              <a:ext cx="621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Luxembourg</a:t>
              </a:r>
            </a:p>
          </p:txBody>
        </p:sp>
        <p:sp>
          <p:nvSpPr>
            <p:cNvPr id="118" name="tx118"/>
            <p:cNvSpPr/>
            <p:nvPr/>
          </p:nvSpPr>
          <p:spPr>
            <a:xfrm rot="-2700000">
              <a:off x="7154476" y="5805294"/>
              <a:ext cx="273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Malta</a:t>
              </a:r>
            </a:p>
          </p:txBody>
        </p:sp>
        <p:sp>
          <p:nvSpPr>
            <p:cNvPr id="119" name="tx119"/>
            <p:cNvSpPr/>
            <p:nvPr/>
          </p:nvSpPr>
          <p:spPr>
            <a:xfrm rot="-2700000">
              <a:off x="7381182" y="5838237"/>
              <a:ext cx="3664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Finland</a:t>
              </a:r>
            </a:p>
          </p:txBody>
        </p:sp>
        <p:sp>
          <p:nvSpPr>
            <p:cNvPr id="120" name="tx120"/>
            <p:cNvSpPr/>
            <p:nvPr/>
          </p:nvSpPr>
          <p:spPr>
            <a:xfrm rot="-2700000">
              <a:off x="7613274" y="5868950"/>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Denmark</a:t>
              </a:r>
            </a:p>
          </p:txBody>
        </p:sp>
        <p:sp>
          <p:nvSpPr>
            <p:cNvPr id="121" name="tx121"/>
            <p:cNvSpPr/>
            <p:nvPr/>
          </p:nvSpPr>
          <p:spPr>
            <a:xfrm rot="-2700000">
              <a:off x="7998966" y="5836039"/>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Croatia</a:t>
              </a:r>
            </a:p>
          </p:txBody>
        </p:sp>
        <p:sp>
          <p:nvSpPr>
            <p:cNvPr id="122" name="tx122"/>
            <p:cNvSpPr/>
            <p:nvPr/>
          </p:nvSpPr>
          <p:spPr>
            <a:xfrm rot="-2700000">
              <a:off x="8320970" y="5829508"/>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Ireland</a:t>
              </a:r>
            </a:p>
          </p:txBody>
        </p:sp>
        <p:sp>
          <p:nvSpPr>
            <p:cNvPr id="123" name="tx123"/>
            <p:cNvSpPr/>
            <p:nvPr/>
          </p:nvSpPr>
          <p:spPr>
            <a:xfrm rot="-2700000">
              <a:off x="8213627" y="6000819"/>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The Netherlands</a:t>
              </a:r>
            </a:p>
          </p:txBody>
        </p:sp>
        <p:sp>
          <p:nvSpPr>
            <p:cNvPr id="124" name="tx124"/>
            <p:cNvSpPr/>
            <p:nvPr/>
          </p:nvSpPr>
          <p:spPr>
            <a:xfrm rot="-5400000">
              <a:off x="-591430" y="3575257"/>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25" name="tx125"/>
            <p:cNvSpPr/>
            <p:nvPr/>
          </p:nvSpPr>
          <p:spPr>
            <a:xfrm>
              <a:off x="744731" y="1368037"/>
              <a:ext cx="551383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absolute number of zero-dose children between 2024 and 2025</a:t>
              </a:r>
            </a:p>
          </p:txBody>
        </p:sp>
        <p:sp>
          <p:nvSpPr>
            <p:cNvPr id="126" name="tx126"/>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country.
Overall, 5 countries had an increase in zero-dose children and 20 countries saw the number of zero-dose children decline between 2024 and 2025.
The three countries with the largest increase were: The Netherlands (15,000 ⇒ 17,000 [+2,000]), Ireland (4,000 ⇒ 5,000 [+1,000]), Croatia (2,000 ⇒ 2,000 [+&lt;500]).
Italy had the largest decline in the number of zero-dose children from 23,000 in 2024 to 19,000 in 2025 (-4,000).</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Country trends in zero-dose children were heterogeneous, reinforcing the need to target resources and strategies to countries where the burden is increasing while sustaining gains elsewhere.</a:t>
            </a:r>
          </a:p>
        </p:txBody>
      </p:sp>
      <p:grpSp xmlns:pic="http://schemas.openxmlformats.org/drawingml/2006/picture">
        <p:nvGrpSpPr>
          <p:cNvPr id="129" name=""/>
          <p:cNvGrpSpPr/>
          <p:nvPr/>
        </p:nvGrpSpPr>
        <p:grpSpPr>
          <a:xfrm>
            <a:off x="292608" y="1097280"/>
            <a:ext cx="8595360" cy="28575"/>
            <a:chOff x="292608" y="1097280"/>
            <a:chExt cx="8595360" cy="28575"/>
          </a:xfrm>
        </p:grpSpPr>
        <p:sp>
          <p:nvSpPr>
            <p:cNvPr id="13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837273"/>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280419"/>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2723565"/>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166711"/>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411570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0" name="pl10"/>
            <p:cNvSpPr/>
            <p:nvPr/>
          </p:nvSpPr>
          <p:spPr>
            <a:xfrm>
              <a:off x="1028838" y="355884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00199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2445138"/>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1888284"/>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48918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22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27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54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35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165"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97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782"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591"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40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471" y="3189630"/>
              <a:ext cx="237427" cy="926070"/>
            </a:xfrm>
            <a:prstGeom prst="rect">
              <a:avLst/>
            </a:prstGeom>
            <a:solidFill>
              <a:srgbClr val="80BD41">
                <a:alpha val="100000"/>
              </a:srgbClr>
            </a:solidFill>
          </p:spPr>
          <p:txBody>
            <a:bodyPr/>
            <a:lstStyle/>
            <a:p/>
          </p:txBody>
        </p:sp>
        <p:sp>
          <p:nvSpPr>
            <p:cNvPr id="26" name="rc26"/>
            <p:cNvSpPr/>
            <p:nvPr/>
          </p:nvSpPr>
          <p:spPr>
            <a:xfrm>
              <a:off x="1370471" y="3129349"/>
              <a:ext cx="237427" cy="60281"/>
            </a:xfrm>
            <a:prstGeom prst="rect">
              <a:avLst/>
            </a:prstGeom>
            <a:solidFill>
              <a:srgbClr val="1CABE2">
                <a:alpha val="100000"/>
              </a:srgbClr>
            </a:solidFill>
          </p:spPr>
          <p:txBody>
            <a:bodyPr/>
            <a:lstStyle/>
            <a:p/>
          </p:txBody>
        </p:sp>
        <p:sp>
          <p:nvSpPr>
            <p:cNvPr id="27" name="rc27"/>
            <p:cNvSpPr/>
            <p:nvPr/>
          </p:nvSpPr>
          <p:spPr>
            <a:xfrm>
              <a:off x="1634279" y="3190867"/>
              <a:ext cx="237427" cy="924833"/>
            </a:xfrm>
            <a:prstGeom prst="rect">
              <a:avLst/>
            </a:prstGeom>
            <a:solidFill>
              <a:srgbClr val="80BD41">
                <a:alpha val="100000"/>
              </a:srgbClr>
            </a:solidFill>
          </p:spPr>
          <p:txBody>
            <a:bodyPr/>
            <a:lstStyle/>
            <a:p/>
          </p:txBody>
        </p:sp>
        <p:sp>
          <p:nvSpPr>
            <p:cNvPr id="28" name="rc28"/>
            <p:cNvSpPr/>
            <p:nvPr/>
          </p:nvSpPr>
          <p:spPr>
            <a:xfrm>
              <a:off x="1634279" y="3145904"/>
              <a:ext cx="237427" cy="44963"/>
            </a:xfrm>
            <a:prstGeom prst="rect">
              <a:avLst/>
            </a:prstGeom>
            <a:solidFill>
              <a:srgbClr val="1CABE2">
                <a:alpha val="100000"/>
              </a:srgbClr>
            </a:solidFill>
          </p:spPr>
          <p:txBody>
            <a:bodyPr/>
            <a:lstStyle/>
            <a:p/>
          </p:txBody>
        </p:sp>
        <p:sp>
          <p:nvSpPr>
            <p:cNvPr id="29" name="rc29"/>
            <p:cNvSpPr/>
            <p:nvPr/>
          </p:nvSpPr>
          <p:spPr>
            <a:xfrm>
              <a:off x="1898088" y="3194287"/>
              <a:ext cx="237427" cy="921412"/>
            </a:xfrm>
            <a:prstGeom prst="rect">
              <a:avLst/>
            </a:prstGeom>
            <a:solidFill>
              <a:srgbClr val="80BD41">
                <a:alpha val="100000"/>
              </a:srgbClr>
            </a:solidFill>
          </p:spPr>
          <p:txBody>
            <a:bodyPr/>
            <a:lstStyle/>
            <a:p/>
          </p:txBody>
        </p:sp>
        <p:sp>
          <p:nvSpPr>
            <p:cNvPr id="30" name="rc30"/>
            <p:cNvSpPr/>
            <p:nvPr/>
          </p:nvSpPr>
          <p:spPr>
            <a:xfrm>
              <a:off x="1898088" y="3151919"/>
              <a:ext cx="237427" cy="42368"/>
            </a:xfrm>
            <a:prstGeom prst="rect">
              <a:avLst/>
            </a:prstGeom>
            <a:solidFill>
              <a:srgbClr val="1CABE2">
                <a:alpha val="100000"/>
              </a:srgbClr>
            </a:solidFill>
          </p:spPr>
          <p:txBody>
            <a:bodyPr/>
            <a:lstStyle/>
            <a:p/>
          </p:txBody>
        </p:sp>
        <p:sp>
          <p:nvSpPr>
            <p:cNvPr id="31" name="rc31"/>
            <p:cNvSpPr/>
            <p:nvPr/>
          </p:nvSpPr>
          <p:spPr>
            <a:xfrm>
              <a:off x="2161896" y="3179206"/>
              <a:ext cx="237427" cy="936494"/>
            </a:xfrm>
            <a:prstGeom prst="rect">
              <a:avLst/>
            </a:prstGeom>
            <a:solidFill>
              <a:srgbClr val="80BD41">
                <a:alpha val="100000"/>
              </a:srgbClr>
            </a:solidFill>
          </p:spPr>
          <p:txBody>
            <a:bodyPr/>
            <a:lstStyle/>
            <a:p/>
          </p:txBody>
        </p:sp>
        <p:sp>
          <p:nvSpPr>
            <p:cNvPr id="32" name="rc32"/>
            <p:cNvSpPr/>
            <p:nvPr/>
          </p:nvSpPr>
          <p:spPr>
            <a:xfrm>
              <a:off x="2161896" y="3147885"/>
              <a:ext cx="237427" cy="31321"/>
            </a:xfrm>
            <a:prstGeom prst="rect">
              <a:avLst/>
            </a:prstGeom>
            <a:solidFill>
              <a:srgbClr val="1CABE2">
                <a:alpha val="100000"/>
              </a:srgbClr>
            </a:solidFill>
          </p:spPr>
          <p:txBody>
            <a:bodyPr/>
            <a:lstStyle/>
            <a:p/>
          </p:txBody>
        </p:sp>
        <p:sp>
          <p:nvSpPr>
            <p:cNvPr id="33" name="rc33"/>
            <p:cNvSpPr/>
            <p:nvPr/>
          </p:nvSpPr>
          <p:spPr>
            <a:xfrm>
              <a:off x="2425705" y="3170536"/>
              <a:ext cx="237427" cy="945164"/>
            </a:xfrm>
            <a:prstGeom prst="rect">
              <a:avLst/>
            </a:prstGeom>
            <a:solidFill>
              <a:srgbClr val="80BD41">
                <a:alpha val="100000"/>
              </a:srgbClr>
            </a:solidFill>
          </p:spPr>
          <p:txBody>
            <a:bodyPr/>
            <a:lstStyle/>
            <a:p/>
          </p:txBody>
        </p:sp>
        <p:sp>
          <p:nvSpPr>
            <p:cNvPr id="34" name="rc34"/>
            <p:cNvSpPr/>
            <p:nvPr/>
          </p:nvSpPr>
          <p:spPr>
            <a:xfrm>
              <a:off x="2425705" y="3134968"/>
              <a:ext cx="237427" cy="35567"/>
            </a:xfrm>
            <a:prstGeom prst="rect">
              <a:avLst/>
            </a:prstGeom>
            <a:solidFill>
              <a:srgbClr val="1CABE2">
                <a:alpha val="100000"/>
              </a:srgbClr>
            </a:solidFill>
          </p:spPr>
          <p:txBody>
            <a:bodyPr/>
            <a:lstStyle/>
            <a:p/>
          </p:txBody>
        </p:sp>
        <p:sp>
          <p:nvSpPr>
            <p:cNvPr id="35" name="rc35"/>
            <p:cNvSpPr/>
            <p:nvPr/>
          </p:nvSpPr>
          <p:spPr>
            <a:xfrm>
              <a:off x="2689514" y="3167025"/>
              <a:ext cx="237427" cy="948675"/>
            </a:xfrm>
            <a:prstGeom prst="rect">
              <a:avLst/>
            </a:prstGeom>
            <a:solidFill>
              <a:srgbClr val="80BD41">
                <a:alpha val="100000"/>
              </a:srgbClr>
            </a:solidFill>
          </p:spPr>
          <p:txBody>
            <a:bodyPr/>
            <a:lstStyle/>
            <a:p/>
          </p:txBody>
        </p:sp>
        <p:sp>
          <p:nvSpPr>
            <p:cNvPr id="36" name="rc36"/>
            <p:cNvSpPr/>
            <p:nvPr/>
          </p:nvSpPr>
          <p:spPr>
            <a:xfrm>
              <a:off x="2689514" y="3131223"/>
              <a:ext cx="237427" cy="35802"/>
            </a:xfrm>
            <a:prstGeom prst="rect">
              <a:avLst/>
            </a:prstGeom>
            <a:solidFill>
              <a:srgbClr val="1CABE2">
                <a:alpha val="100000"/>
              </a:srgbClr>
            </a:solidFill>
          </p:spPr>
          <p:txBody>
            <a:bodyPr/>
            <a:lstStyle/>
            <a:p/>
          </p:txBody>
        </p:sp>
        <p:sp>
          <p:nvSpPr>
            <p:cNvPr id="37" name="rc37"/>
            <p:cNvSpPr/>
            <p:nvPr/>
          </p:nvSpPr>
          <p:spPr>
            <a:xfrm>
              <a:off x="2953322" y="3146775"/>
              <a:ext cx="237427" cy="968925"/>
            </a:xfrm>
            <a:prstGeom prst="rect">
              <a:avLst/>
            </a:prstGeom>
            <a:solidFill>
              <a:srgbClr val="80BD41">
                <a:alpha val="100000"/>
              </a:srgbClr>
            </a:solidFill>
          </p:spPr>
          <p:txBody>
            <a:bodyPr/>
            <a:lstStyle/>
            <a:p/>
          </p:txBody>
        </p:sp>
        <p:sp>
          <p:nvSpPr>
            <p:cNvPr id="38" name="rc38"/>
            <p:cNvSpPr/>
            <p:nvPr/>
          </p:nvSpPr>
          <p:spPr>
            <a:xfrm>
              <a:off x="2953322" y="3116911"/>
              <a:ext cx="237427" cy="29863"/>
            </a:xfrm>
            <a:prstGeom prst="rect">
              <a:avLst/>
            </a:prstGeom>
            <a:solidFill>
              <a:srgbClr val="1CABE2">
                <a:alpha val="100000"/>
              </a:srgbClr>
            </a:solidFill>
          </p:spPr>
          <p:txBody>
            <a:bodyPr/>
            <a:lstStyle/>
            <a:p/>
          </p:txBody>
        </p:sp>
        <p:sp>
          <p:nvSpPr>
            <p:cNvPr id="39" name="rc39"/>
            <p:cNvSpPr/>
            <p:nvPr/>
          </p:nvSpPr>
          <p:spPr>
            <a:xfrm>
              <a:off x="3217131" y="3143300"/>
              <a:ext cx="237427" cy="972400"/>
            </a:xfrm>
            <a:prstGeom prst="rect">
              <a:avLst/>
            </a:prstGeom>
            <a:solidFill>
              <a:srgbClr val="80BD41">
                <a:alpha val="100000"/>
              </a:srgbClr>
            </a:solidFill>
          </p:spPr>
          <p:txBody>
            <a:bodyPr/>
            <a:lstStyle/>
            <a:p/>
          </p:txBody>
        </p:sp>
        <p:sp>
          <p:nvSpPr>
            <p:cNvPr id="40" name="rc40"/>
            <p:cNvSpPr/>
            <p:nvPr/>
          </p:nvSpPr>
          <p:spPr>
            <a:xfrm>
              <a:off x="3217131" y="3112615"/>
              <a:ext cx="237427" cy="30685"/>
            </a:xfrm>
            <a:prstGeom prst="rect">
              <a:avLst/>
            </a:prstGeom>
            <a:solidFill>
              <a:srgbClr val="1CABE2">
                <a:alpha val="100000"/>
              </a:srgbClr>
            </a:solidFill>
          </p:spPr>
          <p:txBody>
            <a:bodyPr/>
            <a:lstStyle/>
            <a:p/>
          </p:txBody>
        </p:sp>
        <p:sp>
          <p:nvSpPr>
            <p:cNvPr id="41" name="rc41"/>
            <p:cNvSpPr/>
            <p:nvPr/>
          </p:nvSpPr>
          <p:spPr>
            <a:xfrm>
              <a:off x="3480939" y="3116544"/>
              <a:ext cx="237427" cy="999156"/>
            </a:xfrm>
            <a:prstGeom prst="rect">
              <a:avLst/>
            </a:prstGeom>
            <a:solidFill>
              <a:srgbClr val="80BD41">
                <a:alpha val="100000"/>
              </a:srgbClr>
            </a:solidFill>
          </p:spPr>
          <p:txBody>
            <a:bodyPr/>
            <a:lstStyle/>
            <a:p/>
          </p:txBody>
        </p:sp>
        <p:sp>
          <p:nvSpPr>
            <p:cNvPr id="42" name="rc42"/>
            <p:cNvSpPr/>
            <p:nvPr/>
          </p:nvSpPr>
          <p:spPr>
            <a:xfrm>
              <a:off x="3480939" y="3085197"/>
              <a:ext cx="237427" cy="31347"/>
            </a:xfrm>
            <a:prstGeom prst="rect">
              <a:avLst/>
            </a:prstGeom>
            <a:solidFill>
              <a:srgbClr val="1CABE2">
                <a:alpha val="100000"/>
              </a:srgbClr>
            </a:solidFill>
          </p:spPr>
          <p:txBody>
            <a:bodyPr/>
            <a:lstStyle/>
            <a:p/>
          </p:txBody>
        </p:sp>
        <p:sp>
          <p:nvSpPr>
            <p:cNvPr id="43" name="rc43"/>
            <p:cNvSpPr/>
            <p:nvPr/>
          </p:nvSpPr>
          <p:spPr>
            <a:xfrm>
              <a:off x="3744748" y="3127641"/>
              <a:ext cx="237427" cy="988059"/>
            </a:xfrm>
            <a:prstGeom prst="rect">
              <a:avLst/>
            </a:prstGeom>
            <a:solidFill>
              <a:srgbClr val="80BD41">
                <a:alpha val="100000"/>
              </a:srgbClr>
            </a:solidFill>
          </p:spPr>
          <p:txBody>
            <a:bodyPr/>
            <a:lstStyle/>
            <a:p/>
          </p:txBody>
        </p:sp>
        <p:sp>
          <p:nvSpPr>
            <p:cNvPr id="44" name="rc44"/>
            <p:cNvSpPr/>
            <p:nvPr/>
          </p:nvSpPr>
          <p:spPr>
            <a:xfrm>
              <a:off x="3744748" y="3093053"/>
              <a:ext cx="237427" cy="34587"/>
            </a:xfrm>
            <a:prstGeom prst="rect">
              <a:avLst/>
            </a:prstGeom>
            <a:solidFill>
              <a:srgbClr val="1CABE2">
                <a:alpha val="100000"/>
              </a:srgbClr>
            </a:solidFill>
          </p:spPr>
          <p:txBody>
            <a:bodyPr/>
            <a:lstStyle/>
            <a:p/>
          </p:txBody>
        </p:sp>
        <p:sp>
          <p:nvSpPr>
            <p:cNvPr id="45" name="rc45"/>
            <p:cNvSpPr/>
            <p:nvPr/>
          </p:nvSpPr>
          <p:spPr>
            <a:xfrm>
              <a:off x="4008557" y="3127188"/>
              <a:ext cx="237427" cy="988512"/>
            </a:xfrm>
            <a:prstGeom prst="rect">
              <a:avLst/>
            </a:prstGeom>
            <a:solidFill>
              <a:srgbClr val="80BD41">
                <a:alpha val="100000"/>
              </a:srgbClr>
            </a:solidFill>
          </p:spPr>
          <p:txBody>
            <a:bodyPr/>
            <a:lstStyle/>
            <a:p/>
          </p:txBody>
        </p:sp>
        <p:sp>
          <p:nvSpPr>
            <p:cNvPr id="46" name="rc46"/>
            <p:cNvSpPr/>
            <p:nvPr/>
          </p:nvSpPr>
          <p:spPr>
            <a:xfrm>
              <a:off x="4008557" y="3095831"/>
              <a:ext cx="237427" cy="31357"/>
            </a:xfrm>
            <a:prstGeom prst="rect">
              <a:avLst/>
            </a:prstGeom>
            <a:solidFill>
              <a:srgbClr val="1CABE2">
                <a:alpha val="100000"/>
              </a:srgbClr>
            </a:solidFill>
          </p:spPr>
          <p:txBody>
            <a:bodyPr/>
            <a:lstStyle/>
            <a:p/>
          </p:txBody>
        </p:sp>
        <p:sp>
          <p:nvSpPr>
            <p:cNvPr id="47" name="rc47"/>
            <p:cNvSpPr/>
            <p:nvPr/>
          </p:nvSpPr>
          <p:spPr>
            <a:xfrm>
              <a:off x="4272365" y="3160635"/>
              <a:ext cx="237427" cy="955065"/>
            </a:xfrm>
            <a:prstGeom prst="rect">
              <a:avLst/>
            </a:prstGeom>
            <a:solidFill>
              <a:srgbClr val="80BD41">
                <a:alpha val="100000"/>
              </a:srgbClr>
            </a:solidFill>
          </p:spPr>
          <p:txBody>
            <a:bodyPr/>
            <a:lstStyle/>
            <a:p/>
          </p:txBody>
        </p:sp>
        <p:sp>
          <p:nvSpPr>
            <p:cNvPr id="48" name="rc48"/>
            <p:cNvSpPr/>
            <p:nvPr/>
          </p:nvSpPr>
          <p:spPr>
            <a:xfrm>
              <a:off x="4272365" y="3127152"/>
              <a:ext cx="237427" cy="33483"/>
            </a:xfrm>
            <a:prstGeom prst="rect">
              <a:avLst/>
            </a:prstGeom>
            <a:solidFill>
              <a:srgbClr val="1CABE2">
                <a:alpha val="100000"/>
              </a:srgbClr>
            </a:solidFill>
          </p:spPr>
          <p:txBody>
            <a:bodyPr/>
            <a:lstStyle/>
            <a:p/>
          </p:txBody>
        </p:sp>
        <p:sp>
          <p:nvSpPr>
            <p:cNvPr id="49" name="rc49"/>
            <p:cNvSpPr/>
            <p:nvPr/>
          </p:nvSpPr>
          <p:spPr>
            <a:xfrm>
              <a:off x="4536174" y="3169288"/>
              <a:ext cx="237427" cy="946411"/>
            </a:xfrm>
            <a:prstGeom prst="rect">
              <a:avLst/>
            </a:prstGeom>
            <a:solidFill>
              <a:srgbClr val="80BD41">
                <a:alpha val="100000"/>
              </a:srgbClr>
            </a:solidFill>
          </p:spPr>
          <p:txBody>
            <a:bodyPr/>
            <a:lstStyle/>
            <a:p/>
          </p:txBody>
        </p:sp>
        <p:sp>
          <p:nvSpPr>
            <p:cNvPr id="50" name="rc50"/>
            <p:cNvSpPr/>
            <p:nvPr/>
          </p:nvSpPr>
          <p:spPr>
            <a:xfrm>
              <a:off x="4536174" y="3138458"/>
              <a:ext cx="237427" cy="30830"/>
            </a:xfrm>
            <a:prstGeom prst="rect">
              <a:avLst/>
            </a:prstGeom>
            <a:solidFill>
              <a:srgbClr val="1CABE2">
                <a:alpha val="100000"/>
              </a:srgbClr>
            </a:solidFill>
          </p:spPr>
          <p:txBody>
            <a:bodyPr/>
            <a:lstStyle/>
            <a:p/>
          </p:txBody>
        </p:sp>
        <p:sp>
          <p:nvSpPr>
            <p:cNvPr id="51" name="rc51"/>
            <p:cNvSpPr/>
            <p:nvPr/>
          </p:nvSpPr>
          <p:spPr>
            <a:xfrm>
              <a:off x="4799982" y="3216291"/>
              <a:ext cx="237427" cy="899409"/>
            </a:xfrm>
            <a:prstGeom prst="rect">
              <a:avLst/>
            </a:prstGeom>
            <a:solidFill>
              <a:srgbClr val="80BD41">
                <a:alpha val="100000"/>
              </a:srgbClr>
            </a:solidFill>
          </p:spPr>
          <p:txBody>
            <a:bodyPr/>
            <a:lstStyle/>
            <a:p/>
          </p:txBody>
        </p:sp>
        <p:sp>
          <p:nvSpPr>
            <p:cNvPr id="52" name="rc52"/>
            <p:cNvSpPr/>
            <p:nvPr/>
          </p:nvSpPr>
          <p:spPr>
            <a:xfrm>
              <a:off x="4799982" y="3163750"/>
              <a:ext cx="237427" cy="52540"/>
            </a:xfrm>
            <a:prstGeom prst="rect">
              <a:avLst/>
            </a:prstGeom>
            <a:solidFill>
              <a:srgbClr val="1CABE2">
                <a:alpha val="100000"/>
              </a:srgbClr>
            </a:solidFill>
          </p:spPr>
          <p:txBody>
            <a:bodyPr/>
            <a:lstStyle/>
            <a:p/>
          </p:txBody>
        </p:sp>
        <p:sp>
          <p:nvSpPr>
            <p:cNvPr id="53" name="rc53"/>
            <p:cNvSpPr/>
            <p:nvPr/>
          </p:nvSpPr>
          <p:spPr>
            <a:xfrm>
              <a:off x="5063791" y="3203925"/>
              <a:ext cx="237427" cy="911774"/>
            </a:xfrm>
            <a:prstGeom prst="rect">
              <a:avLst/>
            </a:prstGeom>
            <a:solidFill>
              <a:srgbClr val="80BD41">
                <a:alpha val="100000"/>
              </a:srgbClr>
            </a:solidFill>
          </p:spPr>
          <p:txBody>
            <a:bodyPr/>
            <a:lstStyle/>
            <a:p/>
          </p:txBody>
        </p:sp>
        <p:sp>
          <p:nvSpPr>
            <p:cNvPr id="54" name="rc54"/>
            <p:cNvSpPr/>
            <p:nvPr/>
          </p:nvSpPr>
          <p:spPr>
            <a:xfrm>
              <a:off x="5063791" y="3155976"/>
              <a:ext cx="237427" cy="47949"/>
            </a:xfrm>
            <a:prstGeom prst="rect">
              <a:avLst/>
            </a:prstGeom>
            <a:solidFill>
              <a:srgbClr val="1CABE2">
                <a:alpha val="100000"/>
              </a:srgbClr>
            </a:solidFill>
          </p:spPr>
          <p:txBody>
            <a:bodyPr/>
            <a:lstStyle/>
            <a:p/>
          </p:txBody>
        </p:sp>
        <p:sp>
          <p:nvSpPr>
            <p:cNvPr id="55" name="rc55"/>
            <p:cNvSpPr/>
            <p:nvPr/>
          </p:nvSpPr>
          <p:spPr>
            <a:xfrm>
              <a:off x="5327600" y="3208044"/>
              <a:ext cx="237427" cy="907655"/>
            </a:xfrm>
            <a:prstGeom prst="rect">
              <a:avLst/>
            </a:prstGeom>
            <a:solidFill>
              <a:srgbClr val="80BD41">
                <a:alpha val="100000"/>
              </a:srgbClr>
            </a:solidFill>
          </p:spPr>
          <p:txBody>
            <a:bodyPr/>
            <a:lstStyle/>
            <a:p/>
          </p:txBody>
        </p:sp>
        <p:sp>
          <p:nvSpPr>
            <p:cNvPr id="56" name="rc56"/>
            <p:cNvSpPr/>
            <p:nvPr/>
          </p:nvSpPr>
          <p:spPr>
            <a:xfrm>
              <a:off x="5327600" y="3162194"/>
              <a:ext cx="237427" cy="45850"/>
            </a:xfrm>
            <a:prstGeom prst="rect">
              <a:avLst/>
            </a:prstGeom>
            <a:solidFill>
              <a:srgbClr val="1CABE2">
                <a:alpha val="100000"/>
              </a:srgbClr>
            </a:solidFill>
          </p:spPr>
          <p:txBody>
            <a:bodyPr/>
            <a:lstStyle/>
            <a:p/>
          </p:txBody>
        </p:sp>
        <p:sp>
          <p:nvSpPr>
            <p:cNvPr id="57" name="rc57"/>
            <p:cNvSpPr/>
            <p:nvPr/>
          </p:nvSpPr>
          <p:spPr>
            <a:xfrm>
              <a:off x="5591408" y="3203129"/>
              <a:ext cx="237427" cy="912570"/>
            </a:xfrm>
            <a:prstGeom prst="rect">
              <a:avLst/>
            </a:prstGeom>
            <a:solidFill>
              <a:srgbClr val="80BD41">
                <a:alpha val="100000"/>
              </a:srgbClr>
            </a:solidFill>
          </p:spPr>
          <p:txBody>
            <a:bodyPr/>
            <a:lstStyle/>
            <a:p/>
          </p:txBody>
        </p:sp>
        <p:sp>
          <p:nvSpPr>
            <p:cNvPr id="58" name="rc58"/>
            <p:cNvSpPr/>
            <p:nvPr/>
          </p:nvSpPr>
          <p:spPr>
            <a:xfrm>
              <a:off x="5591408" y="3151763"/>
              <a:ext cx="237427" cy="51366"/>
            </a:xfrm>
            <a:prstGeom prst="rect">
              <a:avLst/>
            </a:prstGeom>
            <a:solidFill>
              <a:srgbClr val="1CABE2">
                <a:alpha val="100000"/>
              </a:srgbClr>
            </a:solidFill>
          </p:spPr>
          <p:txBody>
            <a:bodyPr/>
            <a:lstStyle/>
            <a:p/>
          </p:txBody>
        </p:sp>
        <p:sp>
          <p:nvSpPr>
            <p:cNvPr id="59" name="rc59"/>
            <p:cNvSpPr/>
            <p:nvPr/>
          </p:nvSpPr>
          <p:spPr>
            <a:xfrm>
              <a:off x="5855217" y="3222405"/>
              <a:ext cx="237427" cy="893295"/>
            </a:xfrm>
            <a:prstGeom prst="rect">
              <a:avLst/>
            </a:prstGeom>
            <a:solidFill>
              <a:srgbClr val="80BD41">
                <a:alpha val="100000"/>
              </a:srgbClr>
            </a:solidFill>
          </p:spPr>
          <p:txBody>
            <a:bodyPr/>
            <a:lstStyle/>
            <a:p/>
          </p:txBody>
        </p:sp>
        <p:sp>
          <p:nvSpPr>
            <p:cNvPr id="60" name="rc60"/>
            <p:cNvSpPr/>
            <p:nvPr/>
          </p:nvSpPr>
          <p:spPr>
            <a:xfrm>
              <a:off x="5855217" y="3163717"/>
              <a:ext cx="237427" cy="58687"/>
            </a:xfrm>
            <a:prstGeom prst="rect">
              <a:avLst/>
            </a:prstGeom>
            <a:solidFill>
              <a:srgbClr val="1CABE2">
                <a:alpha val="100000"/>
              </a:srgbClr>
            </a:solidFill>
          </p:spPr>
          <p:txBody>
            <a:bodyPr/>
            <a:lstStyle/>
            <a:p/>
          </p:txBody>
        </p:sp>
        <p:sp>
          <p:nvSpPr>
            <p:cNvPr id="61" name="rc61"/>
            <p:cNvSpPr/>
            <p:nvPr/>
          </p:nvSpPr>
          <p:spPr>
            <a:xfrm>
              <a:off x="6119026" y="3238467"/>
              <a:ext cx="237427" cy="877233"/>
            </a:xfrm>
            <a:prstGeom prst="rect">
              <a:avLst/>
            </a:prstGeom>
            <a:solidFill>
              <a:srgbClr val="80BD41">
                <a:alpha val="100000"/>
              </a:srgbClr>
            </a:solidFill>
          </p:spPr>
          <p:txBody>
            <a:bodyPr/>
            <a:lstStyle/>
            <a:p/>
          </p:txBody>
        </p:sp>
        <p:sp>
          <p:nvSpPr>
            <p:cNvPr id="62" name="rc62"/>
            <p:cNvSpPr/>
            <p:nvPr/>
          </p:nvSpPr>
          <p:spPr>
            <a:xfrm>
              <a:off x="6119026" y="3181654"/>
              <a:ext cx="237427" cy="56813"/>
            </a:xfrm>
            <a:prstGeom prst="rect">
              <a:avLst/>
            </a:prstGeom>
            <a:solidFill>
              <a:srgbClr val="1CABE2">
                <a:alpha val="100000"/>
              </a:srgbClr>
            </a:solidFill>
          </p:spPr>
          <p:txBody>
            <a:bodyPr/>
            <a:lstStyle/>
            <a:p/>
          </p:txBody>
        </p:sp>
        <p:sp>
          <p:nvSpPr>
            <p:cNvPr id="63" name="rc63"/>
            <p:cNvSpPr/>
            <p:nvPr/>
          </p:nvSpPr>
          <p:spPr>
            <a:xfrm>
              <a:off x="6382834" y="3252443"/>
              <a:ext cx="237427" cy="863257"/>
            </a:xfrm>
            <a:prstGeom prst="rect">
              <a:avLst/>
            </a:prstGeom>
            <a:solidFill>
              <a:srgbClr val="80BD41">
                <a:alpha val="100000"/>
              </a:srgbClr>
            </a:solidFill>
          </p:spPr>
          <p:txBody>
            <a:bodyPr/>
            <a:lstStyle/>
            <a:p/>
          </p:txBody>
        </p:sp>
        <p:sp>
          <p:nvSpPr>
            <p:cNvPr id="64" name="rc64"/>
            <p:cNvSpPr/>
            <p:nvPr/>
          </p:nvSpPr>
          <p:spPr>
            <a:xfrm>
              <a:off x="6382834" y="3198810"/>
              <a:ext cx="237427" cy="53632"/>
            </a:xfrm>
            <a:prstGeom prst="rect">
              <a:avLst/>
            </a:prstGeom>
            <a:solidFill>
              <a:srgbClr val="1CABE2">
                <a:alpha val="100000"/>
              </a:srgbClr>
            </a:solidFill>
          </p:spPr>
          <p:txBody>
            <a:bodyPr/>
            <a:lstStyle/>
            <a:p/>
          </p:txBody>
        </p:sp>
        <p:sp>
          <p:nvSpPr>
            <p:cNvPr id="65" name="rc65"/>
            <p:cNvSpPr/>
            <p:nvPr/>
          </p:nvSpPr>
          <p:spPr>
            <a:xfrm>
              <a:off x="6646643" y="3272938"/>
              <a:ext cx="237427" cy="842761"/>
            </a:xfrm>
            <a:prstGeom prst="rect">
              <a:avLst/>
            </a:prstGeom>
            <a:solidFill>
              <a:srgbClr val="80BD41">
                <a:alpha val="100000"/>
              </a:srgbClr>
            </a:solidFill>
          </p:spPr>
          <p:txBody>
            <a:bodyPr/>
            <a:lstStyle/>
            <a:p/>
          </p:txBody>
        </p:sp>
        <p:sp>
          <p:nvSpPr>
            <p:cNvPr id="66" name="rc66"/>
            <p:cNvSpPr/>
            <p:nvPr/>
          </p:nvSpPr>
          <p:spPr>
            <a:xfrm>
              <a:off x="6646643" y="3217767"/>
              <a:ext cx="237427" cy="55171"/>
            </a:xfrm>
            <a:prstGeom prst="rect">
              <a:avLst/>
            </a:prstGeom>
            <a:solidFill>
              <a:srgbClr val="1CABE2">
                <a:alpha val="100000"/>
              </a:srgbClr>
            </a:solidFill>
          </p:spPr>
          <p:txBody>
            <a:bodyPr/>
            <a:lstStyle/>
            <a:p/>
          </p:txBody>
        </p:sp>
        <p:sp>
          <p:nvSpPr>
            <p:cNvPr id="67" name="rc67"/>
            <p:cNvSpPr/>
            <p:nvPr/>
          </p:nvSpPr>
          <p:spPr>
            <a:xfrm>
              <a:off x="6910451" y="3270241"/>
              <a:ext cx="237427" cy="845458"/>
            </a:xfrm>
            <a:prstGeom prst="rect">
              <a:avLst/>
            </a:prstGeom>
            <a:solidFill>
              <a:srgbClr val="80BD41">
                <a:alpha val="100000"/>
              </a:srgbClr>
            </a:solidFill>
          </p:spPr>
          <p:txBody>
            <a:bodyPr/>
            <a:lstStyle/>
            <a:p/>
          </p:txBody>
        </p:sp>
        <p:sp>
          <p:nvSpPr>
            <p:cNvPr id="68" name="rc68"/>
            <p:cNvSpPr/>
            <p:nvPr/>
          </p:nvSpPr>
          <p:spPr>
            <a:xfrm>
              <a:off x="6910451" y="3214233"/>
              <a:ext cx="237427" cy="56008"/>
            </a:xfrm>
            <a:prstGeom prst="rect">
              <a:avLst/>
            </a:prstGeom>
            <a:solidFill>
              <a:srgbClr val="1CABE2">
                <a:alpha val="100000"/>
              </a:srgbClr>
            </a:solidFill>
          </p:spPr>
          <p:txBody>
            <a:bodyPr/>
            <a:lstStyle/>
            <a:p/>
          </p:txBody>
        </p:sp>
        <p:sp>
          <p:nvSpPr>
            <p:cNvPr id="69" name="rc69"/>
            <p:cNvSpPr/>
            <p:nvPr/>
          </p:nvSpPr>
          <p:spPr>
            <a:xfrm>
              <a:off x="7174260" y="3314247"/>
              <a:ext cx="237427" cy="801453"/>
            </a:xfrm>
            <a:prstGeom prst="rect">
              <a:avLst/>
            </a:prstGeom>
            <a:solidFill>
              <a:srgbClr val="80BD41">
                <a:alpha val="100000"/>
              </a:srgbClr>
            </a:solidFill>
          </p:spPr>
          <p:txBody>
            <a:bodyPr/>
            <a:lstStyle/>
            <a:p/>
          </p:txBody>
        </p:sp>
        <p:sp>
          <p:nvSpPr>
            <p:cNvPr id="70" name="rc70"/>
            <p:cNvSpPr/>
            <p:nvPr/>
          </p:nvSpPr>
          <p:spPr>
            <a:xfrm>
              <a:off x="7174260" y="3256388"/>
              <a:ext cx="237427" cy="57858"/>
            </a:xfrm>
            <a:prstGeom prst="rect">
              <a:avLst/>
            </a:prstGeom>
            <a:solidFill>
              <a:srgbClr val="1CABE2">
                <a:alpha val="100000"/>
              </a:srgbClr>
            </a:solidFill>
          </p:spPr>
          <p:txBody>
            <a:bodyPr/>
            <a:lstStyle/>
            <a:p/>
          </p:txBody>
        </p:sp>
        <p:sp>
          <p:nvSpPr>
            <p:cNvPr id="71" name="rc71"/>
            <p:cNvSpPr/>
            <p:nvPr/>
          </p:nvSpPr>
          <p:spPr>
            <a:xfrm>
              <a:off x="7438069" y="3341379"/>
              <a:ext cx="237427" cy="774321"/>
            </a:xfrm>
            <a:prstGeom prst="rect">
              <a:avLst/>
            </a:prstGeom>
            <a:solidFill>
              <a:srgbClr val="80BD41">
                <a:alpha val="100000"/>
              </a:srgbClr>
            </a:solidFill>
          </p:spPr>
          <p:txBody>
            <a:bodyPr/>
            <a:lstStyle/>
            <a:p/>
          </p:txBody>
        </p:sp>
        <p:sp>
          <p:nvSpPr>
            <p:cNvPr id="72" name="rc72"/>
            <p:cNvSpPr/>
            <p:nvPr/>
          </p:nvSpPr>
          <p:spPr>
            <a:xfrm>
              <a:off x="7438069" y="3281622"/>
              <a:ext cx="237427" cy="59756"/>
            </a:xfrm>
            <a:prstGeom prst="rect">
              <a:avLst/>
            </a:prstGeom>
            <a:solidFill>
              <a:srgbClr val="1CABE2">
                <a:alpha val="100000"/>
              </a:srgbClr>
            </a:solidFill>
          </p:spPr>
          <p:txBody>
            <a:bodyPr/>
            <a:lstStyle/>
            <a:p/>
          </p:txBody>
        </p:sp>
        <p:sp>
          <p:nvSpPr>
            <p:cNvPr id="73" name="rc73"/>
            <p:cNvSpPr/>
            <p:nvPr/>
          </p:nvSpPr>
          <p:spPr>
            <a:xfrm>
              <a:off x="7701877" y="3352753"/>
              <a:ext cx="237427" cy="762946"/>
            </a:xfrm>
            <a:prstGeom prst="rect">
              <a:avLst/>
            </a:prstGeom>
            <a:solidFill>
              <a:srgbClr val="80BD41">
                <a:alpha val="100000"/>
              </a:srgbClr>
            </a:solidFill>
          </p:spPr>
          <p:txBody>
            <a:bodyPr/>
            <a:lstStyle/>
            <a:p/>
          </p:txBody>
        </p:sp>
        <p:sp>
          <p:nvSpPr>
            <p:cNvPr id="74" name="rc74"/>
            <p:cNvSpPr/>
            <p:nvPr/>
          </p:nvSpPr>
          <p:spPr>
            <a:xfrm>
              <a:off x="7701877" y="3286847"/>
              <a:ext cx="237427" cy="65905"/>
            </a:xfrm>
            <a:prstGeom prst="rect">
              <a:avLst/>
            </a:prstGeom>
            <a:solidFill>
              <a:srgbClr val="1CABE2">
                <a:alpha val="100000"/>
              </a:srgbClr>
            </a:solidFill>
          </p:spPr>
          <p:txBody>
            <a:bodyPr/>
            <a:lstStyle/>
            <a:p/>
          </p:txBody>
        </p:sp>
        <p:sp>
          <p:nvSpPr>
            <p:cNvPr id="75" name="rc75"/>
            <p:cNvSpPr/>
            <p:nvPr/>
          </p:nvSpPr>
          <p:spPr>
            <a:xfrm>
              <a:off x="7965686" y="3360960"/>
              <a:ext cx="237427" cy="754740"/>
            </a:xfrm>
            <a:prstGeom prst="rect">
              <a:avLst/>
            </a:prstGeom>
            <a:solidFill>
              <a:srgbClr val="80BD41">
                <a:alpha val="100000"/>
              </a:srgbClr>
            </a:solidFill>
          </p:spPr>
          <p:txBody>
            <a:bodyPr/>
            <a:lstStyle/>
            <a:p/>
          </p:txBody>
        </p:sp>
        <p:sp>
          <p:nvSpPr>
            <p:cNvPr id="76" name="rc76"/>
            <p:cNvSpPr/>
            <p:nvPr/>
          </p:nvSpPr>
          <p:spPr>
            <a:xfrm>
              <a:off x="7965686" y="3295925"/>
              <a:ext cx="237427" cy="65034"/>
            </a:xfrm>
            <a:prstGeom prst="rect">
              <a:avLst/>
            </a:prstGeom>
            <a:solidFill>
              <a:srgbClr val="1CABE2">
                <a:alpha val="100000"/>
              </a:srgbClr>
            </a:solidFill>
          </p:spPr>
          <p:txBody>
            <a:bodyPr/>
            <a:lstStyle/>
            <a:p/>
          </p:txBody>
        </p:sp>
        <p:sp>
          <p:nvSpPr>
            <p:cNvPr id="77" name="pl77"/>
            <p:cNvSpPr/>
            <p:nvPr/>
          </p:nvSpPr>
          <p:spPr>
            <a:xfrm>
              <a:off x="1489184" y="2116523"/>
              <a:ext cx="6595215" cy="103050"/>
            </a:xfrm>
            <a:custGeom>
              <a:avLst/>
              <a:pathLst>
                <a:path w="6595215" h="103050">
                  <a:moveTo>
                    <a:pt x="0" y="61830"/>
                  </a:moveTo>
                  <a:lnTo>
                    <a:pt x="263808" y="41220"/>
                  </a:lnTo>
                  <a:lnTo>
                    <a:pt x="527617" y="20610"/>
                  </a:lnTo>
                  <a:lnTo>
                    <a:pt x="791425" y="0"/>
                  </a:lnTo>
                  <a:lnTo>
                    <a:pt x="1055234" y="20610"/>
                  </a:lnTo>
                  <a:lnTo>
                    <a:pt x="1319043" y="20610"/>
                  </a:lnTo>
                  <a:lnTo>
                    <a:pt x="1582851" y="0"/>
                  </a:lnTo>
                  <a:lnTo>
                    <a:pt x="1846660" y="0"/>
                  </a:lnTo>
                  <a:lnTo>
                    <a:pt x="2110468" y="0"/>
                  </a:lnTo>
                  <a:lnTo>
                    <a:pt x="2374277" y="0"/>
                  </a:lnTo>
                  <a:lnTo>
                    <a:pt x="2638086" y="0"/>
                  </a:lnTo>
                  <a:lnTo>
                    <a:pt x="2901894" y="0"/>
                  </a:lnTo>
                  <a:lnTo>
                    <a:pt x="3165703" y="0"/>
                  </a:lnTo>
                  <a:lnTo>
                    <a:pt x="3429511" y="61830"/>
                  </a:lnTo>
                  <a:lnTo>
                    <a:pt x="3693320" y="41220"/>
                  </a:lnTo>
                  <a:lnTo>
                    <a:pt x="3957129" y="41220"/>
                  </a:lnTo>
                  <a:lnTo>
                    <a:pt x="4220937" y="41220"/>
                  </a:lnTo>
                  <a:lnTo>
                    <a:pt x="4484746" y="61830"/>
                  </a:lnTo>
                  <a:lnTo>
                    <a:pt x="4748554" y="61830"/>
                  </a:lnTo>
                  <a:lnTo>
                    <a:pt x="5012363" y="61830"/>
                  </a:lnTo>
                  <a:lnTo>
                    <a:pt x="5276172" y="61830"/>
                  </a:lnTo>
                  <a:lnTo>
                    <a:pt x="5539980" y="61830"/>
                  </a:lnTo>
                  <a:lnTo>
                    <a:pt x="5803789" y="82440"/>
                  </a:lnTo>
                  <a:lnTo>
                    <a:pt x="6067598" y="82440"/>
                  </a:lnTo>
                  <a:lnTo>
                    <a:pt x="6331406" y="103050"/>
                  </a:lnTo>
                  <a:lnTo>
                    <a:pt x="6595215" y="103050"/>
                  </a:lnTo>
                </a:path>
              </a:pathLst>
            </a:custGeom>
            <a:ln w="27101" cap="flat">
              <a:solidFill>
                <a:srgbClr val="0058AB">
                  <a:alpha val="100000"/>
                </a:srgbClr>
              </a:solidFill>
              <a:prstDash val="solid"/>
              <a:round/>
            </a:ln>
          </p:spPr>
          <p:txBody>
            <a:bodyPr/>
            <a:lstStyle/>
            <a:p/>
          </p:txBody>
        </p:sp>
        <p:sp>
          <p:nvSpPr>
            <p:cNvPr id="78" name="tx78"/>
            <p:cNvSpPr/>
            <p:nvPr/>
          </p:nvSpPr>
          <p:spPr>
            <a:xfrm>
              <a:off x="1418867"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79" name="tx79"/>
            <p:cNvSpPr/>
            <p:nvPr/>
          </p:nvSpPr>
          <p:spPr>
            <a:xfrm>
              <a:off x="2737910" y="1956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96</a:t>
              </a:r>
            </a:p>
          </p:txBody>
        </p:sp>
        <p:sp>
          <p:nvSpPr>
            <p:cNvPr id="80" name="tx80"/>
            <p:cNvSpPr/>
            <p:nvPr/>
          </p:nvSpPr>
          <p:spPr>
            <a:xfrm>
              <a:off x="4056953" y="19354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97</a:t>
              </a:r>
            </a:p>
          </p:txBody>
        </p:sp>
        <p:sp>
          <p:nvSpPr>
            <p:cNvPr id="81" name="tx81"/>
            <p:cNvSpPr/>
            <p:nvPr/>
          </p:nvSpPr>
          <p:spPr>
            <a:xfrm>
              <a:off x="5375996" y="19766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2" name="tx82"/>
            <p:cNvSpPr/>
            <p:nvPr/>
          </p:nvSpPr>
          <p:spPr>
            <a:xfrm>
              <a:off x="6431231"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3" name="tx83"/>
            <p:cNvSpPr/>
            <p:nvPr/>
          </p:nvSpPr>
          <p:spPr>
            <a:xfrm>
              <a:off x="6695039"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4" name="tx84"/>
            <p:cNvSpPr/>
            <p:nvPr/>
          </p:nvSpPr>
          <p:spPr>
            <a:xfrm>
              <a:off x="6958848" y="1997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5" name="tx85"/>
            <p:cNvSpPr/>
            <p:nvPr/>
          </p:nvSpPr>
          <p:spPr>
            <a:xfrm>
              <a:off x="7222657" y="20179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6" name="tx86"/>
            <p:cNvSpPr/>
            <p:nvPr/>
          </p:nvSpPr>
          <p:spPr>
            <a:xfrm>
              <a:off x="7486465" y="201791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7" name="tx87"/>
            <p:cNvSpPr/>
            <p:nvPr/>
          </p:nvSpPr>
          <p:spPr>
            <a:xfrm>
              <a:off x="7750274" y="20385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8" name="tx88"/>
            <p:cNvSpPr/>
            <p:nvPr/>
          </p:nvSpPr>
          <p:spPr>
            <a:xfrm>
              <a:off x="8014082" y="203852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92</a:t>
              </a:r>
            </a:p>
          </p:txBody>
        </p:sp>
        <p:sp>
          <p:nvSpPr>
            <p:cNvPr id="89" name="tx89"/>
            <p:cNvSpPr/>
            <p:nvPr/>
          </p:nvSpPr>
          <p:spPr>
            <a:xfrm>
              <a:off x="1413884" y="36138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90" name="tx90"/>
            <p:cNvSpPr/>
            <p:nvPr/>
          </p:nvSpPr>
          <p:spPr>
            <a:xfrm>
              <a:off x="1413884" y="31206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1" name="tx91"/>
            <p:cNvSpPr/>
            <p:nvPr/>
          </p:nvSpPr>
          <p:spPr>
            <a:xfrm>
              <a:off x="2732927" y="36025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2" name="tx92"/>
            <p:cNvSpPr/>
            <p:nvPr/>
          </p:nvSpPr>
          <p:spPr>
            <a:xfrm>
              <a:off x="2732927" y="311030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3" name="tx93"/>
            <p:cNvSpPr/>
            <p:nvPr/>
          </p:nvSpPr>
          <p:spPr>
            <a:xfrm>
              <a:off x="4051970" y="358262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94" name="tx94"/>
            <p:cNvSpPr/>
            <p:nvPr/>
          </p:nvSpPr>
          <p:spPr>
            <a:xfrm>
              <a:off x="4051970" y="30726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0.1</a:t>
              </a:r>
            </a:p>
          </p:txBody>
        </p:sp>
        <p:sp>
          <p:nvSpPr>
            <p:cNvPr id="95" name="tx95"/>
            <p:cNvSpPr/>
            <p:nvPr/>
          </p:nvSpPr>
          <p:spPr>
            <a:xfrm>
              <a:off x="5371013" y="362305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6" name="tx96"/>
            <p:cNvSpPr/>
            <p:nvPr/>
          </p:nvSpPr>
          <p:spPr>
            <a:xfrm>
              <a:off x="5371013" y="31463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7" name="tx97"/>
            <p:cNvSpPr/>
            <p:nvPr/>
          </p:nvSpPr>
          <p:spPr>
            <a:xfrm>
              <a:off x="6426247" y="36452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8" name="tx98"/>
            <p:cNvSpPr/>
            <p:nvPr/>
          </p:nvSpPr>
          <p:spPr>
            <a:xfrm>
              <a:off x="6426247" y="31868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9" name="tx99"/>
            <p:cNvSpPr/>
            <p:nvPr/>
          </p:nvSpPr>
          <p:spPr>
            <a:xfrm>
              <a:off x="6690056" y="36555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0" name="tx100"/>
            <p:cNvSpPr/>
            <p:nvPr/>
          </p:nvSpPr>
          <p:spPr>
            <a:xfrm>
              <a:off x="6690056" y="32065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1" name="tx101"/>
            <p:cNvSpPr/>
            <p:nvPr/>
          </p:nvSpPr>
          <p:spPr>
            <a:xfrm>
              <a:off x="6953864" y="365415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2" name="tx102"/>
            <p:cNvSpPr/>
            <p:nvPr/>
          </p:nvSpPr>
          <p:spPr>
            <a:xfrm>
              <a:off x="6953864" y="320342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3" name="tx103"/>
            <p:cNvSpPr/>
            <p:nvPr/>
          </p:nvSpPr>
          <p:spPr>
            <a:xfrm>
              <a:off x="7217673" y="36761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4" name="tx104"/>
            <p:cNvSpPr/>
            <p:nvPr/>
          </p:nvSpPr>
          <p:spPr>
            <a:xfrm>
              <a:off x="7217673" y="32465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5" name="tx105"/>
            <p:cNvSpPr/>
            <p:nvPr/>
          </p:nvSpPr>
          <p:spPr>
            <a:xfrm>
              <a:off x="7481482" y="36897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6" name="tx106"/>
            <p:cNvSpPr/>
            <p:nvPr/>
          </p:nvSpPr>
          <p:spPr>
            <a:xfrm>
              <a:off x="7481482" y="32726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7" name="tx107"/>
            <p:cNvSpPr/>
            <p:nvPr/>
          </p:nvSpPr>
          <p:spPr>
            <a:xfrm>
              <a:off x="7745290" y="369541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08" name="tx108"/>
            <p:cNvSpPr/>
            <p:nvPr/>
          </p:nvSpPr>
          <p:spPr>
            <a:xfrm>
              <a:off x="7745290" y="32809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9" name="tx109"/>
            <p:cNvSpPr/>
            <p:nvPr/>
          </p:nvSpPr>
          <p:spPr>
            <a:xfrm>
              <a:off x="8009099" y="36995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0" name="tx110"/>
            <p:cNvSpPr/>
            <p:nvPr/>
          </p:nvSpPr>
          <p:spPr>
            <a:xfrm>
              <a:off x="8009099" y="32896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11" name="tx111"/>
            <p:cNvSpPr/>
            <p:nvPr/>
          </p:nvSpPr>
          <p:spPr>
            <a:xfrm>
              <a:off x="1413884" y="29740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2" name="tx112"/>
            <p:cNvSpPr/>
            <p:nvPr/>
          </p:nvSpPr>
          <p:spPr>
            <a:xfrm>
              <a:off x="2732927" y="29759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3" name="tx113"/>
            <p:cNvSpPr/>
            <p:nvPr/>
          </p:nvSpPr>
          <p:spPr>
            <a:xfrm>
              <a:off x="4051970" y="29405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14" name="tx114"/>
            <p:cNvSpPr/>
            <p:nvPr/>
          </p:nvSpPr>
          <p:spPr>
            <a:xfrm>
              <a:off x="5371013" y="30069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5" name="tx115"/>
            <p:cNvSpPr/>
            <p:nvPr/>
          </p:nvSpPr>
          <p:spPr>
            <a:xfrm>
              <a:off x="6426247" y="30435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16" name="tx116"/>
            <p:cNvSpPr/>
            <p:nvPr/>
          </p:nvSpPr>
          <p:spPr>
            <a:xfrm>
              <a:off x="6735227" y="30625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7" name="tx117"/>
            <p:cNvSpPr/>
            <p:nvPr/>
          </p:nvSpPr>
          <p:spPr>
            <a:xfrm>
              <a:off x="6999036" y="30589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8" name="tx118"/>
            <p:cNvSpPr/>
            <p:nvPr/>
          </p:nvSpPr>
          <p:spPr>
            <a:xfrm>
              <a:off x="7217673" y="31011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9" name="tx119"/>
            <p:cNvSpPr/>
            <p:nvPr/>
          </p:nvSpPr>
          <p:spPr>
            <a:xfrm>
              <a:off x="7481482" y="312635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0" name="tx120"/>
            <p:cNvSpPr/>
            <p:nvPr/>
          </p:nvSpPr>
          <p:spPr>
            <a:xfrm>
              <a:off x="7745290" y="31315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1" name="tx121"/>
            <p:cNvSpPr/>
            <p:nvPr/>
          </p:nvSpPr>
          <p:spPr>
            <a:xfrm>
              <a:off x="8009099" y="31406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2" name="tx122"/>
            <p:cNvSpPr/>
            <p:nvPr/>
          </p:nvSpPr>
          <p:spPr>
            <a:xfrm>
              <a:off x="655495" y="4065683"/>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23" name="tx123"/>
            <p:cNvSpPr/>
            <p:nvPr/>
          </p:nvSpPr>
          <p:spPr>
            <a:xfrm>
              <a:off x="655495" y="3508829"/>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4" name="tx124"/>
            <p:cNvSpPr/>
            <p:nvPr/>
          </p:nvSpPr>
          <p:spPr>
            <a:xfrm>
              <a:off x="655495" y="2951974"/>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5" name="tx125"/>
            <p:cNvSpPr/>
            <p:nvPr/>
          </p:nvSpPr>
          <p:spPr>
            <a:xfrm>
              <a:off x="655495" y="2395120"/>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6" name="tx126"/>
            <p:cNvSpPr/>
            <p:nvPr/>
          </p:nvSpPr>
          <p:spPr>
            <a:xfrm>
              <a:off x="577771" y="1838266"/>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7" name="tx127"/>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33373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65277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7182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9086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4610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60990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73717"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3752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401334"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65143"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895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5" name="pl145"/>
            <p:cNvSpPr/>
            <p:nvPr/>
          </p:nvSpPr>
          <p:spPr>
            <a:xfrm>
              <a:off x="295194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219044"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7" name="rc147"/>
            <p:cNvSpPr/>
            <p:nvPr/>
          </p:nvSpPr>
          <p:spPr>
            <a:xfrm>
              <a:off x="4477218" y="4979470"/>
              <a:ext cx="201456" cy="201456"/>
            </a:xfrm>
            <a:prstGeom prst="rect">
              <a:avLst/>
            </a:prstGeom>
            <a:solidFill>
              <a:srgbClr val="1CABE2">
                <a:alpha val="100000"/>
              </a:srgbClr>
            </a:solidFill>
          </p:spPr>
          <p:txBody>
            <a:bodyPr/>
            <a:lstStyle/>
            <a:p/>
          </p:txBody>
        </p:sp>
        <p:sp>
          <p:nvSpPr>
            <p:cNvPr id="148" name="rc148"/>
            <p:cNvSpPr/>
            <p:nvPr/>
          </p:nvSpPr>
          <p:spPr>
            <a:xfrm>
              <a:off x="5682495" y="4979470"/>
              <a:ext cx="201456" cy="201456"/>
            </a:xfrm>
            <a:prstGeom prst="rect">
              <a:avLst/>
            </a:prstGeom>
            <a:solidFill>
              <a:srgbClr val="80BD41">
                <a:alpha val="100000"/>
              </a:srgbClr>
            </a:solidFill>
          </p:spPr>
          <p:txBody>
            <a:bodyPr/>
            <a:lstStyle/>
            <a:p/>
          </p:txBody>
        </p:sp>
        <p:sp>
          <p:nvSpPr>
            <p:cNvPr id="149" name="tx149"/>
            <p:cNvSpPr/>
            <p:nvPr/>
          </p:nvSpPr>
          <p:spPr>
            <a:xfrm>
              <a:off x="475726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6254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1028838"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1028838" y="1618677"/>
              <a:ext cx="210513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European Union, 2000-2025</a:t>
              </a:r>
            </a:p>
          </p:txBody>
        </p:sp>
        <p:sp>
          <p:nvSpPr>
            <p:cNvPr id="153" name="pl153"/>
            <p:cNvSpPr/>
            <p:nvPr/>
          </p:nvSpPr>
          <p:spPr>
            <a:xfrm>
              <a:off x="2160883"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41707"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32253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903355"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48417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1028838" y="578551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59" name="pl159"/>
            <p:cNvSpPr/>
            <p:nvPr/>
          </p:nvSpPr>
          <p:spPr>
            <a:xfrm>
              <a:off x="1028838" y="5636740"/>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0" name="pl160"/>
            <p:cNvSpPr/>
            <p:nvPr/>
          </p:nvSpPr>
          <p:spPr>
            <a:xfrm>
              <a:off x="1028838" y="5487961"/>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1" name="pl161"/>
            <p:cNvSpPr/>
            <p:nvPr/>
          </p:nvSpPr>
          <p:spPr>
            <a:xfrm>
              <a:off x="1370471"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951295"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532119"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11294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693767"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70471" y="5726007"/>
              <a:ext cx="6126643" cy="119023"/>
            </a:xfrm>
            <a:prstGeom prst="rect">
              <a:avLst/>
            </a:prstGeom>
            <a:solidFill>
              <a:srgbClr val="80BD41">
                <a:alpha val="100000"/>
              </a:srgbClr>
            </a:solidFill>
          </p:spPr>
          <p:txBody>
            <a:bodyPr/>
            <a:lstStyle/>
            <a:p/>
          </p:txBody>
        </p:sp>
        <p:sp>
          <p:nvSpPr>
            <p:cNvPr id="167" name="rc167"/>
            <p:cNvSpPr/>
            <p:nvPr/>
          </p:nvSpPr>
          <p:spPr>
            <a:xfrm>
              <a:off x="7497114" y="5726007"/>
              <a:ext cx="380635" cy="119023"/>
            </a:xfrm>
            <a:prstGeom prst="rect">
              <a:avLst/>
            </a:prstGeom>
            <a:solidFill>
              <a:srgbClr val="1CABE2">
                <a:alpha val="100000"/>
              </a:srgbClr>
            </a:solidFill>
          </p:spPr>
          <p:txBody>
            <a:bodyPr/>
            <a:lstStyle/>
            <a:p/>
          </p:txBody>
        </p:sp>
        <p:sp>
          <p:nvSpPr>
            <p:cNvPr id="168" name="rc168"/>
            <p:cNvSpPr/>
            <p:nvPr/>
          </p:nvSpPr>
          <p:spPr>
            <a:xfrm>
              <a:off x="1370471" y="5577228"/>
              <a:ext cx="5414725" cy="119023"/>
            </a:xfrm>
            <a:prstGeom prst="rect">
              <a:avLst/>
            </a:prstGeom>
            <a:solidFill>
              <a:srgbClr val="80BD41">
                <a:alpha val="100000"/>
              </a:srgbClr>
            </a:solidFill>
          </p:spPr>
          <p:txBody>
            <a:bodyPr/>
            <a:lstStyle/>
            <a:p/>
          </p:txBody>
        </p:sp>
        <p:sp>
          <p:nvSpPr>
            <p:cNvPr id="169" name="rc169"/>
            <p:cNvSpPr/>
            <p:nvPr/>
          </p:nvSpPr>
          <p:spPr>
            <a:xfrm>
              <a:off x="6785196" y="5577228"/>
              <a:ext cx="467742" cy="119023"/>
            </a:xfrm>
            <a:prstGeom prst="rect">
              <a:avLst/>
            </a:prstGeom>
            <a:solidFill>
              <a:srgbClr val="1CABE2">
                <a:alpha val="100000"/>
              </a:srgbClr>
            </a:solidFill>
          </p:spPr>
          <p:txBody>
            <a:bodyPr/>
            <a:lstStyle/>
            <a:p/>
          </p:txBody>
        </p:sp>
        <p:sp>
          <p:nvSpPr>
            <p:cNvPr id="170" name="rc170"/>
            <p:cNvSpPr/>
            <p:nvPr/>
          </p:nvSpPr>
          <p:spPr>
            <a:xfrm>
              <a:off x="1370471" y="5428449"/>
              <a:ext cx="5356483" cy="119023"/>
            </a:xfrm>
            <a:prstGeom prst="rect">
              <a:avLst/>
            </a:prstGeom>
            <a:solidFill>
              <a:srgbClr val="80BD41">
                <a:alpha val="100000"/>
              </a:srgbClr>
            </a:solidFill>
          </p:spPr>
          <p:txBody>
            <a:bodyPr/>
            <a:lstStyle/>
            <a:p/>
          </p:txBody>
        </p:sp>
        <p:sp>
          <p:nvSpPr>
            <p:cNvPr id="171" name="rc171"/>
            <p:cNvSpPr/>
            <p:nvPr/>
          </p:nvSpPr>
          <p:spPr>
            <a:xfrm>
              <a:off x="6726954" y="5428449"/>
              <a:ext cx="461559" cy="119023"/>
            </a:xfrm>
            <a:prstGeom prst="rect">
              <a:avLst/>
            </a:prstGeom>
            <a:solidFill>
              <a:srgbClr val="1CABE2">
                <a:alpha val="100000"/>
              </a:srgbClr>
            </a:solidFill>
          </p:spPr>
          <p:txBody>
            <a:bodyPr/>
            <a:lstStyle/>
            <a:p/>
          </p:txBody>
        </p:sp>
        <p:sp>
          <p:nvSpPr>
            <p:cNvPr id="172" name="tx172"/>
            <p:cNvSpPr/>
            <p:nvPr/>
          </p:nvSpPr>
          <p:spPr>
            <a:xfrm>
              <a:off x="4345918"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3.9</a:t>
              </a:r>
            </a:p>
          </p:txBody>
        </p:sp>
        <p:sp>
          <p:nvSpPr>
            <p:cNvPr id="173" name="tx173"/>
            <p:cNvSpPr/>
            <p:nvPr/>
          </p:nvSpPr>
          <p:spPr>
            <a:xfrm>
              <a:off x="7599558"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0.2</a:t>
              </a:r>
            </a:p>
          </p:txBody>
        </p:sp>
        <p:sp>
          <p:nvSpPr>
            <p:cNvPr id="174" name="tx174"/>
            <p:cNvSpPr/>
            <p:nvPr/>
          </p:nvSpPr>
          <p:spPr>
            <a:xfrm>
              <a:off x="3989960"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3.4</a:t>
              </a:r>
            </a:p>
          </p:txBody>
        </p:sp>
        <p:sp>
          <p:nvSpPr>
            <p:cNvPr id="175" name="tx175"/>
            <p:cNvSpPr/>
            <p:nvPr/>
          </p:nvSpPr>
          <p:spPr>
            <a:xfrm>
              <a:off x="6931193"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0.3</a:t>
              </a:r>
            </a:p>
          </p:txBody>
        </p:sp>
        <p:sp>
          <p:nvSpPr>
            <p:cNvPr id="176" name="tx176"/>
            <p:cNvSpPr/>
            <p:nvPr/>
          </p:nvSpPr>
          <p:spPr>
            <a:xfrm>
              <a:off x="3960838"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3.4</a:t>
              </a:r>
            </a:p>
          </p:txBody>
        </p:sp>
        <p:sp>
          <p:nvSpPr>
            <p:cNvPr id="177" name="tx177"/>
            <p:cNvSpPr/>
            <p:nvPr/>
          </p:nvSpPr>
          <p:spPr>
            <a:xfrm>
              <a:off x="6869860"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0.3</a:t>
              </a:r>
            </a:p>
          </p:txBody>
        </p:sp>
        <p:sp>
          <p:nvSpPr>
            <p:cNvPr id="178" name="tx178"/>
            <p:cNvSpPr/>
            <p:nvPr/>
          </p:nvSpPr>
          <p:spPr>
            <a:xfrm>
              <a:off x="8115240"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4.1</a:t>
              </a:r>
            </a:p>
          </p:txBody>
        </p:sp>
        <p:sp>
          <p:nvSpPr>
            <p:cNvPr id="179" name="tx179"/>
            <p:cNvSpPr/>
            <p:nvPr/>
          </p:nvSpPr>
          <p:spPr>
            <a:xfrm>
              <a:off x="7459188"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3.7</a:t>
              </a:r>
            </a:p>
          </p:txBody>
        </p:sp>
        <p:sp>
          <p:nvSpPr>
            <p:cNvPr id="180" name="tx180"/>
            <p:cNvSpPr/>
            <p:nvPr/>
          </p:nvSpPr>
          <p:spPr>
            <a:xfrm>
              <a:off x="7391542"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3.7</a:t>
              </a:r>
            </a:p>
          </p:txBody>
        </p:sp>
        <p:sp>
          <p:nvSpPr>
            <p:cNvPr id="181" name="tx181"/>
            <p:cNvSpPr/>
            <p:nvPr/>
          </p:nvSpPr>
          <p:spPr>
            <a:xfrm>
              <a:off x="655312"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2" name="tx182"/>
            <p:cNvSpPr/>
            <p:nvPr/>
          </p:nvSpPr>
          <p:spPr>
            <a:xfrm>
              <a:off x="655312"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3" name="tx183"/>
            <p:cNvSpPr/>
            <p:nvPr/>
          </p:nvSpPr>
          <p:spPr>
            <a:xfrm>
              <a:off x="655312"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4" name="tx184"/>
            <p:cNvSpPr/>
            <p:nvPr/>
          </p:nvSpPr>
          <p:spPr>
            <a:xfrm>
              <a:off x="1253976"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5" name="tx185"/>
            <p:cNvSpPr/>
            <p:nvPr/>
          </p:nvSpPr>
          <p:spPr>
            <a:xfrm>
              <a:off x="2834800"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86" name="tx186"/>
            <p:cNvSpPr/>
            <p:nvPr/>
          </p:nvSpPr>
          <p:spPr>
            <a:xfrm>
              <a:off x="4415624"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7" name="tx187"/>
            <p:cNvSpPr/>
            <p:nvPr/>
          </p:nvSpPr>
          <p:spPr>
            <a:xfrm>
              <a:off x="5996448"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88" name="tx188"/>
            <p:cNvSpPr/>
            <p:nvPr/>
          </p:nvSpPr>
          <p:spPr>
            <a:xfrm>
              <a:off x="7577272"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9" name="tx189"/>
            <p:cNvSpPr/>
            <p:nvPr/>
          </p:nvSpPr>
          <p:spPr>
            <a:xfrm>
              <a:off x="389767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0" name="tx190"/>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2" name="tx192"/>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(92%) was lower than in 2019 (94%).
The number of children vaccinated with DTP3 decreased 13% from 3.9 million in 2019 to 3.4 million in 2025.
The number of surviving infants decreased approximately 11% from 4.1 million in 2019 to 3.7 million in 2025.
In 2025, 487,000 fewer children were vaccinated than in 2019.
In 2025, there were 436,000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92%: 3.4 million children received three doses of DTP-containing vaccine, but 292,000 remain un- or under-vaccinated.</a:t>
            </a:r>
          </a:p>
        </p:txBody>
      </p:sp>
      <p:grpSp xmlns:pic="http://schemas.openxmlformats.org/drawingml/2006/picture">
        <p:nvGrpSpPr>
          <p:cNvPr id="195" name=""/>
          <p:cNvGrpSpPr/>
          <p:nvPr/>
        </p:nvGrpSpPr>
        <p:grpSpPr>
          <a:xfrm>
            <a:off x="292608" y="1005840"/>
            <a:ext cx="8595360" cy="28575"/>
            <a:chOff x="292608" y="1005840"/>
            <a:chExt cx="8595360" cy="28575"/>
          </a:xfrm>
        </p:grpSpPr>
        <p:sp>
          <p:nvSpPr>
            <p:cNvPr id="19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87112" y="5233857"/>
              <a:ext cx="259608"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2246720" y="5233857"/>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 name="rc6"/>
            <p:cNvSpPr/>
            <p:nvPr/>
          </p:nvSpPr>
          <p:spPr>
            <a:xfrm>
              <a:off x="2506328" y="5233857"/>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2765936" y="5233857"/>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 name="rc8"/>
            <p:cNvSpPr/>
            <p:nvPr/>
          </p:nvSpPr>
          <p:spPr>
            <a:xfrm>
              <a:off x="3025544" y="5233857"/>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 name="rc9"/>
            <p:cNvSpPr/>
            <p:nvPr/>
          </p:nvSpPr>
          <p:spPr>
            <a:xfrm>
              <a:off x="3285152" y="5233857"/>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3544760" y="5233857"/>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 name="rc11"/>
            <p:cNvSpPr/>
            <p:nvPr/>
          </p:nvSpPr>
          <p:spPr>
            <a:xfrm>
              <a:off x="3804368" y="5233857"/>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 name="rc12"/>
            <p:cNvSpPr/>
            <p:nvPr/>
          </p:nvSpPr>
          <p:spPr>
            <a:xfrm>
              <a:off x="4063976" y="5233857"/>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 name="rc13"/>
            <p:cNvSpPr/>
            <p:nvPr/>
          </p:nvSpPr>
          <p:spPr>
            <a:xfrm>
              <a:off x="4323584" y="5233857"/>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 name="rc14"/>
            <p:cNvSpPr/>
            <p:nvPr/>
          </p:nvSpPr>
          <p:spPr>
            <a:xfrm>
              <a:off x="4583192" y="5233857"/>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 name="rc15"/>
            <p:cNvSpPr/>
            <p:nvPr/>
          </p:nvSpPr>
          <p:spPr>
            <a:xfrm>
              <a:off x="4842800" y="5233857"/>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 name="rc16"/>
            <p:cNvSpPr/>
            <p:nvPr/>
          </p:nvSpPr>
          <p:spPr>
            <a:xfrm>
              <a:off x="5102408" y="523385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 name="rc17"/>
            <p:cNvSpPr/>
            <p:nvPr/>
          </p:nvSpPr>
          <p:spPr>
            <a:xfrm>
              <a:off x="5362016" y="523385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621624" y="52338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881232" y="52338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140840" y="52338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400448" y="5233857"/>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 name="rc22"/>
            <p:cNvSpPr/>
            <p:nvPr/>
          </p:nvSpPr>
          <p:spPr>
            <a:xfrm>
              <a:off x="6660056" y="5233857"/>
              <a:ext cx="259608"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 name="rc23"/>
            <p:cNvSpPr/>
            <p:nvPr/>
          </p:nvSpPr>
          <p:spPr>
            <a:xfrm>
              <a:off x="6919664" y="5233857"/>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 name="rc24"/>
            <p:cNvSpPr/>
            <p:nvPr/>
          </p:nvSpPr>
          <p:spPr>
            <a:xfrm>
              <a:off x="7179272" y="5233857"/>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 name="rc25"/>
            <p:cNvSpPr/>
            <p:nvPr/>
          </p:nvSpPr>
          <p:spPr>
            <a:xfrm>
              <a:off x="7438880" y="5233857"/>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 name="rc26"/>
            <p:cNvSpPr/>
            <p:nvPr/>
          </p:nvSpPr>
          <p:spPr>
            <a:xfrm>
              <a:off x="7698488" y="5233857"/>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 name="rc27"/>
            <p:cNvSpPr/>
            <p:nvPr/>
          </p:nvSpPr>
          <p:spPr>
            <a:xfrm>
              <a:off x="7958096" y="5233857"/>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 name="rc28"/>
            <p:cNvSpPr/>
            <p:nvPr/>
          </p:nvSpPr>
          <p:spPr>
            <a:xfrm>
              <a:off x="8217704" y="5233857"/>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 name="rc29"/>
            <p:cNvSpPr/>
            <p:nvPr/>
          </p:nvSpPr>
          <p:spPr>
            <a:xfrm>
              <a:off x="8477312" y="5233857"/>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1987112" y="20183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2246720" y="20183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2506328" y="20183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2765936" y="20183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3025544" y="20183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3285152" y="20183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3544760"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804368"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4063976"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4323584"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583192"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842800"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5102408"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5362016"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621624"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881232" y="20183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6140840"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400448"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660056"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919664" y="20183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9272"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38880"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7698488"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7958096"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217704" y="20183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477312" y="20183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1987112" y="394765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 name="rc57"/>
            <p:cNvSpPr/>
            <p:nvPr/>
          </p:nvSpPr>
          <p:spPr>
            <a:xfrm>
              <a:off x="2246720" y="394765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2506328" y="394765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2765936" y="39476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3025544" y="39476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3285152" y="39476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3544760" y="39476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804368" y="39476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4063976" y="39476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4323584" y="394765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583192" y="394765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842800" y="39476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5102408" y="39476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5362016" y="39476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621624" y="3947658"/>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5881232" y="3947658"/>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6140840" y="394765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 name="rc73"/>
            <p:cNvSpPr/>
            <p:nvPr/>
          </p:nvSpPr>
          <p:spPr>
            <a:xfrm>
              <a:off x="6400448" y="394765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4" name="rc74"/>
            <p:cNvSpPr/>
            <p:nvPr/>
          </p:nvSpPr>
          <p:spPr>
            <a:xfrm>
              <a:off x="6660056" y="394765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919664" y="394765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6" name="rc76"/>
            <p:cNvSpPr/>
            <p:nvPr/>
          </p:nvSpPr>
          <p:spPr>
            <a:xfrm>
              <a:off x="7179272" y="3947658"/>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7" name="rc77"/>
            <p:cNvSpPr/>
            <p:nvPr/>
          </p:nvSpPr>
          <p:spPr>
            <a:xfrm>
              <a:off x="7438880" y="3947658"/>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8" name="rc78"/>
            <p:cNvSpPr/>
            <p:nvPr/>
          </p:nvSpPr>
          <p:spPr>
            <a:xfrm>
              <a:off x="7698488" y="3947658"/>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7958096" y="394765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8217704" y="394765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477312" y="394765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2" name="rc82"/>
            <p:cNvSpPr/>
            <p:nvPr/>
          </p:nvSpPr>
          <p:spPr>
            <a:xfrm>
              <a:off x="1987112" y="42692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3" name="rc83"/>
            <p:cNvSpPr/>
            <p:nvPr/>
          </p:nvSpPr>
          <p:spPr>
            <a:xfrm>
              <a:off x="2246720" y="42692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2506328" y="42692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2765936" y="42692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3025544" y="42692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3285152" y="42692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3544760" y="42692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804368" y="42692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4063976" y="42692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323584" y="42692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583192" y="42692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3" name="rc93"/>
            <p:cNvSpPr/>
            <p:nvPr/>
          </p:nvSpPr>
          <p:spPr>
            <a:xfrm>
              <a:off x="4842800" y="42692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5102408" y="42692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5362016" y="42692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621624" y="42692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881232" y="42692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6140840" y="42692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9" name="rc99"/>
            <p:cNvSpPr/>
            <p:nvPr/>
          </p:nvSpPr>
          <p:spPr>
            <a:xfrm>
              <a:off x="6400448" y="426920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6660056" y="42692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919664" y="42692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9272" y="42692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38880" y="426920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4" name="rc104"/>
            <p:cNvSpPr/>
            <p:nvPr/>
          </p:nvSpPr>
          <p:spPr>
            <a:xfrm>
              <a:off x="7698488" y="426920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5" name="rc105"/>
            <p:cNvSpPr/>
            <p:nvPr/>
          </p:nvSpPr>
          <p:spPr>
            <a:xfrm>
              <a:off x="7958096" y="42692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8217704" y="426920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7" name="rc107"/>
            <p:cNvSpPr/>
            <p:nvPr/>
          </p:nvSpPr>
          <p:spPr>
            <a:xfrm>
              <a:off x="8477312" y="4269208"/>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8" name="rc108"/>
            <p:cNvSpPr/>
            <p:nvPr/>
          </p:nvSpPr>
          <p:spPr>
            <a:xfrm>
              <a:off x="1987112"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9" name="rc109"/>
            <p:cNvSpPr/>
            <p:nvPr/>
          </p:nvSpPr>
          <p:spPr>
            <a:xfrm>
              <a:off x="2246720"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0" name="rc110"/>
            <p:cNvSpPr/>
            <p:nvPr/>
          </p:nvSpPr>
          <p:spPr>
            <a:xfrm>
              <a:off x="2506328" y="21791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1" name="rc111"/>
            <p:cNvSpPr/>
            <p:nvPr/>
          </p:nvSpPr>
          <p:spPr>
            <a:xfrm>
              <a:off x="2765936" y="21791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2" name="rc112"/>
            <p:cNvSpPr/>
            <p:nvPr/>
          </p:nvSpPr>
          <p:spPr>
            <a:xfrm>
              <a:off x="3025544" y="21791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3285152" y="21791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4" name="rc114"/>
            <p:cNvSpPr/>
            <p:nvPr/>
          </p:nvSpPr>
          <p:spPr>
            <a:xfrm>
              <a:off x="3544760"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3804368"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4063976"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4323584"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4583192"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9" name="rc119"/>
            <p:cNvSpPr/>
            <p:nvPr/>
          </p:nvSpPr>
          <p:spPr>
            <a:xfrm>
              <a:off x="4842800"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102408"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5362016"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624"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5881232"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6140840"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5" name="rc125"/>
            <p:cNvSpPr/>
            <p:nvPr/>
          </p:nvSpPr>
          <p:spPr>
            <a:xfrm>
              <a:off x="6400448"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6660056" y="21791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6919664" y="21791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7179272" y="21791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9" name="rc129"/>
            <p:cNvSpPr/>
            <p:nvPr/>
          </p:nvSpPr>
          <p:spPr>
            <a:xfrm>
              <a:off x="7438880" y="21791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0" name="rc130"/>
            <p:cNvSpPr/>
            <p:nvPr/>
          </p:nvSpPr>
          <p:spPr>
            <a:xfrm>
              <a:off x="7698488" y="21791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7958096" y="217913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8217704" y="217913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8477312" y="21791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1987112"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2246720"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2506328"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2765936"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3025544"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3285152"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3544760"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1" name="rc141"/>
            <p:cNvSpPr/>
            <p:nvPr/>
          </p:nvSpPr>
          <p:spPr>
            <a:xfrm>
              <a:off x="3804368"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4063976"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4323584"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4" name="rc144"/>
            <p:cNvSpPr/>
            <p:nvPr/>
          </p:nvSpPr>
          <p:spPr>
            <a:xfrm>
              <a:off x="4583192"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4842800"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102408" y="23399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5362016"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8" name="rc148"/>
            <p:cNvSpPr/>
            <p:nvPr/>
          </p:nvSpPr>
          <p:spPr>
            <a:xfrm>
              <a:off x="5621624"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81232"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40840" y="23399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1" name="rc151"/>
            <p:cNvSpPr/>
            <p:nvPr/>
          </p:nvSpPr>
          <p:spPr>
            <a:xfrm>
              <a:off x="6400448" y="23399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2" name="rc152"/>
            <p:cNvSpPr/>
            <p:nvPr/>
          </p:nvSpPr>
          <p:spPr>
            <a:xfrm>
              <a:off x="6660056"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6919664"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7179272"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7438880" y="23399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6" name="rc156"/>
            <p:cNvSpPr/>
            <p:nvPr/>
          </p:nvSpPr>
          <p:spPr>
            <a:xfrm>
              <a:off x="7698488" y="23399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7" name="rc157"/>
            <p:cNvSpPr/>
            <p:nvPr/>
          </p:nvSpPr>
          <p:spPr>
            <a:xfrm>
              <a:off x="7958096" y="23399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8217704" y="23399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8477312"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0" name="rc160"/>
            <p:cNvSpPr/>
            <p:nvPr/>
          </p:nvSpPr>
          <p:spPr>
            <a:xfrm>
              <a:off x="1987112"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2246720"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2506328" y="25006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3" name="rc163"/>
            <p:cNvSpPr/>
            <p:nvPr/>
          </p:nvSpPr>
          <p:spPr>
            <a:xfrm>
              <a:off x="2765936" y="25006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3025544" y="250068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3285152" y="2500684"/>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3544760" y="2500684"/>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3804368" y="2500684"/>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8" name="rc168"/>
            <p:cNvSpPr/>
            <p:nvPr/>
          </p:nvSpPr>
          <p:spPr>
            <a:xfrm>
              <a:off x="4063976" y="2500684"/>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9" name="rc169"/>
            <p:cNvSpPr/>
            <p:nvPr/>
          </p:nvSpPr>
          <p:spPr>
            <a:xfrm>
              <a:off x="4323584" y="2500684"/>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0" name="rc170"/>
            <p:cNvSpPr/>
            <p:nvPr/>
          </p:nvSpPr>
          <p:spPr>
            <a:xfrm>
              <a:off x="4583192" y="2500684"/>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1" name="rc171"/>
            <p:cNvSpPr/>
            <p:nvPr/>
          </p:nvSpPr>
          <p:spPr>
            <a:xfrm>
              <a:off x="4842800" y="2500684"/>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2" name="rc172"/>
            <p:cNvSpPr/>
            <p:nvPr/>
          </p:nvSpPr>
          <p:spPr>
            <a:xfrm>
              <a:off x="5102408" y="250068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5362016" y="250068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624" y="250068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5881232" y="2500684"/>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6" name="rc176"/>
            <p:cNvSpPr/>
            <p:nvPr/>
          </p:nvSpPr>
          <p:spPr>
            <a:xfrm>
              <a:off x="6140840" y="250068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6400448" y="25006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8" name="rc178"/>
            <p:cNvSpPr/>
            <p:nvPr/>
          </p:nvSpPr>
          <p:spPr>
            <a:xfrm>
              <a:off x="6660056"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6919664"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7179272"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7438880"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7698488"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3" name="rc183"/>
            <p:cNvSpPr/>
            <p:nvPr/>
          </p:nvSpPr>
          <p:spPr>
            <a:xfrm>
              <a:off x="7958096" y="25006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4" name="rc184"/>
            <p:cNvSpPr/>
            <p:nvPr/>
          </p:nvSpPr>
          <p:spPr>
            <a:xfrm>
              <a:off x="8217704" y="25006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8477312" y="25006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1987112"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2246720" y="53946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2506328" y="53946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2765936" y="53946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0" name="rc190"/>
            <p:cNvSpPr/>
            <p:nvPr/>
          </p:nvSpPr>
          <p:spPr>
            <a:xfrm>
              <a:off x="3025544" y="53946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1" name="rc191"/>
            <p:cNvSpPr/>
            <p:nvPr/>
          </p:nvSpPr>
          <p:spPr>
            <a:xfrm>
              <a:off x="3285152" y="53946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3544760" y="53946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3804368" y="53946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4063976" y="53946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4323584" y="53946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4583192" y="53946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4842800"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5102408" y="53946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5362016" y="53946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5621624"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1" name="rc201"/>
            <p:cNvSpPr/>
            <p:nvPr/>
          </p:nvSpPr>
          <p:spPr>
            <a:xfrm>
              <a:off x="5881232"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6140840"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3" name="rc203"/>
            <p:cNvSpPr/>
            <p:nvPr/>
          </p:nvSpPr>
          <p:spPr>
            <a:xfrm>
              <a:off x="6400448"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6660056" y="5394632"/>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5" name="rc205"/>
            <p:cNvSpPr/>
            <p:nvPr/>
          </p:nvSpPr>
          <p:spPr>
            <a:xfrm>
              <a:off x="6919664" y="5394632"/>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6" name="rc206"/>
            <p:cNvSpPr/>
            <p:nvPr/>
          </p:nvSpPr>
          <p:spPr>
            <a:xfrm>
              <a:off x="7179272" y="5394632"/>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7" name="rc207"/>
            <p:cNvSpPr/>
            <p:nvPr/>
          </p:nvSpPr>
          <p:spPr>
            <a:xfrm>
              <a:off x="7438880" y="5394632"/>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7698488" y="5394632"/>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9" name="rc209"/>
            <p:cNvSpPr/>
            <p:nvPr/>
          </p:nvSpPr>
          <p:spPr>
            <a:xfrm>
              <a:off x="7958096" y="5394632"/>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0" name="rc210"/>
            <p:cNvSpPr/>
            <p:nvPr/>
          </p:nvSpPr>
          <p:spPr>
            <a:xfrm>
              <a:off x="8217704" y="5394632"/>
              <a:ext cx="259608"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1" name="rc211"/>
            <p:cNvSpPr/>
            <p:nvPr/>
          </p:nvSpPr>
          <p:spPr>
            <a:xfrm>
              <a:off x="8477312" y="5394632"/>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2" name="rc212"/>
            <p:cNvSpPr/>
            <p:nvPr/>
          </p:nvSpPr>
          <p:spPr>
            <a:xfrm>
              <a:off x="1987112"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2246720" y="41084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4" name="rc214"/>
            <p:cNvSpPr/>
            <p:nvPr/>
          </p:nvSpPr>
          <p:spPr>
            <a:xfrm>
              <a:off x="2506328" y="41084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2765936" y="41084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3025544" y="41084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7" name="rc217"/>
            <p:cNvSpPr/>
            <p:nvPr/>
          </p:nvSpPr>
          <p:spPr>
            <a:xfrm>
              <a:off x="3285152" y="41084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8" name="rc218"/>
            <p:cNvSpPr/>
            <p:nvPr/>
          </p:nvSpPr>
          <p:spPr>
            <a:xfrm>
              <a:off x="3544760" y="41084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9" name="rc219"/>
            <p:cNvSpPr/>
            <p:nvPr/>
          </p:nvSpPr>
          <p:spPr>
            <a:xfrm>
              <a:off x="3804368"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4063976"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4323584"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4583192"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4842800"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5102408"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5362016" y="41084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6" name="rc226"/>
            <p:cNvSpPr/>
            <p:nvPr/>
          </p:nvSpPr>
          <p:spPr>
            <a:xfrm>
              <a:off x="5621624" y="41084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5881232" y="410843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6140840" y="410843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9" name="rc229"/>
            <p:cNvSpPr/>
            <p:nvPr/>
          </p:nvSpPr>
          <p:spPr>
            <a:xfrm>
              <a:off x="6400448" y="4108433"/>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0" name="rc230"/>
            <p:cNvSpPr/>
            <p:nvPr/>
          </p:nvSpPr>
          <p:spPr>
            <a:xfrm>
              <a:off x="6660056" y="4108433"/>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1" name="rc231"/>
            <p:cNvSpPr/>
            <p:nvPr/>
          </p:nvSpPr>
          <p:spPr>
            <a:xfrm>
              <a:off x="6919664" y="4108433"/>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2" name="rc232"/>
            <p:cNvSpPr/>
            <p:nvPr/>
          </p:nvSpPr>
          <p:spPr>
            <a:xfrm>
              <a:off x="7179272" y="4108433"/>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3" name="rc233"/>
            <p:cNvSpPr/>
            <p:nvPr/>
          </p:nvSpPr>
          <p:spPr>
            <a:xfrm>
              <a:off x="7438880" y="4108433"/>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4" name="rc234"/>
            <p:cNvSpPr/>
            <p:nvPr/>
          </p:nvSpPr>
          <p:spPr>
            <a:xfrm>
              <a:off x="7698488" y="4108433"/>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5" name="rc235"/>
            <p:cNvSpPr/>
            <p:nvPr/>
          </p:nvSpPr>
          <p:spPr>
            <a:xfrm>
              <a:off x="7958096" y="4108433"/>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8217704" y="4108433"/>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7" name="rc237"/>
            <p:cNvSpPr/>
            <p:nvPr/>
          </p:nvSpPr>
          <p:spPr>
            <a:xfrm>
              <a:off x="8477312" y="410843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8" name="rc238"/>
            <p:cNvSpPr/>
            <p:nvPr/>
          </p:nvSpPr>
          <p:spPr>
            <a:xfrm>
              <a:off x="1987112"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2246720"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2506328"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1" name="rc241"/>
            <p:cNvSpPr/>
            <p:nvPr/>
          </p:nvSpPr>
          <p:spPr>
            <a:xfrm>
              <a:off x="2765936"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2" name="rc242"/>
            <p:cNvSpPr/>
            <p:nvPr/>
          </p:nvSpPr>
          <p:spPr>
            <a:xfrm>
              <a:off x="3025544"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3" name="rc243"/>
            <p:cNvSpPr/>
            <p:nvPr/>
          </p:nvSpPr>
          <p:spPr>
            <a:xfrm>
              <a:off x="3285152"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3544760"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5" name="rc245"/>
            <p:cNvSpPr/>
            <p:nvPr/>
          </p:nvSpPr>
          <p:spPr>
            <a:xfrm>
              <a:off x="3804368"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6" name="rc246"/>
            <p:cNvSpPr/>
            <p:nvPr/>
          </p:nvSpPr>
          <p:spPr>
            <a:xfrm>
              <a:off x="4063976"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7" name="rc247"/>
            <p:cNvSpPr/>
            <p:nvPr/>
          </p:nvSpPr>
          <p:spPr>
            <a:xfrm>
              <a:off x="4323584"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8" name="rc248"/>
            <p:cNvSpPr/>
            <p:nvPr/>
          </p:nvSpPr>
          <p:spPr>
            <a:xfrm>
              <a:off x="4583192"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9" name="rc249"/>
            <p:cNvSpPr/>
            <p:nvPr/>
          </p:nvSpPr>
          <p:spPr>
            <a:xfrm>
              <a:off x="4842800"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0" name="rc250"/>
            <p:cNvSpPr/>
            <p:nvPr/>
          </p:nvSpPr>
          <p:spPr>
            <a:xfrm>
              <a:off x="5102408" y="266145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1" name="rc251"/>
            <p:cNvSpPr/>
            <p:nvPr/>
          </p:nvSpPr>
          <p:spPr>
            <a:xfrm>
              <a:off x="5362016" y="2661459"/>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2" name="rc252"/>
            <p:cNvSpPr/>
            <p:nvPr/>
          </p:nvSpPr>
          <p:spPr>
            <a:xfrm>
              <a:off x="5621624" y="2661459"/>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3" name="rc253"/>
            <p:cNvSpPr/>
            <p:nvPr/>
          </p:nvSpPr>
          <p:spPr>
            <a:xfrm>
              <a:off x="5881232"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4" name="rc254"/>
            <p:cNvSpPr/>
            <p:nvPr/>
          </p:nvSpPr>
          <p:spPr>
            <a:xfrm>
              <a:off x="6140840" y="26614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5" name="rc255"/>
            <p:cNvSpPr/>
            <p:nvPr/>
          </p:nvSpPr>
          <p:spPr>
            <a:xfrm>
              <a:off x="6400448" y="26614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6" name="rc256"/>
            <p:cNvSpPr/>
            <p:nvPr/>
          </p:nvSpPr>
          <p:spPr>
            <a:xfrm>
              <a:off x="6660056" y="26614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7" name="rc257"/>
            <p:cNvSpPr/>
            <p:nvPr/>
          </p:nvSpPr>
          <p:spPr>
            <a:xfrm>
              <a:off x="6919664" y="26614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8" name="rc258"/>
            <p:cNvSpPr/>
            <p:nvPr/>
          </p:nvSpPr>
          <p:spPr>
            <a:xfrm>
              <a:off x="7179272"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9" name="rc259"/>
            <p:cNvSpPr/>
            <p:nvPr/>
          </p:nvSpPr>
          <p:spPr>
            <a:xfrm>
              <a:off x="7438880"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0" name="rc260"/>
            <p:cNvSpPr/>
            <p:nvPr/>
          </p:nvSpPr>
          <p:spPr>
            <a:xfrm>
              <a:off x="7698488"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1" name="rc261"/>
            <p:cNvSpPr/>
            <p:nvPr/>
          </p:nvSpPr>
          <p:spPr>
            <a:xfrm>
              <a:off x="7958096"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2" name="rc262"/>
            <p:cNvSpPr/>
            <p:nvPr/>
          </p:nvSpPr>
          <p:spPr>
            <a:xfrm>
              <a:off x="8217704"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3" name="rc263"/>
            <p:cNvSpPr/>
            <p:nvPr/>
          </p:nvSpPr>
          <p:spPr>
            <a:xfrm>
              <a:off x="8477312"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4" name="rc264"/>
            <p:cNvSpPr/>
            <p:nvPr/>
          </p:nvSpPr>
          <p:spPr>
            <a:xfrm>
              <a:off x="1987112" y="491230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5" name="rc265"/>
            <p:cNvSpPr/>
            <p:nvPr/>
          </p:nvSpPr>
          <p:spPr>
            <a:xfrm>
              <a:off x="2246720" y="491230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6" name="rc266"/>
            <p:cNvSpPr/>
            <p:nvPr/>
          </p:nvSpPr>
          <p:spPr>
            <a:xfrm>
              <a:off x="2506328" y="491230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7" name="rc267"/>
            <p:cNvSpPr/>
            <p:nvPr/>
          </p:nvSpPr>
          <p:spPr>
            <a:xfrm>
              <a:off x="2765936" y="49123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8" name="rc268"/>
            <p:cNvSpPr/>
            <p:nvPr/>
          </p:nvSpPr>
          <p:spPr>
            <a:xfrm>
              <a:off x="3025544" y="49123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9" name="rc269"/>
            <p:cNvSpPr/>
            <p:nvPr/>
          </p:nvSpPr>
          <p:spPr>
            <a:xfrm>
              <a:off x="3285152" y="49123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0" name="rc270"/>
            <p:cNvSpPr/>
            <p:nvPr/>
          </p:nvSpPr>
          <p:spPr>
            <a:xfrm>
              <a:off x="3544760" y="49123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1" name="rc271"/>
            <p:cNvSpPr/>
            <p:nvPr/>
          </p:nvSpPr>
          <p:spPr>
            <a:xfrm>
              <a:off x="3804368" y="49123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2" name="rc272"/>
            <p:cNvSpPr/>
            <p:nvPr/>
          </p:nvSpPr>
          <p:spPr>
            <a:xfrm>
              <a:off x="4063976" y="49123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3" name="rc273"/>
            <p:cNvSpPr/>
            <p:nvPr/>
          </p:nvSpPr>
          <p:spPr>
            <a:xfrm>
              <a:off x="4323584" y="49123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4" name="rc274"/>
            <p:cNvSpPr/>
            <p:nvPr/>
          </p:nvSpPr>
          <p:spPr>
            <a:xfrm>
              <a:off x="4583192" y="49123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5" name="rc275"/>
            <p:cNvSpPr/>
            <p:nvPr/>
          </p:nvSpPr>
          <p:spPr>
            <a:xfrm>
              <a:off x="4842800" y="49123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6" name="rc276"/>
            <p:cNvSpPr/>
            <p:nvPr/>
          </p:nvSpPr>
          <p:spPr>
            <a:xfrm>
              <a:off x="5102408" y="49123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7" name="rc277"/>
            <p:cNvSpPr/>
            <p:nvPr/>
          </p:nvSpPr>
          <p:spPr>
            <a:xfrm>
              <a:off x="5362016" y="491230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8" name="rc278"/>
            <p:cNvSpPr/>
            <p:nvPr/>
          </p:nvSpPr>
          <p:spPr>
            <a:xfrm>
              <a:off x="5621624" y="491230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9" name="rc279"/>
            <p:cNvSpPr/>
            <p:nvPr/>
          </p:nvSpPr>
          <p:spPr>
            <a:xfrm>
              <a:off x="5881232" y="491230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0" name="rc280"/>
            <p:cNvSpPr/>
            <p:nvPr/>
          </p:nvSpPr>
          <p:spPr>
            <a:xfrm>
              <a:off x="6140840" y="4912307"/>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1" name="rc281"/>
            <p:cNvSpPr/>
            <p:nvPr/>
          </p:nvSpPr>
          <p:spPr>
            <a:xfrm>
              <a:off x="6400448" y="4912307"/>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2" name="rc282"/>
            <p:cNvSpPr/>
            <p:nvPr/>
          </p:nvSpPr>
          <p:spPr>
            <a:xfrm>
              <a:off x="6660056" y="4912307"/>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3" name="rc283"/>
            <p:cNvSpPr/>
            <p:nvPr/>
          </p:nvSpPr>
          <p:spPr>
            <a:xfrm>
              <a:off x="6919664" y="4912307"/>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4" name="rc284"/>
            <p:cNvSpPr/>
            <p:nvPr/>
          </p:nvSpPr>
          <p:spPr>
            <a:xfrm>
              <a:off x="7179272" y="4912307"/>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5" name="rc285"/>
            <p:cNvSpPr/>
            <p:nvPr/>
          </p:nvSpPr>
          <p:spPr>
            <a:xfrm>
              <a:off x="7438880" y="491230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6" name="rc286"/>
            <p:cNvSpPr/>
            <p:nvPr/>
          </p:nvSpPr>
          <p:spPr>
            <a:xfrm>
              <a:off x="7698488" y="491230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7" name="rc287"/>
            <p:cNvSpPr/>
            <p:nvPr/>
          </p:nvSpPr>
          <p:spPr>
            <a:xfrm>
              <a:off x="7958096" y="491230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8" name="rc288"/>
            <p:cNvSpPr/>
            <p:nvPr/>
          </p:nvSpPr>
          <p:spPr>
            <a:xfrm>
              <a:off x="8217704" y="491230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9" name="rc289"/>
            <p:cNvSpPr/>
            <p:nvPr/>
          </p:nvSpPr>
          <p:spPr>
            <a:xfrm>
              <a:off x="8477312" y="491230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0" name="rc290"/>
            <p:cNvSpPr/>
            <p:nvPr/>
          </p:nvSpPr>
          <p:spPr>
            <a:xfrm>
              <a:off x="1987112" y="3304558"/>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1" name="rc291"/>
            <p:cNvSpPr/>
            <p:nvPr/>
          </p:nvSpPr>
          <p:spPr>
            <a:xfrm>
              <a:off x="2246720" y="3304558"/>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2" name="rc292"/>
            <p:cNvSpPr/>
            <p:nvPr/>
          </p:nvSpPr>
          <p:spPr>
            <a:xfrm>
              <a:off x="2506328" y="330455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3" name="rc293"/>
            <p:cNvSpPr/>
            <p:nvPr/>
          </p:nvSpPr>
          <p:spPr>
            <a:xfrm>
              <a:off x="2765936" y="330455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4" name="rc294"/>
            <p:cNvSpPr/>
            <p:nvPr/>
          </p:nvSpPr>
          <p:spPr>
            <a:xfrm>
              <a:off x="3025544" y="33045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5" name="rc295"/>
            <p:cNvSpPr/>
            <p:nvPr/>
          </p:nvSpPr>
          <p:spPr>
            <a:xfrm>
              <a:off x="3285152" y="33045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6" name="rc296"/>
            <p:cNvSpPr/>
            <p:nvPr/>
          </p:nvSpPr>
          <p:spPr>
            <a:xfrm>
              <a:off x="3544760" y="33045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7" name="rc297"/>
            <p:cNvSpPr/>
            <p:nvPr/>
          </p:nvSpPr>
          <p:spPr>
            <a:xfrm>
              <a:off x="3804368"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8" name="rc298"/>
            <p:cNvSpPr/>
            <p:nvPr/>
          </p:nvSpPr>
          <p:spPr>
            <a:xfrm>
              <a:off x="4063976"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9" name="rc299"/>
            <p:cNvSpPr/>
            <p:nvPr/>
          </p:nvSpPr>
          <p:spPr>
            <a:xfrm>
              <a:off x="4323584"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0" name="rc300"/>
            <p:cNvSpPr/>
            <p:nvPr/>
          </p:nvSpPr>
          <p:spPr>
            <a:xfrm>
              <a:off x="4583192"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1" name="rc301"/>
            <p:cNvSpPr/>
            <p:nvPr/>
          </p:nvSpPr>
          <p:spPr>
            <a:xfrm>
              <a:off x="4842800"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102408"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3" name="rc303"/>
            <p:cNvSpPr/>
            <p:nvPr/>
          </p:nvSpPr>
          <p:spPr>
            <a:xfrm>
              <a:off x="5362016"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4" name="rc304"/>
            <p:cNvSpPr/>
            <p:nvPr/>
          </p:nvSpPr>
          <p:spPr>
            <a:xfrm>
              <a:off x="5621624"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5" name="rc305"/>
            <p:cNvSpPr/>
            <p:nvPr/>
          </p:nvSpPr>
          <p:spPr>
            <a:xfrm>
              <a:off x="5881232"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6" name="rc306"/>
            <p:cNvSpPr/>
            <p:nvPr/>
          </p:nvSpPr>
          <p:spPr>
            <a:xfrm>
              <a:off x="6140840"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7" name="rc307"/>
            <p:cNvSpPr/>
            <p:nvPr/>
          </p:nvSpPr>
          <p:spPr>
            <a:xfrm>
              <a:off x="6400448"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60056"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19664"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0" name="rc310"/>
            <p:cNvSpPr/>
            <p:nvPr/>
          </p:nvSpPr>
          <p:spPr>
            <a:xfrm>
              <a:off x="7179272"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38880"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2" name="rc312"/>
            <p:cNvSpPr/>
            <p:nvPr/>
          </p:nvSpPr>
          <p:spPr>
            <a:xfrm>
              <a:off x="7698488" y="33045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3" name="rc313"/>
            <p:cNvSpPr/>
            <p:nvPr/>
          </p:nvSpPr>
          <p:spPr>
            <a:xfrm>
              <a:off x="7958096" y="33045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4" name="rc314"/>
            <p:cNvSpPr/>
            <p:nvPr/>
          </p:nvSpPr>
          <p:spPr>
            <a:xfrm>
              <a:off x="8217704" y="33045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5" name="rc315"/>
            <p:cNvSpPr/>
            <p:nvPr/>
          </p:nvSpPr>
          <p:spPr>
            <a:xfrm>
              <a:off x="8477312" y="330455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6" name="rc316"/>
            <p:cNvSpPr/>
            <p:nvPr/>
          </p:nvSpPr>
          <p:spPr>
            <a:xfrm>
              <a:off x="198711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7" name="rc317"/>
            <p:cNvSpPr/>
            <p:nvPr/>
          </p:nvSpPr>
          <p:spPr>
            <a:xfrm>
              <a:off x="224672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8" name="rc318"/>
            <p:cNvSpPr/>
            <p:nvPr/>
          </p:nvSpPr>
          <p:spPr>
            <a:xfrm>
              <a:off x="250632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9" name="rc319"/>
            <p:cNvSpPr/>
            <p:nvPr/>
          </p:nvSpPr>
          <p:spPr>
            <a:xfrm>
              <a:off x="276593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0" name="rc320"/>
            <p:cNvSpPr/>
            <p:nvPr/>
          </p:nvSpPr>
          <p:spPr>
            <a:xfrm>
              <a:off x="302554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1" name="rc321"/>
            <p:cNvSpPr/>
            <p:nvPr/>
          </p:nvSpPr>
          <p:spPr>
            <a:xfrm>
              <a:off x="328515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2" name="rc322"/>
            <p:cNvSpPr/>
            <p:nvPr/>
          </p:nvSpPr>
          <p:spPr>
            <a:xfrm>
              <a:off x="354476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3" name="rc323"/>
            <p:cNvSpPr/>
            <p:nvPr/>
          </p:nvSpPr>
          <p:spPr>
            <a:xfrm>
              <a:off x="380436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4" name="rc324"/>
            <p:cNvSpPr/>
            <p:nvPr/>
          </p:nvSpPr>
          <p:spPr>
            <a:xfrm>
              <a:off x="406397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5" name="rc325"/>
            <p:cNvSpPr/>
            <p:nvPr/>
          </p:nvSpPr>
          <p:spPr>
            <a:xfrm>
              <a:off x="432358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6" name="rc326"/>
            <p:cNvSpPr/>
            <p:nvPr/>
          </p:nvSpPr>
          <p:spPr>
            <a:xfrm>
              <a:off x="458319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7" name="rc327"/>
            <p:cNvSpPr/>
            <p:nvPr/>
          </p:nvSpPr>
          <p:spPr>
            <a:xfrm>
              <a:off x="484280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8" name="rc328"/>
            <p:cNvSpPr/>
            <p:nvPr/>
          </p:nvSpPr>
          <p:spPr>
            <a:xfrm>
              <a:off x="510240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9" name="rc329"/>
            <p:cNvSpPr/>
            <p:nvPr/>
          </p:nvSpPr>
          <p:spPr>
            <a:xfrm>
              <a:off x="536201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0" name="rc330"/>
            <p:cNvSpPr/>
            <p:nvPr/>
          </p:nvSpPr>
          <p:spPr>
            <a:xfrm>
              <a:off x="562162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1" name="rc331"/>
            <p:cNvSpPr/>
            <p:nvPr/>
          </p:nvSpPr>
          <p:spPr>
            <a:xfrm>
              <a:off x="588123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2" name="rc332"/>
            <p:cNvSpPr/>
            <p:nvPr/>
          </p:nvSpPr>
          <p:spPr>
            <a:xfrm>
              <a:off x="614084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3" name="rc333"/>
            <p:cNvSpPr/>
            <p:nvPr/>
          </p:nvSpPr>
          <p:spPr>
            <a:xfrm>
              <a:off x="640044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4" name="rc334"/>
            <p:cNvSpPr/>
            <p:nvPr/>
          </p:nvSpPr>
          <p:spPr>
            <a:xfrm>
              <a:off x="666005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1966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6" name="rc336"/>
            <p:cNvSpPr/>
            <p:nvPr/>
          </p:nvSpPr>
          <p:spPr>
            <a:xfrm>
              <a:off x="717927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7" name="rc337"/>
            <p:cNvSpPr/>
            <p:nvPr/>
          </p:nvSpPr>
          <p:spPr>
            <a:xfrm>
              <a:off x="743888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8" name="rc338"/>
            <p:cNvSpPr/>
            <p:nvPr/>
          </p:nvSpPr>
          <p:spPr>
            <a:xfrm>
              <a:off x="769848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9" name="rc339"/>
            <p:cNvSpPr/>
            <p:nvPr/>
          </p:nvSpPr>
          <p:spPr>
            <a:xfrm>
              <a:off x="795809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0" name="rc340"/>
            <p:cNvSpPr/>
            <p:nvPr/>
          </p:nvSpPr>
          <p:spPr>
            <a:xfrm>
              <a:off x="821770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1" name="rc341"/>
            <p:cNvSpPr/>
            <p:nvPr/>
          </p:nvSpPr>
          <p:spPr>
            <a:xfrm>
              <a:off x="847731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2" name="rc342"/>
            <p:cNvSpPr/>
            <p:nvPr/>
          </p:nvSpPr>
          <p:spPr>
            <a:xfrm>
              <a:off x="1987112" y="442998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3" name="rc343"/>
            <p:cNvSpPr/>
            <p:nvPr/>
          </p:nvSpPr>
          <p:spPr>
            <a:xfrm>
              <a:off x="2246720" y="4429983"/>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4" name="rc344"/>
            <p:cNvSpPr/>
            <p:nvPr/>
          </p:nvSpPr>
          <p:spPr>
            <a:xfrm>
              <a:off x="2506328" y="4429983"/>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45" name="rc345"/>
            <p:cNvSpPr/>
            <p:nvPr/>
          </p:nvSpPr>
          <p:spPr>
            <a:xfrm>
              <a:off x="2765936" y="442998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6" name="rc346"/>
            <p:cNvSpPr/>
            <p:nvPr/>
          </p:nvSpPr>
          <p:spPr>
            <a:xfrm>
              <a:off x="3025544" y="4429983"/>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47" name="rc347"/>
            <p:cNvSpPr/>
            <p:nvPr/>
          </p:nvSpPr>
          <p:spPr>
            <a:xfrm>
              <a:off x="3285152" y="4429983"/>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8" name="rc348"/>
            <p:cNvSpPr/>
            <p:nvPr/>
          </p:nvSpPr>
          <p:spPr>
            <a:xfrm>
              <a:off x="3544760" y="4429983"/>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49" name="rc349"/>
            <p:cNvSpPr/>
            <p:nvPr/>
          </p:nvSpPr>
          <p:spPr>
            <a:xfrm>
              <a:off x="3804368" y="442998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0" name="rc350"/>
            <p:cNvSpPr/>
            <p:nvPr/>
          </p:nvSpPr>
          <p:spPr>
            <a:xfrm>
              <a:off x="4063976" y="442998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1" name="rc351"/>
            <p:cNvSpPr/>
            <p:nvPr/>
          </p:nvSpPr>
          <p:spPr>
            <a:xfrm>
              <a:off x="4323584" y="44299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2" name="rc352"/>
            <p:cNvSpPr/>
            <p:nvPr/>
          </p:nvSpPr>
          <p:spPr>
            <a:xfrm>
              <a:off x="4583192" y="44299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53" name="rc353"/>
            <p:cNvSpPr/>
            <p:nvPr/>
          </p:nvSpPr>
          <p:spPr>
            <a:xfrm>
              <a:off x="4842800"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4" name="rc354"/>
            <p:cNvSpPr/>
            <p:nvPr/>
          </p:nvSpPr>
          <p:spPr>
            <a:xfrm>
              <a:off x="5102408"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5" name="rc355"/>
            <p:cNvSpPr/>
            <p:nvPr/>
          </p:nvSpPr>
          <p:spPr>
            <a:xfrm>
              <a:off x="5362016"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6" name="rc356"/>
            <p:cNvSpPr/>
            <p:nvPr/>
          </p:nvSpPr>
          <p:spPr>
            <a:xfrm>
              <a:off x="5621624"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7" name="rc357"/>
            <p:cNvSpPr/>
            <p:nvPr/>
          </p:nvSpPr>
          <p:spPr>
            <a:xfrm>
              <a:off x="5881232"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8" name="rc358"/>
            <p:cNvSpPr/>
            <p:nvPr/>
          </p:nvSpPr>
          <p:spPr>
            <a:xfrm>
              <a:off x="6140840"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9" name="rc359"/>
            <p:cNvSpPr/>
            <p:nvPr/>
          </p:nvSpPr>
          <p:spPr>
            <a:xfrm>
              <a:off x="6400448"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0" name="rc360"/>
            <p:cNvSpPr/>
            <p:nvPr/>
          </p:nvSpPr>
          <p:spPr>
            <a:xfrm>
              <a:off x="6660056" y="44299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1" name="rc361"/>
            <p:cNvSpPr/>
            <p:nvPr/>
          </p:nvSpPr>
          <p:spPr>
            <a:xfrm>
              <a:off x="6919664" y="44299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2" name="rc362"/>
            <p:cNvSpPr/>
            <p:nvPr/>
          </p:nvSpPr>
          <p:spPr>
            <a:xfrm>
              <a:off x="7179272" y="44299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3" name="rc363"/>
            <p:cNvSpPr/>
            <p:nvPr/>
          </p:nvSpPr>
          <p:spPr>
            <a:xfrm>
              <a:off x="7438880" y="44299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4" name="rc364"/>
            <p:cNvSpPr/>
            <p:nvPr/>
          </p:nvSpPr>
          <p:spPr>
            <a:xfrm>
              <a:off x="7698488" y="442998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5" name="rc365"/>
            <p:cNvSpPr/>
            <p:nvPr/>
          </p:nvSpPr>
          <p:spPr>
            <a:xfrm>
              <a:off x="7958096" y="442998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66" name="rc366"/>
            <p:cNvSpPr/>
            <p:nvPr/>
          </p:nvSpPr>
          <p:spPr>
            <a:xfrm>
              <a:off x="8217704" y="442998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7" name="rc367"/>
            <p:cNvSpPr/>
            <p:nvPr/>
          </p:nvSpPr>
          <p:spPr>
            <a:xfrm>
              <a:off x="8477312" y="4429983"/>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8" name="rc368"/>
            <p:cNvSpPr/>
            <p:nvPr/>
          </p:nvSpPr>
          <p:spPr>
            <a:xfrm>
              <a:off x="1987112" y="2983009"/>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9" name="rc369"/>
            <p:cNvSpPr/>
            <p:nvPr/>
          </p:nvSpPr>
          <p:spPr>
            <a:xfrm>
              <a:off x="2246720" y="2983009"/>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0" name="rc370"/>
            <p:cNvSpPr/>
            <p:nvPr/>
          </p:nvSpPr>
          <p:spPr>
            <a:xfrm>
              <a:off x="2506328" y="2983009"/>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1" name="rc371"/>
            <p:cNvSpPr/>
            <p:nvPr/>
          </p:nvSpPr>
          <p:spPr>
            <a:xfrm>
              <a:off x="2765936" y="29830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2" name="rc372"/>
            <p:cNvSpPr/>
            <p:nvPr/>
          </p:nvSpPr>
          <p:spPr>
            <a:xfrm>
              <a:off x="3025544" y="29830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3" name="rc373"/>
            <p:cNvSpPr/>
            <p:nvPr/>
          </p:nvSpPr>
          <p:spPr>
            <a:xfrm>
              <a:off x="3285152"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4" name="rc374"/>
            <p:cNvSpPr/>
            <p:nvPr/>
          </p:nvSpPr>
          <p:spPr>
            <a:xfrm>
              <a:off x="3544760" y="29830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5" name="rc375"/>
            <p:cNvSpPr/>
            <p:nvPr/>
          </p:nvSpPr>
          <p:spPr>
            <a:xfrm>
              <a:off x="3804368" y="29830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6" name="rc376"/>
            <p:cNvSpPr/>
            <p:nvPr/>
          </p:nvSpPr>
          <p:spPr>
            <a:xfrm>
              <a:off x="4063976" y="29830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7" name="rc377"/>
            <p:cNvSpPr/>
            <p:nvPr/>
          </p:nvSpPr>
          <p:spPr>
            <a:xfrm>
              <a:off x="4323584" y="29830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8" name="rc378"/>
            <p:cNvSpPr/>
            <p:nvPr/>
          </p:nvSpPr>
          <p:spPr>
            <a:xfrm>
              <a:off x="4583192" y="29830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9" name="rc379"/>
            <p:cNvSpPr/>
            <p:nvPr/>
          </p:nvSpPr>
          <p:spPr>
            <a:xfrm>
              <a:off x="4842800" y="29830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0" name="rc380"/>
            <p:cNvSpPr/>
            <p:nvPr/>
          </p:nvSpPr>
          <p:spPr>
            <a:xfrm>
              <a:off x="5102408" y="29830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1" name="rc381"/>
            <p:cNvSpPr/>
            <p:nvPr/>
          </p:nvSpPr>
          <p:spPr>
            <a:xfrm>
              <a:off x="5362016" y="29830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2" name="rc382"/>
            <p:cNvSpPr/>
            <p:nvPr/>
          </p:nvSpPr>
          <p:spPr>
            <a:xfrm>
              <a:off x="5621624"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3" name="rc383"/>
            <p:cNvSpPr/>
            <p:nvPr/>
          </p:nvSpPr>
          <p:spPr>
            <a:xfrm>
              <a:off x="5881232" y="2983009"/>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4" name="rc384"/>
            <p:cNvSpPr/>
            <p:nvPr/>
          </p:nvSpPr>
          <p:spPr>
            <a:xfrm>
              <a:off x="6140840" y="29830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5" name="rc385"/>
            <p:cNvSpPr/>
            <p:nvPr/>
          </p:nvSpPr>
          <p:spPr>
            <a:xfrm>
              <a:off x="6400448"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6" name="rc386"/>
            <p:cNvSpPr/>
            <p:nvPr/>
          </p:nvSpPr>
          <p:spPr>
            <a:xfrm>
              <a:off x="6660056"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7" name="rc387"/>
            <p:cNvSpPr/>
            <p:nvPr/>
          </p:nvSpPr>
          <p:spPr>
            <a:xfrm>
              <a:off x="6919664" y="29830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8" name="rc388"/>
            <p:cNvSpPr/>
            <p:nvPr/>
          </p:nvSpPr>
          <p:spPr>
            <a:xfrm>
              <a:off x="7179272" y="29830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9" name="rc389"/>
            <p:cNvSpPr/>
            <p:nvPr/>
          </p:nvSpPr>
          <p:spPr>
            <a:xfrm>
              <a:off x="7438880" y="29830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0" name="rc390"/>
            <p:cNvSpPr/>
            <p:nvPr/>
          </p:nvSpPr>
          <p:spPr>
            <a:xfrm>
              <a:off x="7698488"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1" name="rc391"/>
            <p:cNvSpPr/>
            <p:nvPr/>
          </p:nvSpPr>
          <p:spPr>
            <a:xfrm>
              <a:off x="7958096"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2" name="rc392"/>
            <p:cNvSpPr/>
            <p:nvPr/>
          </p:nvSpPr>
          <p:spPr>
            <a:xfrm>
              <a:off x="8217704" y="29830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3" name="rc393"/>
            <p:cNvSpPr/>
            <p:nvPr/>
          </p:nvSpPr>
          <p:spPr>
            <a:xfrm>
              <a:off x="8477312"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4" name="rc394"/>
            <p:cNvSpPr/>
            <p:nvPr/>
          </p:nvSpPr>
          <p:spPr>
            <a:xfrm>
              <a:off x="1987112" y="1375260"/>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5" name="rc395"/>
            <p:cNvSpPr/>
            <p:nvPr/>
          </p:nvSpPr>
          <p:spPr>
            <a:xfrm>
              <a:off x="2246720" y="1375260"/>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6" name="rc396"/>
            <p:cNvSpPr/>
            <p:nvPr/>
          </p:nvSpPr>
          <p:spPr>
            <a:xfrm>
              <a:off x="2506328" y="1375260"/>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7" name="rc397"/>
            <p:cNvSpPr/>
            <p:nvPr/>
          </p:nvSpPr>
          <p:spPr>
            <a:xfrm>
              <a:off x="2765936" y="1375260"/>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8" name="rc398"/>
            <p:cNvSpPr/>
            <p:nvPr/>
          </p:nvSpPr>
          <p:spPr>
            <a:xfrm>
              <a:off x="3025544"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9" name="rc399"/>
            <p:cNvSpPr/>
            <p:nvPr/>
          </p:nvSpPr>
          <p:spPr>
            <a:xfrm>
              <a:off x="3285152"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0" name="rc400"/>
            <p:cNvSpPr/>
            <p:nvPr/>
          </p:nvSpPr>
          <p:spPr>
            <a:xfrm>
              <a:off x="3544760" y="1375260"/>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1" name="rc401"/>
            <p:cNvSpPr/>
            <p:nvPr/>
          </p:nvSpPr>
          <p:spPr>
            <a:xfrm>
              <a:off x="3804368" y="1375260"/>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2" name="rc402"/>
            <p:cNvSpPr/>
            <p:nvPr/>
          </p:nvSpPr>
          <p:spPr>
            <a:xfrm>
              <a:off x="4063976" y="1375260"/>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3" name="rc403"/>
            <p:cNvSpPr/>
            <p:nvPr/>
          </p:nvSpPr>
          <p:spPr>
            <a:xfrm>
              <a:off x="4323584" y="1375260"/>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4" name="rc404"/>
            <p:cNvSpPr/>
            <p:nvPr/>
          </p:nvSpPr>
          <p:spPr>
            <a:xfrm>
              <a:off x="4583192" y="1375260"/>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5" name="rc405"/>
            <p:cNvSpPr/>
            <p:nvPr/>
          </p:nvSpPr>
          <p:spPr>
            <a:xfrm>
              <a:off x="4842800" y="1375260"/>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6" name="rc406"/>
            <p:cNvSpPr/>
            <p:nvPr/>
          </p:nvSpPr>
          <p:spPr>
            <a:xfrm>
              <a:off x="5102408" y="1375260"/>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07" name="rc407"/>
            <p:cNvSpPr/>
            <p:nvPr/>
          </p:nvSpPr>
          <p:spPr>
            <a:xfrm>
              <a:off x="5362016" y="1375260"/>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8" name="rc408"/>
            <p:cNvSpPr/>
            <p:nvPr/>
          </p:nvSpPr>
          <p:spPr>
            <a:xfrm>
              <a:off x="5621624" y="1375260"/>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9" name="rc409"/>
            <p:cNvSpPr/>
            <p:nvPr/>
          </p:nvSpPr>
          <p:spPr>
            <a:xfrm>
              <a:off x="5881232" y="1375260"/>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0" name="rc410"/>
            <p:cNvSpPr/>
            <p:nvPr/>
          </p:nvSpPr>
          <p:spPr>
            <a:xfrm>
              <a:off x="6140840" y="1375260"/>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1" name="rc411"/>
            <p:cNvSpPr/>
            <p:nvPr/>
          </p:nvSpPr>
          <p:spPr>
            <a:xfrm>
              <a:off x="6400448" y="1375260"/>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2" name="rc412"/>
            <p:cNvSpPr/>
            <p:nvPr/>
          </p:nvSpPr>
          <p:spPr>
            <a:xfrm>
              <a:off x="6660056" y="1375260"/>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3" name="rc413"/>
            <p:cNvSpPr/>
            <p:nvPr/>
          </p:nvSpPr>
          <p:spPr>
            <a:xfrm>
              <a:off x="6919664"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4" name="rc414"/>
            <p:cNvSpPr/>
            <p:nvPr/>
          </p:nvSpPr>
          <p:spPr>
            <a:xfrm>
              <a:off x="7179272"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5" name="rc415"/>
            <p:cNvSpPr/>
            <p:nvPr/>
          </p:nvSpPr>
          <p:spPr>
            <a:xfrm>
              <a:off x="7438880" y="1375260"/>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6" name="rc416"/>
            <p:cNvSpPr/>
            <p:nvPr/>
          </p:nvSpPr>
          <p:spPr>
            <a:xfrm>
              <a:off x="7698488" y="1375260"/>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7" name="rc417"/>
            <p:cNvSpPr/>
            <p:nvPr/>
          </p:nvSpPr>
          <p:spPr>
            <a:xfrm>
              <a:off x="7958096" y="1375260"/>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8" name="rc418"/>
            <p:cNvSpPr/>
            <p:nvPr/>
          </p:nvSpPr>
          <p:spPr>
            <a:xfrm>
              <a:off x="8217704" y="1375260"/>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9" name="rc419"/>
            <p:cNvSpPr/>
            <p:nvPr/>
          </p:nvSpPr>
          <p:spPr>
            <a:xfrm>
              <a:off x="8477312"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0" name="rc420"/>
            <p:cNvSpPr/>
            <p:nvPr/>
          </p:nvSpPr>
          <p:spPr>
            <a:xfrm>
              <a:off x="1987112" y="507308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1" name="rc421"/>
            <p:cNvSpPr/>
            <p:nvPr/>
          </p:nvSpPr>
          <p:spPr>
            <a:xfrm>
              <a:off x="2246720" y="507308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2" name="rc422"/>
            <p:cNvSpPr/>
            <p:nvPr/>
          </p:nvSpPr>
          <p:spPr>
            <a:xfrm>
              <a:off x="2506328" y="507308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3" name="rc423"/>
            <p:cNvSpPr/>
            <p:nvPr/>
          </p:nvSpPr>
          <p:spPr>
            <a:xfrm>
              <a:off x="2765936" y="507308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4" name="rc424"/>
            <p:cNvSpPr/>
            <p:nvPr/>
          </p:nvSpPr>
          <p:spPr>
            <a:xfrm>
              <a:off x="3025544" y="507308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5" name="rc425"/>
            <p:cNvSpPr/>
            <p:nvPr/>
          </p:nvSpPr>
          <p:spPr>
            <a:xfrm>
              <a:off x="3285152" y="507308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6" name="rc426"/>
            <p:cNvSpPr/>
            <p:nvPr/>
          </p:nvSpPr>
          <p:spPr>
            <a:xfrm>
              <a:off x="3544760" y="507308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7" name="rc427"/>
            <p:cNvSpPr/>
            <p:nvPr/>
          </p:nvSpPr>
          <p:spPr>
            <a:xfrm>
              <a:off x="3804368" y="507308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8" name="rc428"/>
            <p:cNvSpPr/>
            <p:nvPr/>
          </p:nvSpPr>
          <p:spPr>
            <a:xfrm>
              <a:off x="4063976" y="507308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9" name="rc429"/>
            <p:cNvSpPr/>
            <p:nvPr/>
          </p:nvSpPr>
          <p:spPr>
            <a:xfrm>
              <a:off x="4323584"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0" name="rc430"/>
            <p:cNvSpPr/>
            <p:nvPr/>
          </p:nvSpPr>
          <p:spPr>
            <a:xfrm>
              <a:off x="4583192" y="507308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1" name="rc431"/>
            <p:cNvSpPr/>
            <p:nvPr/>
          </p:nvSpPr>
          <p:spPr>
            <a:xfrm>
              <a:off x="4842800" y="5073082"/>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2" name="rc432"/>
            <p:cNvSpPr/>
            <p:nvPr/>
          </p:nvSpPr>
          <p:spPr>
            <a:xfrm>
              <a:off x="5102408" y="507308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3" name="rc433"/>
            <p:cNvSpPr/>
            <p:nvPr/>
          </p:nvSpPr>
          <p:spPr>
            <a:xfrm>
              <a:off x="5362016" y="507308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4" name="rc434"/>
            <p:cNvSpPr/>
            <p:nvPr/>
          </p:nvSpPr>
          <p:spPr>
            <a:xfrm>
              <a:off x="5621624" y="507308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5" name="rc435"/>
            <p:cNvSpPr/>
            <p:nvPr/>
          </p:nvSpPr>
          <p:spPr>
            <a:xfrm>
              <a:off x="5881232" y="507308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6" name="rc436"/>
            <p:cNvSpPr/>
            <p:nvPr/>
          </p:nvSpPr>
          <p:spPr>
            <a:xfrm>
              <a:off x="6140840" y="507308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7" name="rc437"/>
            <p:cNvSpPr/>
            <p:nvPr/>
          </p:nvSpPr>
          <p:spPr>
            <a:xfrm>
              <a:off x="6400448" y="507308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8" name="rc438"/>
            <p:cNvSpPr/>
            <p:nvPr/>
          </p:nvSpPr>
          <p:spPr>
            <a:xfrm>
              <a:off x="6660056" y="5073082"/>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9" name="rc439"/>
            <p:cNvSpPr/>
            <p:nvPr/>
          </p:nvSpPr>
          <p:spPr>
            <a:xfrm>
              <a:off x="6919664" y="5073082"/>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0" name="rc440"/>
            <p:cNvSpPr/>
            <p:nvPr/>
          </p:nvSpPr>
          <p:spPr>
            <a:xfrm>
              <a:off x="7179272" y="5073082"/>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1" name="rc441"/>
            <p:cNvSpPr/>
            <p:nvPr/>
          </p:nvSpPr>
          <p:spPr>
            <a:xfrm>
              <a:off x="7438880" y="5073082"/>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2" name="rc442"/>
            <p:cNvSpPr/>
            <p:nvPr/>
          </p:nvSpPr>
          <p:spPr>
            <a:xfrm>
              <a:off x="7698488" y="5073082"/>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3" name="rc443"/>
            <p:cNvSpPr/>
            <p:nvPr/>
          </p:nvSpPr>
          <p:spPr>
            <a:xfrm>
              <a:off x="7958096" y="5073082"/>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4" name="rc444"/>
            <p:cNvSpPr/>
            <p:nvPr/>
          </p:nvSpPr>
          <p:spPr>
            <a:xfrm>
              <a:off x="8217704" y="5073082"/>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45" name="rc445"/>
            <p:cNvSpPr/>
            <p:nvPr/>
          </p:nvSpPr>
          <p:spPr>
            <a:xfrm>
              <a:off x="8477312" y="5073082"/>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46" name="rc446"/>
            <p:cNvSpPr/>
            <p:nvPr/>
          </p:nvSpPr>
          <p:spPr>
            <a:xfrm>
              <a:off x="198711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7" name="rc447"/>
            <p:cNvSpPr/>
            <p:nvPr/>
          </p:nvSpPr>
          <p:spPr>
            <a:xfrm>
              <a:off x="2246720"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8" name="rc448"/>
            <p:cNvSpPr/>
            <p:nvPr/>
          </p:nvSpPr>
          <p:spPr>
            <a:xfrm>
              <a:off x="250632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9" name="rc449"/>
            <p:cNvSpPr/>
            <p:nvPr/>
          </p:nvSpPr>
          <p:spPr>
            <a:xfrm>
              <a:off x="2765936" y="15360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0" name="rc450"/>
            <p:cNvSpPr/>
            <p:nvPr/>
          </p:nvSpPr>
          <p:spPr>
            <a:xfrm>
              <a:off x="3025544"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1" name="rc451"/>
            <p:cNvSpPr/>
            <p:nvPr/>
          </p:nvSpPr>
          <p:spPr>
            <a:xfrm>
              <a:off x="328515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2" name="rc452"/>
            <p:cNvSpPr/>
            <p:nvPr/>
          </p:nvSpPr>
          <p:spPr>
            <a:xfrm>
              <a:off x="3544760"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3" name="rc453"/>
            <p:cNvSpPr/>
            <p:nvPr/>
          </p:nvSpPr>
          <p:spPr>
            <a:xfrm>
              <a:off x="380436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4" name="rc454"/>
            <p:cNvSpPr/>
            <p:nvPr/>
          </p:nvSpPr>
          <p:spPr>
            <a:xfrm>
              <a:off x="4063976"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5" name="rc455"/>
            <p:cNvSpPr/>
            <p:nvPr/>
          </p:nvSpPr>
          <p:spPr>
            <a:xfrm>
              <a:off x="4323584"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6" name="rc456"/>
            <p:cNvSpPr/>
            <p:nvPr/>
          </p:nvSpPr>
          <p:spPr>
            <a:xfrm>
              <a:off x="458319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7" name="rc457"/>
            <p:cNvSpPr/>
            <p:nvPr/>
          </p:nvSpPr>
          <p:spPr>
            <a:xfrm>
              <a:off x="4842800"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8" name="rc458"/>
            <p:cNvSpPr/>
            <p:nvPr/>
          </p:nvSpPr>
          <p:spPr>
            <a:xfrm>
              <a:off x="510240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9" name="rc459"/>
            <p:cNvSpPr/>
            <p:nvPr/>
          </p:nvSpPr>
          <p:spPr>
            <a:xfrm>
              <a:off x="5362016"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0" name="rc460"/>
            <p:cNvSpPr/>
            <p:nvPr/>
          </p:nvSpPr>
          <p:spPr>
            <a:xfrm>
              <a:off x="5621624"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1" name="rc461"/>
            <p:cNvSpPr/>
            <p:nvPr/>
          </p:nvSpPr>
          <p:spPr>
            <a:xfrm>
              <a:off x="588123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2" name="rc462"/>
            <p:cNvSpPr/>
            <p:nvPr/>
          </p:nvSpPr>
          <p:spPr>
            <a:xfrm>
              <a:off x="6140840"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3" name="rc463"/>
            <p:cNvSpPr/>
            <p:nvPr/>
          </p:nvSpPr>
          <p:spPr>
            <a:xfrm>
              <a:off x="640044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4" name="rc464"/>
            <p:cNvSpPr/>
            <p:nvPr/>
          </p:nvSpPr>
          <p:spPr>
            <a:xfrm>
              <a:off x="6660056"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5" name="rc465"/>
            <p:cNvSpPr/>
            <p:nvPr/>
          </p:nvSpPr>
          <p:spPr>
            <a:xfrm>
              <a:off x="6919664"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6" name="rc466"/>
            <p:cNvSpPr/>
            <p:nvPr/>
          </p:nvSpPr>
          <p:spPr>
            <a:xfrm>
              <a:off x="717927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7" name="rc467"/>
            <p:cNvSpPr/>
            <p:nvPr/>
          </p:nvSpPr>
          <p:spPr>
            <a:xfrm>
              <a:off x="7438880"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8" name="rc468"/>
            <p:cNvSpPr/>
            <p:nvPr/>
          </p:nvSpPr>
          <p:spPr>
            <a:xfrm>
              <a:off x="769848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9" name="rc469"/>
            <p:cNvSpPr/>
            <p:nvPr/>
          </p:nvSpPr>
          <p:spPr>
            <a:xfrm>
              <a:off x="7958096"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0" name="rc470"/>
            <p:cNvSpPr/>
            <p:nvPr/>
          </p:nvSpPr>
          <p:spPr>
            <a:xfrm>
              <a:off x="8217704"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1" name="rc471"/>
            <p:cNvSpPr/>
            <p:nvPr/>
          </p:nvSpPr>
          <p:spPr>
            <a:xfrm>
              <a:off x="847731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2" name="rc472"/>
            <p:cNvSpPr/>
            <p:nvPr/>
          </p:nvSpPr>
          <p:spPr>
            <a:xfrm>
              <a:off x="1987112" y="16968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3" name="rc473"/>
            <p:cNvSpPr/>
            <p:nvPr/>
          </p:nvSpPr>
          <p:spPr>
            <a:xfrm>
              <a:off x="2246720" y="16968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4" name="rc474"/>
            <p:cNvSpPr/>
            <p:nvPr/>
          </p:nvSpPr>
          <p:spPr>
            <a:xfrm>
              <a:off x="2506328" y="16968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5" name="rc475"/>
            <p:cNvSpPr/>
            <p:nvPr/>
          </p:nvSpPr>
          <p:spPr>
            <a:xfrm>
              <a:off x="2765936" y="16968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6" name="rc476"/>
            <p:cNvSpPr/>
            <p:nvPr/>
          </p:nvSpPr>
          <p:spPr>
            <a:xfrm>
              <a:off x="3025544" y="1696809"/>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77" name="rc477"/>
            <p:cNvSpPr/>
            <p:nvPr/>
          </p:nvSpPr>
          <p:spPr>
            <a:xfrm>
              <a:off x="3285152" y="1696809"/>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8" name="rc478"/>
            <p:cNvSpPr/>
            <p:nvPr/>
          </p:nvSpPr>
          <p:spPr>
            <a:xfrm>
              <a:off x="3544760" y="1696809"/>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79" name="rc479"/>
            <p:cNvSpPr/>
            <p:nvPr/>
          </p:nvSpPr>
          <p:spPr>
            <a:xfrm>
              <a:off x="3804368" y="1696809"/>
              <a:ext cx="259608"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80" name="rc480"/>
            <p:cNvSpPr/>
            <p:nvPr/>
          </p:nvSpPr>
          <p:spPr>
            <a:xfrm>
              <a:off x="4063976" y="1696809"/>
              <a:ext cx="259608" cy="160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81" name="rc481"/>
            <p:cNvSpPr/>
            <p:nvPr/>
          </p:nvSpPr>
          <p:spPr>
            <a:xfrm>
              <a:off x="4323584" y="1696809"/>
              <a:ext cx="259608"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2" name="rc482"/>
            <p:cNvSpPr/>
            <p:nvPr/>
          </p:nvSpPr>
          <p:spPr>
            <a:xfrm>
              <a:off x="4583192" y="1696809"/>
              <a:ext cx="259608"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3" name="rc483"/>
            <p:cNvSpPr/>
            <p:nvPr/>
          </p:nvSpPr>
          <p:spPr>
            <a:xfrm>
              <a:off x="4842800" y="16968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4" name="rc484"/>
            <p:cNvSpPr/>
            <p:nvPr/>
          </p:nvSpPr>
          <p:spPr>
            <a:xfrm>
              <a:off x="5102408"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5" name="rc485"/>
            <p:cNvSpPr/>
            <p:nvPr/>
          </p:nvSpPr>
          <p:spPr>
            <a:xfrm>
              <a:off x="5362016"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6" name="rc486"/>
            <p:cNvSpPr/>
            <p:nvPr/>
          </p:nvSpPr>
          <p:spPr>
            <a:xfrm>
              <a:off x="5621624"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7" name="rc487"/>
            <p:cNvSpPr/>
            <p:nvPr/>
          </p:nvSpPr>
          <p:spPr>
            <a:xfrm>
              <a:off x="5881232" y="16968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8" name="rc488"/>
            <p:cNvSpPr/>
            <p:nvPr/>
          </p:nvSpPr>
          <p:spPr>
            <a:xfrm>
              <a:off x="6140840" y="16968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9" name="rc489"/>
            <p:cNvSpPr/>
            <p:nvPr/>
          </p:nvSpPr>
          <p:spPr>
            <a:xfrm>
              <a:off x="6400448"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0" name="rc490"/>
            <p:cNvSpPr/>
            <p:nvPr/>
          </p:nvSpPr>
          <p:spPr>
            <a:xfrm>
              <a:off x="6660056" y="16968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1" name="rc491"/>
            <p:cNvSpPr/>
            <p:nvPr/>
          </p:nvSpPr>
          <p:spPr>
            <a:xfrm>
              <a:off x="6919664"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2" name="rc492"/>
            <p:cNvSpPr/>
            <p:nvPr/>
          </p:nvSpPr>
          <p:spPr>
            <a:xfrm>
              <a:off x="7179272"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3" name="rc493"/>
            <p:cNvSpPr/>
            <p:nvPr/>
          </p:nvSpPr>
          <p:spPr>
            <a:xfrm>
              <a:off x="7438880"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4" name="rc494"/>
            <p:cNvSpPr/>
            <p:nvPr/>
          </p:nvSpPr>
          <p:spPr>
            <a:xfrm>
              <a:off x="7698488"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5" name="rc495"/>
            <p:cNvSpPr/>
            <p:nvPr/>
          </p:nvSpPr>
          <p:spPr>
            <a:xfrm>
              <a:off x="7958096"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6" name="rc496"/>
            <p:cNvSpPr/>
            <p:nvPr/>
          </p:nvSpPr>
          <p:spPr>
            <a:xfrm>
              <a:off x="8217704" y="16968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7" name="rc497"/>
            <p:cNvSpPr/>
            <p:nvPr/>
          </p:nvSpPr>
          <p:spPr>
            <a:xfrm>
              <a:off x="8477312"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8" name="rc498"/>
            <p:cNvSpPr/>
            <p:nvPr/>
          </p:nvSpPr>
          <p:spPr>
            <a:xfrm>
              <a:off x="1987112"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9" name="rc499"/>
            <p:cNvSpPr/>
            <p:nvPr/>
          </p:nvSpPr>
          <p:spPr>
            <a:xfrm>
              <a:off x="2246720"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0" name="rc500"/>
            <p:cNvSpPr/>
            <p:nvPr/>
          </p:nvSpPr>
          <p:spPr>
            <a:xfrm>
              <a:off x="2506328"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1" name="rc501"/>
            <p:cNvSpPr/>
            <p:nvPr/>
          </p:nvSpPr>
          <p:spPr>
            <a:xfrm>
              <a:off x="2765936" y="475153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2" name="rc502"/>
            <p:cNvSpPr/>
            <p:nvPr/>
          </p:nvSpPr>
          <p:spPr>
            <a:xfrm>
              <a:off x="3025544" y="475153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3" name="rc503"/>
            <p:cNvSpPr/>
            <p:nvPr/>
          </p:nvSpPr>
          <p:spPr>
            <a:xfrm>
              <a:off x="3285152" y="47515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4" name="rc504"/>
            <p:cNvSpPr/>
            <p:nvPr/>
          </p:nvSpPr>
          <p:spPr>
            <a:xfrm>
              <a:off x="3544760" y="47515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5" name="rc505"/>
            <p:cNvSpPr/>
            <p:nvPr/>
          </p:nvSpPr>
          <p:spPr>
            <a:xfrm>
              <a:off x="3804368"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6" name="rc506"/>
            <p:cNvSpPr/>
            <p:nvPr/>
          </p:nvSpPr>
          <p:spPr>
            <a:xfrm>
              <a:off x="4063976"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7" name="rc507"/>
            <p:cNvSpPr/>
            <p:nvPr/>
          </p:nvSpPr>
          <p:spPr>
            <a:xfrm>
              <a:off x="4323584"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8" name="rc508"/>
            <p:cNvSpPr/>
            <p:nvPr/>
          </p:nvSpPr>
          <p:spPr>
            <a:xfrm>
              <a:off x="4583192"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9" name="rc509"/>
            <p:cNvSpPr/>
            <p:nvPr/>
          </p:nvSpPr>
          <p:spPr>
            <a:xfrm>
              <a:off x="4842800"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0" name="rc510"/>
            <p:cNvSpPr/>
            <p:nvPr/>
          </p:nvSpPr>
          <p:spPr>
            <a:xfrm>
              <a:off x="5102408"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1" name="rc511"/>
            <p:cNvSpPr/>
            <p:nvPr/>
          </p:nvSpPr>
          <p:spPr>
            <a:xfrm>
              <a:off x="5362016" y="475153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2" name="rc512"/>
            <p:cNvSpPr/>
            <p:nvPr/>
          </p:nvSpPr>
          <p:spPr>
            <a:xfrm>
              <a:off x="5621624" y="47515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3" name="rc513"/>
            <p:cNvSpPr/>
            <p:nvPr/>
          </p:nvSpPr>
          <p:spPr>
            <a:xfrm>
              <a:off x="5881232" y="47515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4" name="rc514"/>
            <p:cNvSpPr/>
            <p:nvPr/>
          </p:nvSpPr>
          <p:spPr>
            <a:xfrm>
              <a:off x="6140840" y="47515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5" name="rc515"/>
            <p:cNvSpPr/>
            <p:nvPr/>
          </p:nvSpPr>
          <p:spPr>
            <a:xfrm>
              <a:off x="6400448" y="47515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6" name="rc516"/>
            <p:cNvSpPr/>
            <p:nvPr/>
          </p:nvSpPr>
          <p:spPr>
            <a:xfrm>
              <a:off x="6660056" y="47515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7" name="rc517"/>
            <p:cNvSpPr/>
            <p:nvPr/>
          </p:nvSpPr>
          <p:spPr>
            <a:xfrm>
              <a:off x="6919664" y="47515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8" name="rc518"/>
            <p:cNvSpPr/>
            <p:nvPr/>
          </p:nvSpPr>
          <p:spPr>
            <a:xfrm>
              <a:off x="7179272" y="47515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9" name="rc519"/>
            <p:cNvSpPr/>
            <p:nvPr/>
          </p:nvSpPr>
          <p:spPr>
            <a:xfrm>
              <a:off x="7438880" y="47515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0" name="rc520"/>
            <p:cNvSpPr/>
            <p:nvPr/>
          </p:nvSpPr>
          <p:spPr>
            <a:xfrm>
              <a:off x="7698488" y="47515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1" name="rc521"/>
            <p:cNvSpPr/>
            <p:nvPr/>
          </p:nvSpPr>
          <p:spPr>
            <a:xfrm>
              <a:off x="7958096" y="4751532"/>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22" name="rc522"/>
            <p:cNvSpPr/>
            <p:nvPr/>
          </p:nvSpPr>
          <p:spPr>
            <a:xfrm>
              <a:off x="8217704" y="4751532"/>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3" name="rc523"/>
            <p:cNvSpPr/>
            <p:nvPr/>
          </p:nvSpPr>
          <p:spPr>
            <a:xfrm>
              <a:off x="8477312" y="4751532"/>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4" name="rc524"/>
            <p:cNvSpPr/>
            <p:nvPr/>
          </p:nvSpPr>
          <p:spPr>
            <a:xfrm>
              <a:off x="1987112" y="34653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5" name="rc525"/>
            <p:cNvSpPr/>
            <p:nvPr/>
          </p:nvSpPr>
          <p:spPr>
            <a:xfrm>
              <a:off x="2246720" y="34653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6" name="rc526"/>
            <p:cNvSpPr/>
            <p:nvPr/>
          </p:nvSpPr>
          <p:spPr>
            <a:xfrm>
              <a:off x="2506328"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7" name="rc527"/>
            <p:cNvSpPr/>
            <p:nvPr/>
          </p:nvSpPr>
          <p:spPr>
            <a:xfrm>
              <a:off x="2765936"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8" name="rc528"/>
            <p:cNvSpPr/>
            <p:nvPr/>
          </p:nvSpPr>
          <p:spPr>
            <a:xfrm>
              <a:off x="3025544"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9" name="rc529"/>
            <p:cNvSpPr/>
            <p:nvPr/>
          </p:nvSpPr>
          <p:spPr>
            <a:xfrm>
              <a:off x="3285152"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0" name="rc530"/>
            <p:cNvSpPr/>
            <p:nvPr/>
          </p:nvSpPr>
          <p:spPr>
            <a:xfrm>
              <a:off x="3544760"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1" name="rc531"/>
            <p:cNvSpPr/>
            <p:nvPr/>
          </p:nvSpPr>
          <p:spPr>
            <a:xfrm>
              <a:off x="3804368"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2" name="rc532"/>
            <p:cNvSpPr/>
            <p:nvPr/>
          </p:nvSpPr>
          <p:spPr>
            <a:xfrm>
              <a:off x="4063976"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3" name="rc533"/>
            <p:cNvSpPr/>
            <p:nvPr/>
          </p:nvSpPr>
          <p:spPr>
            <a:xfrm>
              <a:off x="4323584"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4" name="rc534"/>
            <p:cNvSpPr/>
            <p:nvPr/>
          </p:nvSpPr>
          <p:spPr>
            <a:xfrm>
              <a:off x="4583192"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5" name="rc535"/>
            <p:cNvSpPr/>
            <p:nvPr/>
          </p:nvSpPr>
          <p:spPr>
            <a:xfrm>
              <a:off x="4842800"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6" name="rc536"/>
            <p:cNvSpPr/>
            <p:nvPr/>
          </p:nvSpPr>
          <p:spPr>
            <a:xfrm>
              <a:off x="5102408"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7" name="rc537"/>
            <p:cNvSpPr/>
            <p:nvPr/>
          </p:nvSpPr>
          <p:spPr>
            <a:xfrm>
              <a:off x="5362016" y="34653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8" name="rc538"/>
            <p:cNvSpPr/>
            <p:nvPr/>
          </p:nvSpPr>
          <p:spPr>
            <a:xfrm>
              <a:off x="5621624" y="34653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9" name="rc539"/>
            <p:cNvSpPr/>
            <p:nvPr/>
          </p:nvSpPr>
          <p:spPr>
            <a:xfrm>
              <a:off x="5881232" y="34653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0" name="rc540"/>
            <p:cNvSpPr/>
            <p:nvPr/>
          </p:nvSpPr>
          <p:spPr>
            <a:xfrm>
              <a:off x="6140840" y="346533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1" name="rc541"/>
            <p:cNvSpPr/>
            <p:nvPr/>
          </p:nvSpPr>
          <p:spPr>
            <a:xfrm>
              <a:off x="6400448" y="346533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2" name="rc542"/>
            <p:cNvSpPr/>
            <p:nvPr/>
          </p:nvSpPr>
          <p:spPr>
            <a:xfrm>
              <a:off x="6660056" y="346533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3" name="rc543"/>
            <p:cNvSpPr/>
            <p:nvPr/>
          </p:nvSpPr>
          <p:spPr>
            <a:xfrm>
              <a:off x="6919664" y="346533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4" name="rc544"/>
            <p:cNvSpPr/>
            <p:nvPr/>
          </p:nvSpPr>
          <p:spPr>
            <a:xfrm>
              <a:off x="7179272"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5" name="rc545"/>
            <p:cNvSpPr/>
            <p:nvPr/>
          </p:nvSpPr>
          <p:spPr>
            <a:xfrm>
              <a:off x="7438880"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6" name="rc546"/>
            <p:cNvSpPr/>
            <p:nvPr/>
          </p:nvSpPr>
          <p:spPr>
            <a:xfrm>
              <a:off x="7698488"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7" name="rc547"/>
            <p:cNvSpPr/>
            <p:nvPr/>
          </p:nvSpPr>
          <p:spPr>
            <a:xfrm>
              <a:off x="7958096" y="346533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8" name="rc548"/>
            <p:cNvSpPr/>
            <p:nvPr/>
          </p:nvSpPr>
          <p:spPr>
            <a:xfrm>
              <a:off x="8217704"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9" name="rc549"/>
            <p:cNvSpPr/>
            <p:nvPr/>
          </p:nvSpPr>
          <p:spPr>
            <a:xfrm>
              <a:off x="8477312"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0" name="rc550"/>
            <p:cNvSpPr/>
            <p:nvPr/>
          </p:nvSpPr>
          <p:spPr>
            <a:xfrm>
              <a:off x="1987112"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1" name="rc551"/>
            <p:cNvSpPr/>
            <p:nvPr/>
          </p:nvSpPr>
          <p:spPr>
            <a:xfrm>
              <a:off x="2246720" y="18575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2" name="rc552"/>
            <p:cNvSpPr/>
            <p:nvPr/>
          </p:nvSpPr>
          <p:spPr>
            <a:xfrm>
              <a:off x="2506328" y="18575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3" name="rc553"/>
            <p:cNvSpPr/>
            <p:nvPr/>
          </p:nvSpPr>
          <p:spPr>
            <a:xfrm>
              <a:off x="2765936"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4" name="rc554"/>
            <p:cNvSpPr/>
            <p:nvPr/>
          </p:nvSpPr>
          <p:spPr>
            <a:xfrm>
              <a:off x="3025544" y="185758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5" name="rc555"/>
            <p:cNvSpPr/>
            <p:nvPr/>
          </p:nvSpPr>
          <p:spPr>
            <a:xfrm>
              <a:off x="3285152" y="1857584"/>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6" name="rc556"/>
            <p:cNvSpPr/>
            <p:nvPr/>
          </p:nvSpPr>
          <p:spPr>
            <a:xfrm>
              <a:off x="3544760" y="18575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7" name="rc557"/>
            <p:cNvSpPr/>
            <p:nvPr/>
          </p:nvSpPr>
          <p:spPr>
            <a:xfrm>
              <a:off x="3804368" y="18575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8" name="rc558"/>
            <p:cNvSpPr/>
            <p:nvPr/>
          </p:nvSpPr>
          <p:spPr>
            <a:xfrm>
              <a:off x="4063976" y="18575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9" name="rc559"/>
            <p:cNvSpPr/>
            <p:nvPr/>
          </p:nvSpPr>
          <p:spPr>
            <a:xfrm>
              <a:off x="4323584"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0" name="rc560"/>
            <p:cNvSpPr/>
            <p:nvPr/>
          </p:nvSpPr>
          <p:spPr>
            <a:xfrm>
              <a:off x="4583192" y="18575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1" name="rc561"/>
            <p:cNvSpPr/>
            <p:nvPr/>
          </p:nvSpPr>
          <p:spPr>
            <a:xfrm>
              <a:off x="4842800" y="185758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2" name="rc562"/>
            <p:cNvSpPr/>
            <p:nvPr/>
          </p:nvSpPr>
          <p:spPr>
            <a:xfrm>
              <a:off x="5102408" y="18575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3" name="rc563"/>
            <p:cNvSpPr/>
            <p:nvPr/>
          </p:nvSpPr>
          <p:spPr>
            <a:xfrm>
              <a:off x="5362016" y="18575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4" name="rc564"/>
            <p:cNvSpPr/>
            <p:nvPr/>
          </p:nvSpPr>
          <p:spPr>
            <a:xfrm>
              <a:off x="5621624" y="18575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5" name="rc565"/>
            <p:cNvSpPr/>
            <p:nvPr/>
          </p:nvSpPr>
          <p:spPr>
            <a:xfrm>
              <a:off x="5881232" y="18575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6" name="rc566"/>
            <p:cNvSpPr/>
            <p:nvPr/>
          </p:nvSpPr>
          <p:spPr>
            <a:xfrm>
              <a:off x="6140840" y="18575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7" name="rc567"/>
            <p:cNvSpPr/>
            <p:nvPr/>
          </p:nvSpPr>
          <p:spPr>
            <a:xfrm>
              <a:off x="6400448" y="185758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8" name="rc568"/>
            <p:cNvSpPr/>
            <p:nvPr/>
          </p:nvSpPr>
          <p:spPr>
            <a:xfrm>
              <a:off x="6660056"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9" name="rc569"/>
            <p:cNvSpPr/>
            <p:nvPr/>
          </p:nvSpPr>
          <p:spPr>
            <a:xfrm>
              <a:off x="6919664"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0" name="rc570"/>
            <p:cNvSpPr/>
            <p:nvPr/>
          </p:nvSpPr>
          <p:spPr>
            <a:xfrm>
              <a:off x="7179272"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1" name="rc571"/>
            <p:cNvSpPr/>
            <p:nvPr/>
          </p:nvSpPr>
          <p:spPr>
            <a:xfrm>
              <a:off x="7438880"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2" name="rc572"/>
            <p:cNvSpPr/>
            <p:nvPr/>
          </p:nvSpPr>
          <p:spPr>
            <a:xfrm>
              <a:off x="7698488"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3" name="rc573"/>
            <p:cNvSpPr/>
            <p:nvPr/>
          </p:nvSpPr>
          <p:spPr>
            <a:xfrm>
              <a:off x="7958096"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4" name="rc574"/>
            <p:cNvSpPr/>
            <p:nvPr/>
          </p:nvSpPr>
          <p:spPr>
            <a:xfrm>
              <a:off x="8217704"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5" name="rc575"/>
            <p:cNvSpPr/>
            <p:nvPr/>
          </p:nvSpPr>
          <p:spPr>
            <a:xfrm>
              <a:off x="8477312" y="185758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6" name="rc576"/>
            <p:cNvSpPr/>
            <p:nvPr/>
          </p:nvSpPr>
          <p:spPr>
            <a:xfrm>
              <a:off x="1987112" y="5555407"/>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7" name="rc577"/>
            <p:cNvSpPr/>
            <p:nvPr/>
          </p:nvSpPr>
          <p:spPr>
            <a:xfrm>
              <a:off x="2246720" y="5555407"/>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8" name="rc578"/>
            <p:cNvSpPr/>
            <p:nvPr/>
          </p:nvSpPr>
          <p:spPr>
            <a:xfrm>
              <a:off x="2506328" y="555540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9" name="rc579"/>
            <p:cNvSpPr/>
            <p:nvPr/>
          </p:nvSpPr>
          <p:spPr>
            <a:xfrm>
              <a:off x="2765936"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0" name="rc580"/>
            <p:cNvSpPr/>
            <p:nvPr/>
          </p:nvSpPr>
          <p:spPr>
            <a:xfrm>
              <a:off x="3025544"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1" name="rc581"/>
            <p:cNvSpPr/>
            <p:nvPr/>
          </p:nvSpPr>
          <p:spPr>
            <a:xfrm>
              <a:off x="3285152"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2" name="rc582"/>
            <p:cNvSpPr/>
            <p:nvPr/>
          </p:nvSpPr>
          <p:spPr>
            <a:xfrm>
              <a:off x="3544760"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3" name="rc583"/>
            <p:cNvSpPr/>
            <p:nvPr/>
          </p:nvSpPr>
          <p:spPr>
            <a:xfrm>
              <a:off x="3804368" y="55554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4" name="rc584"/>
            <p:cNvSpPr/>
            <p:nvPr/>
          </p:nvSpPr>
          <p:spPr>
            <a:xfrm>
              <a:off x="4063976" y="55554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5" name="rc585"/>
            <p:cNvSpPr/>
            <p:nvPr/>
          </p:nvSpPr>
          <p:spPr>
            <a:xfrm>
              <a:off x="4323584" y="55554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6" name="rc586"/>
            <p:cNvSpPr/>
            <p:nvPr/>
          </p:nvSpPr>
          <p:spPr>
            <a:xfrm>
              <a:off x="4583192" y="555540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7" name="rc587"/>
            <p:cNvSpPr/>
            <p:nvPr/>
          </p:nvSpPr>
          <p:spPr>
            <a:xfrm>
              <a:off x="4842800" y="555540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8" name="rc588"/>
            <p:cNvSpPr/>
            <p:nvPr/>
          </p:nvSpPr>
          <p:spPr>
            <a:xfrm>
              <a:off x="5102408" y="5555407"/>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89" name="rc589"/>
            <p:cNvSpPr/>
            <p:nvPr/>
          </p:nvSpPr>
          <p:spPr>
            <a:xfrm>
              <a:off x="5362016" y="555540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0" name="rc590"/>
            <p:cNvSpPr/>
            <p:nvPr/>
          </p:nvSpPr>
          <p:spPr>
            <a:xfrm>
              <a:off x="5621624" y="555540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1" name="rc591"/>
            <p:cNvSpPr/>
            <p:nvPr/>
          </p:nvSpPr>
          <p:spPr>
            <a:xfrm>
              <a:off x="5881232" y="555540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2" name="rc592"/>
            <p:cNvSpPr/>
            <p:nvPr/>
          </p:nvSpPr>
          <p:spPr>
            <a:xfrm>
              <a:off x="6140840" y="555540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3" name="rc593"/>
            <p:cNvSpPr/>
            <p:nvPr/>
          </p:nvSpPr>
          <p:spPr>
            <a:xfrm>
              <a:off x="6400448" y="5555407"/>
              <a:ext cx="259608"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94" name="rc594"/>
            <p:cNvSpPr/>
            <p:nvPr/>
          </p:nvSpPr>
          <p:spPr>
            <a:xfrm>
              <a:off x="6660056" y="5555407"/>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5" name="rc595"/>
            <p:cNvSpPr/>
            <p:nvPr/>
          </p:nvSpPr>
          <p:spPr>
            <a:xfrm>
              <a:off x="6919664" y="5555407"/>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6" name="rc596"/>
            <p:cNvSpPr/>
            <p:nvPr/>
          </p:nvSpPr>
          <p:spPr>
            <a:xfrm>
              <a:off x="7179272" y="5555407"/>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97" name="rc597"/>
            <p:cNvSpPr/>
            <p:nvPr/>
          </p:nvSpPr>
          <p:spPr>
            <a:xfrm>
              <a:off x="7438880" y="5555407"/>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8" name="rc598"/>
            <p:cNvSpPr/>
            <p:nvPr/>
          </p:nvSpPr>
          <p:spPr>
            <a:xfrm>
              <a:off x="7698488" y="5555407"/>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9" name="rc599"/>
            <p:cNvSpPr/>
            <p:nvPr/>
          </p:nvSpPr>
          <p:spPr>
            <a:xfrm>
              <a:off x="7958096" y="5555407"/>
              <a:ext cx="259608"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0" name="rc600"/>
            <p:cNvSpPr/>
            <p:nvPr/>
          </p:nvSpPr>
          <p:spPr>
            <a:xfrm>
              <a:off x="8217704" y="5555407"/>
              <a:ext cx="259608"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01" name="rc601"/>
            <p:cNvSpPr/>
            <p:nvPr/>
          </p:nvSpPr>
          <p:spPr>
            <a:xfrm>
              <a:off x="8477312" y="5555407"/>
              <a:ext cx="259608"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02" name="rc602"/>
            <p:cNvSpPr/>
            <p:nvPr/>
          </p:nvSpPr>
          <p:spPr>
            <a:xfrm>
              <a:off x="1987112"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3" name="rc603"/>
            <p:cNvSpPr/>
            <p:nvPr/>
          </p:nvSpPr>
          <p:spPr>
            <a:xfrm>
              <a:off x="2246720"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4" name="rc604"/>
            <p:cNvSpPr/>
            <p:nvPr/>
          </p:nvSpPr>
          <p:spPr>
            <a:xfrm>
              <a:off x="2506328"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5" name="rc605"/>
            <p:cNvSpPr/>
            <p:nvPr/>
          </p:nvSpPr>
          <p:spPr>
            <a:xfrm>
              <a:off x="2765936"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6" name="rc606"/>
            <p:cNvSpPr/>
            <p:nvPr/>
          </p:nvSpPr>
          <p:spPr>
            <a:xfrm>
              <a:off x="3025544"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7" name="rc607"/>
            <p:cNvSpPr/>
            <p:nvPr/>
          </p:nvSpPr>
          <p:spPr>
            <a:xfrm>
              <a:off x="3285152"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8" name="rc608"/>
            <p:cNvSpPr/>
            <p:nvPr/>
          </p:nvSpPr>
          <p:spPr>
            <a:xfrm>
              <a:off x="3544760"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9" name="rc609"/>
            <p:cNvSpPr/>
            <p:nvPr/>
          </p:nvSpPr>
          <p:spPr>
            <a:xfrm>
              <a:off x="3804368"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0" name="rc610"/>
            <p:cNvSpPr/>
            <p:nvPr/>
          </p:nvSpPr>
          <p:spPr>
            <a:xfrm>
              <a:off x="4063976"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1" name="rc611"/>
            <p:cNvSpPr/>
            <p:nvPr/>
          </p:nvSpPr>
          <p:spPr>
            <a:xfrm>
              <a:off x="4323584"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2" name="rc612"/>
            <p:cNvSpPr/>
            <p:nvPr/>
          </p:nvSpPr>
          <p:spPr>
            <a:xfrm>
              <a:off x="4583192"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3" name="rc613"/>
            <p:cNvSpPr/>
            <p:nvPr/>
          </p:nvSpPr>
          <p:spPr>
            <a:xfrm>
              <a:off x="4842800"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4" name="rc614"/>
            <p:cNvSpPr/>
            <p:nvPr/>
          </p:nvSpPr>
          <p:spPr>
            <a:xfrm>
              <a:off x="5102408" y="28222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5" name="rc615"/>
            <p:cNvSpPr/>
            <p:nvPr/>
          </p:nvSpPr>
          <p:spPr>
            <a:xfrm>
              <a:off x="5362016" y="28222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6" name="rc616"/>
            <p:cNvSpPr/>
            <p:nvPr/>
          </p:nvSpPr>
          <p:spPr>
            <a:xfrm>
              <a:off x="5621624" y="28222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7" name="rc617"/>
            <p:cNvSpPr/>
            <p:nvPr/>
          </p:nvSpPr>
          <p:spPr>
            <a:xfrm>
              <a:off x="5881232" y="28222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8" name="rc618"/>
            <p:cNvSpPr/>
            <p:nvPr/>
          </p:nvSpPr>
          <p:spPr>
            <a:xfrm>
              <a:off x="6140840" y="28222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19" name="rc619"/>
            <p:cNvSpPr/>
            <p:nvPr/>
          </p:nvSpPr>
          <p:spPr>
            <a:xfrm>
              <a:off x="6400448" y="28222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0" name="rc620"/>
            <p:cNvSpPr/>
            <p:nvPr/>
          </p:nvSpPr>
          <p:spPr>
            <a:xfrm>
              <a:off x="6660056" y="28222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1" name="rc621"/>
            <p:cNvSpPr/>
            <p:nvPr/>
          </p:nvSpPr>
          <p:spPr>
            <a:xfrm>
              <a:off x="6919664" y="28222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2" name="rc622"/>
            <p:cNvSpPr/>
            <p:nvPr/>
          </p:nvSpPr>
          <p:spPr>
            <a:xfrm>
              <a:off x="7179272" y="28222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3" name="rc623"/>
            <p:cNvSpPr/>
            <p:nvPr/>
          </p:nvSpPr>
          <p:spPr>
            <a:xfrm>
              <a:off x="7438880" y="28222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4" name="rc624"/>
            <p:cNvSpPr/>
            <p:nvPr/>
          </p:nvSpPr>
          <p:spPr>
            <a:xfrm>
              <a:off x="7698488" y="28222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5" name="rc625"/>
            <p:cNvSpPr/>
            <p:nvPr/>
          </p:nvSpPr>
          <p:spPr>
            <a:xfrm>
              <a:off x="7958096" y="28222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6" name="rc626"/>
            <p:cNvSpPr/>
            <p:nvPr/>
          </p:nvSpPr>
          <p:spPr>
            <a:xfrm>
              <a:off x="8217704" y="28222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7" name="rc627"/>
            <p:cNvSpPr/>
            <p:nvPr/>
          </p:nvSpPr>
          <p:spPr>
            <a:xfrm>
              <a:off x="8477312" y="28222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8" name="rc628"/>
            <p:cNvSpPr/>
            <p:nvPr/>
          </p:nvSpPr>
          <p:spPr>
            <a:xfrm>
              <a:off x="1987112" y="4590757"/>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29" name="rc629"/>
            <p:cNvSpPr/>
            <p:nvPr/>
          </p:nvSpPr>
          <p:spPr>
            <a:xfrm>
              <a:off x="2246720" y="459075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30" name="rc630"/>
            <p:cNvSpPr/>
            <p:nvPr/>
          </p:nvSpPr>
          <p:spPr>
            <a:xfrm>
              <a:off x="2506328" y="459075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1" name="rc631"/>
            <p:cNvSpPr/>
            <p:nvPr/>
          </p:nvSpPr>
          <p:spPr>
            <a:xfrm>
              <a:off x="2765936"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2" name="rc632"/>
            <p:cNvSpPr/>
            <p:nvPr/>
          </p:nvSpPr>
          <p:spPr>
            <a:xfrm>
              <a:off x="3025544" y="45907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3" name="rc633"/>
            <p:cNvSpPr/>
            <p:nvPr/>
          </p:nvSpPr>
          <p:spPr>
            <a:xfrm>
              <a:off x="3285152"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4" name="rc634"/>
            <p:cNvSpPr/>
            <p:nvPr/>
          </p:nvSpPr>
          <p:spPr>
            <a:xfrm>
              <a:off x="3544760" y="45907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5" name="rc635"/>
            <p:cNvSpPr/>
            <p:nvPr/>
          </p:nvSpPr>
          <p:spPr>
            <a:xfrm>
              <a:off x="3804368" y="45907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6" name="rc636"/>
            <p:cNvSpPr/>
            <p:nvPr/>
          </p:nvSpPr>
          <p:spPr>
            <a:xfrm>
              <a:off x="4063976" y="45907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7" name="rc637"/>
            <p:cNvSpPr/>
            <p:nvPr/>
          </p:nvSpPr>
          <p:spPr>
            <a:xfrm>
              <a:off x="4323584"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8" name="rc638"/>
            <p:cNvSpPr/>
            <p:nvPr/>
          </p:nvSpPr>
          <p:spPr>
            <a:xfrm>
              <a:off x="4583192"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9" name="rc639"/>
            <p:cNvSpPr/>
            <p:nvPr/>
          </p:nvSpPr>
          <p:spPr>
            <a:xfrm>
              <a:off x="4842800"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0" name="rc640"/>
            <p:cNvSpPr/>
            <p:nvPr/>
          </p:nvSpPr>
          <p:spPr>
            <a:xfrm>
              <a:off x="5102408"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1" name="rc641"/>
            <p:cNvSpPr/>
            <p:nvPr/>
          </p:nvSpPr>
          <p:spPr>
            <a:xfrm>
              <a:off x="5362016"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2" name="rc642"/>
            <p:cNvSpPr/>
            <p:nvPr/>
          </p:nvSpPr>
          <p:spPr>
            <a:xfrm>
              <a:off x="5621624"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3" name="rc643"/>
            <p:cNvSpPr/>
            <p:nvPr/>
          </p:nvSpPr>
          <p:spPr>
            <a:xfrm>
              <a:off x="5881232"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4" name="rc644"/>
            <p:cNvSpPr/>
            <p:nvPr/>
          </p:nvSpPr>
          <p:spPr>
            <a:xfrm>
              <a:off x="6140840" y="45907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5" name="rc645"/>
            <p:cNvSpPr/>
            <p:nvPr/>
          </p:nvSpPr>
          <p:spPr>
            <a:xfrm>
              <a:off x="6400448" y="45907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6" name="rc646"/>
            <p:cNvSpPr/>
            <p:nvPr/>
          </p:nvSpPr>
          <p:spPr>
            <a:xfrm>
              <a:off x="6660056" y="459075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7" name="rc647"/>
            <p:cNvSpPr/>
            <p:nvPr/>
          </p:nvSpPr>
          <p:spPr>
            <a:xfrm>
              <a:off x="6919664"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8" name="rc648"/>
            <p:cNvSpPr/>
            <p:nvPr/>
          </p:nvSpPr>
          <p:spPr>
            <a:xfrm>
              <a:off x="7179272"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9" name="rc649"/>
            <p:cNvSpPr/>
            <p:nvPr/>
          </p:nvSpPr>
          <p:spPr>
            <a:xfrm>
              <a:off x="7438880" y="4590757"/>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50" name="rc650"/>
            <p:cNvSpPr/>
            <p:nvPr/>
          </p:nvSpPr>
          <p:spPr>
            <a:xfrm>
              <a:off x="7698488" y="459075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1" name="rc651"/>
            <p:cNvSpPr/>
            <p:nvPr/>
          </p:nvSpPr>
          <p:spPr>
            <a:xfrm>
              <a:off x="7958096" y="459075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2" name="rc652"/>
            <p:cNvSpPr/>
            <p:nvPr/>
          </p:nvSpPr>
          <p:spPr>
            <a:xfrm>
              <a:off x="8217704" y="459075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3" name="rc653"/>
            <p:cNvSpPr/>
            <p:nvPr/>
          </p:nvSpPr>
          <p:spPr>
            <a:xfrm>
              <a:off x="8477312" y="459075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4" name="rc654"/>
            <p:cNvSpPr/>
            <p:nvPr/>
          </p:nvSpPr>
          <p:spPr>
            <a:xfrm>
              <a:off x="1987112" y="36261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5" name="rc655"/>
            <p:cNvSpPr/>
            <p:nvPr/>
          </p:nvSpPr>
          <p:spPr>
            <a:xfrm>
              <a:off x="2246720" y="36261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6" name="rc656"/>
            <p:cNvSpPr/>
            <p:nvPr/>
          </p:nvSpPr>
          <p:spPr>
            <a:xfrm>
              <a:off x="2506328"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7" name="rc657"/>
            <p:cNvSpPr/>
            <p:nvPr/>
          </p:nvSpPr>
          <p:spPr>
            <a:xfrm>
              <a:off x="2765936"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8" name="rc658"/>
            <p:cNvSpPr/>
            <p:nvPr/>
          </p:nvSpPr>
          <p:spPr>
            <a:xfrm>
              <a:off x="3025544"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9" name="rc659"/>
            <p:cNvSpPr/>
            <p:nvPr/>
          </p:nvSpPr>
          <p:spPr>
            <a:xfrm>
              <a:off x="3285152" y="36261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0" name="rc660"/>
            <p:cNvSpPr/>
            <p:nvPr/>
          </p:nvSpPr>
          <p:spPr>
            <a:xfrm>
              <a:off x="3544760" y="36261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1" name="rc661"/>
            <p:cNvSpPr/>
            <p:nvPr/>
          </p:nvSpPr>
          <p:spPr>
            <a:xfrm>
              <a:off x="3804368" y="36261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2" name="rc662"/>
            <p:cNvSpPr/>
            <p:nvPr/>
          </p:nvSpPr>
          <p:spPr>
            <a:xfrm>
              <a:off x="4063976"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3" name="rc663"/>
            <p:cNvSpPr/>
            <p:nvPr/>
          </p:nvSpPr>
          <p:spPr>
            <a:xfrm>
              <a:off x="4323584" y="36261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4" name="rc664"/>
            <p:cNvSpPr/>
            <p:nvPr/>
          </p:nvSpPr>
          <p:spPr>
            <a:xfrm>
              <a:off x="4583192"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5" name="rc665"/>
            <p:cNvSpPr/>
            <p:nvPr/>
          </p:nvSpPr>
          <p:spPr>
            <a:xfrm>
              <a:off x="4842800"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6" name="rc666"/>
            <p:cNvSpPr/>
            <p:nvPr/>
          </p:nvSpPr>
          <p:spPr>
            <a:xfrm>
              <a:off x="5102408" y="36261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7" name="rc667"/>
            <p:cNvSpPr/>
            <p:nvPr/>
          </p:nvSpPr>
          <p:spPr>
            <a:xfrm>
              <a:off x="5362016" y="36261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8" name="rc668"/>
            <p:cNvSpPr/>
            <p:nvPr/>
          </p:nvSpPr>
          <p:spPr>
            <a:xfrm>
              <a:off x="5621624"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9" name="rc669"/>
            <p:cNvSpPr/>
            <p:nvPr/>
          </p:nvSpPr>
          <p:spPr>
            <a:xfrm>
              <a:off x="5881232"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0" name="rc670"/>
            <p:cNvSpPr/>
            <p:nvPr/>
          </p:nvSpPr>
          <p:spPr>
            <a:xfrm>
              <a:off x="6140840" y="36261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1" name="rc671"/>
            <p:cNvSpPr/>
            <p:nvPr/>
          </p:nvSpPr>
          <p:spPr>
            <a:xfrm>
              <a:off x="6400448" y="36261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2" name="rc672"/>
            <p:cNvSpPr/>
            <p:nvPr/>
          </p:nvSpPr>
          <p:spPr>
            <a:xfrm>
              <a:off x="6660056" y="36261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3" name="rc673"/>
            <p:cNvSpPr/>
            <p:nvPr/>
          </p:nvSpPr>
          <p:spPr>
            <a:xfrm>
              <a:off x="6919664" y="36261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4" name="rc674"/>
            <p:cNvSpPr/>
            <p:nvPr/>
          </p:nvSpPr>
          <p:spPr>
            <a:xfrm>
              <a:off x="7179272"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5" name="rc675"/>
            <p:cNvSpPr/>
            <p:nvPr/>
          </p:nvSpPr>
          <p:spPr>
            <a:xfrm>
              <a:off x="7438880" y="36261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6" name="rc676"/>
            <p:cNvSpPr/>
            <p:nvPr/>
          </p:nvSpPr>
          <p:spPr>
            <a:xfrm>
              <a:off x="7698488" y="36261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7" name="rc677"/>
            <p:cNvSpPr/>
            <p:nvPr/>
          </p:nvSpPr>
          <p:spPr>
            <a:xfrm>
              <a:off x="7958096" y="36261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8" name="rc678"/>
            <p:cNvSpPr/>
            <p:nvPr/>
          </p:nvSpPr>
          <p:spPr>
            <a:xfrm>
              <a:off x="8217704"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9" name="rc679"/>
            <p:cNvSpPr/>
            <p:nvPr/>
          </p:nvSpPr>
          <p:spPr>
            <a:xfrm>
              <a:off x="8477312" y="36261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0" name="rc680"/>
            <p:cNvSpPr/>
            <p:nvPr/>
          </p:nvSpPr>
          <p:spPr>
            <a:xfrm>
              <a:off x="1987112" y="31437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1" name="rc681"/>
            <p:cNvSpPr/>
            <p:nvPr/>
          </p:nvSpPr>
          <p:spPr>
            <a:xfrm>
              <a:off x="2246720" y="31437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2" name="rc682"/>
            <p:cNvSpPr/>
            <p:nvPr/>
          </p:nvSpPr>
          <p:spPr>
            <a:xfrm>
              <a:off x="2506328" y="31437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3" name="rc683"/>
            <p:cNvSpPr/>
            <p:nvPr/>
          </p:nvSpPr>
          <p:spPr>
            <a:xfrm>
              <a:off x="2765936" y="31437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4" name="rc684"/>
            <p:cNvSpPr/>
            <p:nvPr/>
          </p:nvSpPr>
          <p:spPr>
            <a:xfrm>
              <a:off x="3025544" y="31437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5" name="rc685"/>
            <p:cNvSpPr/>
            <p:nvPr/>
          </p:nvSpPr>
          <p:spPr>
            <a:xfrm>
              <a:off x="3285152"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6" name="rc686"/>
            <p:cNvSpPr/>
            <p:nvPr/>
          </p:nvSpPr>
          <p:spPr>
            <a:xfrm>
              <a:off x="3544760"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7" name="rc687"/>
            <p:cNvSpPr/>
            <p:nvPr/>
          </p:nvSpPr>
          <p:spPr>
            <a:xfrm>
              <a:off x="3804368"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8" name="rc688"/>
            <p:cNvSpPr/>
            <p:nvPr/>
          </p:nvSpPr>
          <p:spPr>
            <a:xfrm>
              <a:off x="4063976"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9" name="rc689"/>
            <p:cNvSpPr/>
            <p:nvPr/>
          </p:nvSpPr>
          <p:spPr>
            <a:xfrm>
              <a:off x="4323584"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0" name="rc690"/>
            <p:cNvSpPr/>
            <p:nvPr/>
          </p:nvSpPr>
          <p:spPr>
            <a:xfrm>
              <a:off x="4583192"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1" name="rc691"/>
            <p:cNvSpPr/>
            <p:nvPr/>
          </p:nvSpPr>
          <p:spPr>
            <a:xfrm>
              <a:off x="4842800"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2" name="rc692"/>
            <p:cNvSpPr/>
            <p:nvPr/>
          </p:nvSpPr>
          <p:spPr>
            <a:xfrm>
              <a:off x="5102408"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3" name="rc693"/>
            <p:cNvSpPr/>
            <p:nvPr/>
          </p:nvSpPr>
          <p:spPr>
            <a:xfrm>
              <a:off x="5362016"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4" name="rc694"/>
            <p:cNvSpPr/>
            <p:nvPr/>
          </p:nvSpPr>
          <p:spPr>
            <a:xfrm>
              <a:off x="5621624"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5" name="rc695"/>
            <p:cNvSpPr/>
            <p:nvPr/>
          </p:nvSpPr>
          <p:spPr>
            <a:xfrm>
              <a:off x="5881232"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6" name="rc696"/>
            <p:cNvSpPr/>
            <p:nvPr/>
          </p:nvSpPr>
          <p:spPr>
            <a:xfrm>
              <a:off x="6140840"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7" name="rc697"/>
            <p:cNvSpPr/>
            <p:nvPr/>
          </p:nvSpPr>
          <p:spPr>
            <a:xfrm>
              <a:off x="6400448"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8" name="rc698"/>
            <p:cNvSpPr/>
            <p:nvPr/>
          </p:nvSpPr>
          <p:spPr>
            <a:xfrm>
              <a:off x="6660056"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9" name="rc699"/>
            <p:cNvSpPr/>
            <p:nvPr/>
          </p:nvSpPr>
          <p:spPr>
            <a:xfrm>
              <a:off x="6919664"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0" name="rc700"/>
            <p:cNvSpPr/>
            <p:nvPr/>
          </p:nvSpPr>
          <p:spPr>
            <a:xfrm>
              <a:off x="7179272"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1" name="rc701"/>
            <p:cNvSpPr/>
            <p:nvPr/>
          </p:nvSpPr>
          <p:spPr>
            <a:xfrm>
              <a:off x="7438880"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2" name="rc702"/>
            <p:cNvSpPr/>
            <p:nvPr/>
          </p:nvSpPr>
          <p:spPr>
            <a:xfrm>
              <a:off x="7698488" y="31437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3" name="rc703"/>
            <p:cNvSpPr/>
            <p:nvPr/>
          </p:nvSpPr>
          <p:spPr>
            <a:xfrm>
              <a:off x="7958096" y="31437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4" name="rc704"/>
            <p:cNvSpPr/>
            <p:nvPr/>
          </p:nvSpPr>
          <p:spPr>
            <a:xfrm>
              <a:off x="8217704"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5" name="rc705"/>
            <p:cNvSpPr/>
            <p:nvPr/>
          </p:nvSpPr>
          <p:spPr>
            <a:xfrm>
              <a:off x="8477312" y="31437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6" name="rc706"/>
            <p:cNvSpPr/>
            <p:nvPr/>
          </p:nvSpPr>
          <p:spPr>
            <a:xfrm>
              <a:off x="1987112" y="37868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7" name="rc707"/>
            <p:cNvSpPr/>
            <p:nvPr/>
          </p:nvSpPr>
          <p:spPr>
            <a:xfrm>
              <a:off x="2246720" y="37868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8" name="rc708"/>
            <p:cNvSpPr/>
            <p:nvPr/>
          </p:nvSpPr>
          <p:spPr>
            <a:xfrm>
              <a:off x="2506328" y="37868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9" name="rc709"/>
            <p:cNvSpPr/>
            <p:nvPr/>
          </p:nvSpPr>
          <p:spPr>
            <a:xfrm>
              <a:off x="2765936"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0" name="rc710"/>
            <p:cNvSpPr/>
            <p:nvPr/>
          </p:nvSpPr>
          <p:spPr>
            <a:xfrm>
              <a:off x="3025544" y="37868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1" name="rc711"/>
            <p:cNvSpPr/>
            <p:nvPr/>
          </p:nvSpPr>
          <p:spPr>
            <a:xfrm>
              <a:off x="3285152" y="37868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2" name="rc712"/>
            <p:cNvSpPr/>
            <p:nvPr/>
          </p:nvSpPr>
          <p:spPr>
            <a:xfrm>
              <a:off x="3544760"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3" name="rc713"/>
            <p:cNvSpPr/>
            <p:nvPr/>
          </p:nvSpPr>
          <p:spPr>
            <a:xfrm>
              <a:off x="3804368"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4" name="rc714"/>
            <p:cNvSpPr/>
            <p:nvPr/>
          </p:nvSpPr>
          <p:spPr>
            <a:xfrm>
              <a:off x="4063976"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5" name="rc715"/>
            <p:cNvSpPr/>
            <p:nvPr/>
          </p:nvSpPr>
          <p:spPr>
            <a:xfrm>
              <a:off x="4323584"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6" name="rc716"/>
            <p:cNvSpPr/>
            <p:nvPr/>
          </p:nvSpPr>
          <p:spPr>
            <a:xfrm>
              <a:off x="4583192"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7" name="rc717"/>
            <p:cNvSpPr/>
            <p:nvPr/>
          </p:nvSpPr>
          <p:spPr>
            <a:xfrm>
              <a:off x="4842800"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8" name="rc718"/>
            <p:cNvSpPr/>
            <p:nvPr/>
          </p:nvSpPr>
          <p:spPr>
            <a:xfrm>
              <a:off x="5102408"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9" name="rc719"/>
            <p:cNvSpPr/>
            <p:nvPr/>
          </p:nvSpPr>
          <p:spPr>
            <a:xfrm>
              <a:off x="5362016" y="37868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0" name="rc720"/>
            <p:cNvSpPr/>
            <p:nvPr/>
          </p:nvSpPr>
          <p:spPr>
            <a:xfrm>
              <a:off x="5621624" y="37868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1" name="rc721"/>
            <p:cNvSpPr/>
            <p:nvPr/>
          </p:nvSpPr>
          <p:spPr>
            <a:xfrm>
              <a:off x="5881232" y="37868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2" name="rc722"/>
            <p:cNvSpPr/>
            <p:nvPr/>
          </p:nvSpPr>
          <p:spPr>
            <a:xfrm>
              <a:off x="6140840" y="37868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3" name="rc723"/>
            <p:cNvSpPr/>
            <p:nvPr/>
          </p:nvSpPr>
          <p:spPr>
            <a:xfrm>
              <a:off x="6400448" y="37868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4" name="rc724"/>
            <p:cNvSpPr/>
            <p:nvPr/>
          </p:nvSpPr>
          <p:spPr>
            <a:xfrm>
              <a:off x="6660056" y="37868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5" name="rc725"/>
            <p:cNvSpPr/>
            <p:nvPr/>
          </p:nvSpPr>
          <p:spPr>
            <a:xfrm>
              <a:off x="6919664" y="37868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6" name="rc726"/>
            <p:cNvSpPr/>
            <p:nvPr/>
          </p:nvSpPr>
          <p:spPr>
            <a:xfrm>
              <a:off x="7179272" y="37868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7" name="rc727"/>
            <p:cNvSpPr/>
            <p:nvPr/>
          </p:nvSpPr>
          <p:spPr>
            <a:xfrm>
              <a:off x="7438880" y="37868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8" name="rc728"/>
            <p:cNvSpPr/>
            <p:nvPr/>
          </p:nvSpPr>
          <p:spPr>
            <a:xfrm>
              <a:off x="7698488" y="378688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9" name="rc729"/>
            <p:cNvSpPr/>
            <p:nvPr/>
          </p:nvSpPr>
          <p:spPr>
            <a:xfrm>
              <a:off x="7958096" y="378688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0" name="rc730"/>
            <p:cNvSpPr/>
            <p:nvPr/>
          </p:nvSpPr>
          <p:spPr>
            <a:xfrm>
              <a:off x="8217704" y="378688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1" name="rc731"/>
            <p:cNvSpPr/>
            <p:nvPr/>
          </p:nvSpPr>
          <p:spPr>
            <a:xfrm>
              <a:off x="8477312" y="378688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2" name="tx732"/>
            <p:cNvSpPr/>
            <p:nvPr/>
          </p:nvSpPr>
          <p:spPr>
            <a:xfrm>
              <a:off x="205665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33" name="tx733"/>
            <p:cNvSpPr/>
            <p:nvPr/>
          </p:nvSpPr>
          <p:spPr>
            <a:xfrm>
              <a:off x="231626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4" name="tx734"/>
            <p:cNvSpPr/>
            <p:nvPr/>
          </p:nvSpPr>
          <p:spPr>
            <a:xfrm>
              <a:off x="257587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35" name="tx735"/>
            <p:cNvSpPr/>
            <p:nvPr/>
          </p:nvSpPr>
          <p:spPr>
            <a:xfrm>
              <a:off x="283548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36" name="tx736"/>
            <p:cNvSpPr/>
            <p:nvPr/>
          </p:nvSpPr>
          <p:spPr>
            <a:xfrm>
              <a:off x="309508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37" name="tx737"/>
            <p:cNvSpPr/>
            <p:nvPr/>
          </p:nvSpPr>
          <p:spPr>
            <a:xfrm>
              <a:off x="335469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38" name="tx738"/>
            <p:cNvSpPr/>
            <p:nvPr/>
          </p:nvSpPr>
          <p:spPr>
            <a:xfrm>
              <a:off x="361430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39" name="tx739"/>
            <p:cNvSpPr/>
            <p:nvPr/>
          </p:nvSpPr>
          <p:spPr>
            <a:xfrm>
              <a:off x="387391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40" name="tx740"/>
            <p:cNvSpPr/>
            <p:nvPr/>
          </p:nvSpPr>
          <p:spPr>
            <a:xfrm>
              <a:off x="413352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41" name="tx741"/>
            <p:cNvSpPr/>
            <p:nvPr/>
          </p:nvSpPr>
          <p:spPr>
            <a:xfrm>
              <a:off x="439312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42" name="tx742"/>
            <p:cNvSpPr/>
            <p:nvPr/>
          </p:nvSpPr>
          <p:spPr>
            <a:xfrm>
              <a:off x="465273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43" name="tx743"/>
            <p:cNvSpPr/>
            <p:nvPr/>
          </p:nvSpPr>
          <p:spPr>
            <a:xfrm>
              <a:off x="491234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44" name="tx744"/>
            <p:cNvSpPr/>
            <p:nvPr/>
          </p:nvSpPr>
          <p:spPr>
            <a:xfrm>
              <a:off x="517195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45" name="tx745"/>
            <p:cNvSpPr/>
            <p:nvPr/>
          </p:nvSpPr>
          <p:spPr>
            <a:xfrm>
              <a:off x="543156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46" name="tx746"/>
            <p:cNvSpPr/>
            <p:nvPr/>
          </p:nvSpPr>
          <p:spPr>
            <a:xfrm>
              <a:off x="569116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7" name="tx747"/>
            <p:cNvSpPr/>
            <p:nvPr/>
          </p:nvSpPr>
          <p:spPr>
            <a:xfrm>
              <a:off x="595077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8" name="tx748"/>
            <p:cNvSpPr/>
            <p:nvPr/>
          </p:nvSpPr>
          <p:spPr>
            <a:xfrm>
              <a:off x="621038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9" name="tx749"/>
            <p:cNvSpPr/>
            <p:nvPr/>
          </p:nvSpPr>
          <p:spPr>
            <a:xfrm>
              <a:off x="646999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50" name="tx750"/>
            <p:cNvSpPr/>
            <p:nvPr/>
          </p:nvSpPr>
          <p:spPr>
            <a:xfrm>
              <a:off x="672960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51" name="tx751"/>
            <p:cNvSpPr/>
            <p:nvPr/>
          </p:nvSpPr>
          <p:spPr>
            <a:xfrm>
              <a:off x="698920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52" name="tx752"/>
            <p:cNvSpPr/>
            <p:nvPr/>
          </p:nvSpPr>
          <p:spPr>
            <a:xfrm>
              <a:off x="724881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53" name="tx753"/>
            <p:cNvSpPr/>
            <p:nvPr/>
          </p:nvSpPr>
          <p:spPr>
            <a:xfrm>
              <a:off x="750842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54" name="tx754"/>
            <p:cNvSpPr/>
            <p:nvPr/>
          </p:nvSpPr>
          <p:spPr>
            <a:xfrm>
              <a:off x="776803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755" name="tx755"/>
            <p:cNvSpPr/>
            <p:nvPr/>
          </p:nvSpPr>
          <p:spPr>
            <a:xfrm>
              <a:off x="802764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756" name="tx756"/>
            <p:cNvSpPr/>
            <p:nvPr/>
          </p:nvSpPr>
          <p:spPr>
            <a:xfrm>
              <a:off x="828724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757" name="tx757"/>
            <p:cNvSpPr/>
            <p:nvPr/>
          </p:nvSpPr>
          <p:spPr>
            <a:xfrm>
              <a:off x="854685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58" name="tx758"/>
            <p:cNvSpPr/>
            <p:nvPr/>
          </p:nvSpPr>
          <p:spPr>
            <a:xfrm>
              <a:off x="205665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9" name="tx759"/>
            <p:cNvSpPr/>
            <p:nvPr/>
          </p:nvSpPr>
          <p:spPr>
            <a:xfrm>
              <a:off x="231626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0" name="tx760"/>
            <p:cNvSpPr/>
            <p:nvPr/>
          </p:nvSpPr>
          <p:spPr>
            <a:xfrm>
              <a:off x="257587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1" name="tx761"/>
            <p:cNvSpPr/>
            <p:nvPr/>
          </p:nvSpPr>
          <p:spPr>
            <a:xfrm>
              <a:off x="283548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2" name="tx762"/>
            <p:cNvSpPr/>
            <p:nvPr/>
          </p:nvSpPr>
          <p:spPr>
            <a:xfrm>
              <a:off x="309508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3" name="tx763"/>
            <p:cNvSpPr/>
            <p:nvPr/>
          </p:nvSpPr>
          <p:spPr>
            <a:xfrm>
              <a:off x="335469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64" name="tx764"/>
            <p:cNvSpPr/>
            <p:nvPr/>
          </p:nvSpPr>
          <p:spPr>
            <a:xfrm>
              <a:off x="361430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5" name="tx765"/>
            <p:cNvSpPr/>
            <p:nvPr/>
          </p:nvSpPr>
          <p:spPr>
            <a:xfrm>
              <a:off x="387391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6" name="tx766"/>
            <p:cNvSpPr/>
            <p:nvPr/>
          </p:nvSpPr>
          <p:spPr>
            <a:xfrm>
              <a:off x="413352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67" name="tx767"/>
            <p:cNvSpPr/>
            <p:nvPr/>
          </p:nvSpPr>
          <p:spPr>
            <a:xfrm>
              <a:off x="439312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8" name="tx768"/>
            <p:cNvSpPr/>
            <p:nvPr/>
          </p:nvSpPr>
          <p:spPr>
            <a:xfrm>
              <a:off x="465273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69" name="tx769"/>
            <p:cNvSpPr/>
            <p:nvPr/>
          </p:nvSpPr>
          <p:spPr>
            <a:xfrm>
              <a:off x="491234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0" name="tx770"/>
            <p:cNvSpPr/>
            <p:nvPr/>
          </p:nvSpPr>
          <p:spPr>
            <a:xfrm>
              <a:off x="517195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1" name="tx771"/>
            <p:cNvSpPr/>
            <p:nvPr/>
          </p:nvSpPr>
          <p:spPr>
            <a:xfrm>
              <a:off x="543156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2" name="tx772"/>
            <p:cNvSpPr/>
            <p:nvPr/>
          </p:nvSpPr>
          <p:spPr>
            <a:xfrm>
              <a:off x="569116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3" name="tx773"/>
            <p:cNvSpPr/>
            <p:nvPr/>
          </p:nvSpPr>
          <p:spPr>
            <a:xfrm>
              <a:off x="595077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774" name="tx774"/>
            <p:cNvSpPr/>
            <p:nvPr/>
          </p:nvSpPr>
          <p:spPr>
            <a:xfrm>
              <a:off x="621038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5" name="tx775"/>
            <p:cNvSpPr/>
            <p:nvPr/>
          </p:nvSpPr>
          <p:spPr>
            <a:xfrm>
              <a:off x="646999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6" name="tx776"/>
            <p:cNvSpPr/>
            <p:nvPr/>
          </p:nvSpPr>
          <p:spPr>
            <a:xfrm>
              <a:off x="672960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7" name="tx777"/>
            <p:cNvSpPr/>
            <p:nvPr/>
          </p:nvSpPr>
          <p:spPr>
            <a:xfrm>
              <a:off x="698920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78" name="tx778"/>
            <p:cNvSpPr/>
            <p:nvPr/>
          </p:nvSpPr>
          <p:spPr>
            <a:xfrm>
              <a:off x="724881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79" name="tx779"/>
            <p:cNvSpPr/>
            <p:nvPr/>
          </p:nvSpPr>
          <p:spPr>
            <a:xfrm>
              <a:off x="750842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0" name="tx780"/>
            <p:cNvSpPr/>
            <p:nvPr/>
          </p:nvSpPr>
          <p:spPr>
            <a:xfrm>
              <a:off x="776803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1" name="tx781"/>
            <p:cNvSpPr/>
            <p:nvPr/>
          </p:nvSpPr>
          <p:spPr>
            <a:xfrm>
              <a:off x="802764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2" name="tx782"/>
            <p:cNvSpPr/>
            <p:nvPr/>
          </p:nvSpPr>
          <p:spPr>
            <a:xfrm>
              <a:off x="828724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83" name="tx783"/>
            <p:cNvSpPr/>
            <p:nvPr/>
          </p:nvSpPr>
          <p:spPr>
            <a:xfrm>
              <a:off x="854685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784" name="tx784"/>
            <p:cNvSpPr/>
            <p:nvPr/>
          </p:nvSpPr>
          <p:spPr>
            <a:xfrm>
              <a:off x="205665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5" name="tx785"/>
            <p:cNvSpPr/>
            <p:nvPr/>
          </p:nvSpPr>
          <p:spPr>
            <a:xfrm>
              <a:off x="231626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86" name="tx786"/>
            <p:cNvSpPr/>
            <p:nvPr/>
          </p:nvSpPr>
          <p:spPr>
            <a:xfrm>
              <a:off x="257587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87" name="tx787"/>
            <p:cNvSpPr/>
            <p:nvPr/>
          </p:nvSpPr>
          <p:spPr>
            <a:xfrm>
              <a:off x="283548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8" name="tx788"/>
            <p:cNvSpPr/>
            <p:nvPr/>
          </p:nvSpPr>
          <p:spPr>
            <a:xfrm>
              <a:off x="309508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9" name="tx789"/>
            <p:cNvSpPr/>
            <p:nvPr/>
          </p:nvSpPr>
          <p:spPr>
            <a:xfrm>
              <a:off x="335469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0" name="tx790"/>
            <p:cNvSpPr/>
            <p:nvPr/>
          </p:nvSpPr>
          <p:spPr>
            <a:xfrm>
              <a:off x="361430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1" name="tx791"/>
            <p:cNvSpPr/>
            <p:nvPr/>
          </p:nvSpPr>
          <p:spPr>
            <a:xfrm>
              <a:off x="387391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2" name="tx792"/>
            <p:cNvSpPr/>
            <p:nvPr/>
          </p:nvSpPr>
          <p:spPr>
            <a:xfrm>
              <a:off x="413352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3" name="tx793"/>
            <p:cNvSpPr/>
            <p:nvPr/>
          </p:nvSpPr>
          <p:spPr>
            <a:xfrm>
              <a:off x="439312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4" name="tx794"/>
            <p:cNvSpPr/>
            <p:nvPr/>
          </p:nvSpPr>
          <p:spPr>
            <a:xfrm>
              <a:off x="465273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5" name="tx795"/>
            <p:cNvSpPr/>
            <p:nvPr/>
          </p:nvSpPr>
          <p:spPr>
            <a:xfrm>
              <a:off x="491234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6" name="tx796"/>
            <p:cNvSpPr/>
            <p:nvPr/>
          </p:nvSpPr>
          <p:spPr>
            <a:xfrm>
              <a:off x="517195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7" name="tx797"/>
            <p:cNvSpPr/>
            <p:nvPr/>
          </p:nvSpPr>
          <p:spPr>
            <a:xfrm>
              <a:off x="543156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8" name="tx798"/>
            <p:cNvSpPr/>
            <p:nvPr/>
          </p:nvSpPr>
          <p:spPr>
            <a:xfrm>
              <a:off x="569116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99" name="tx799"/>
            <p:cNvSpPr/>
            <p:nvPr/>
          </p:nvSpPr>
          <p:spPr>
            <a:xfrm>
              <a:off x="595077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00" name="tx800"/>
            <p:cNvSpPr/>
            <p:nvPr/>
          </p:nvSpPr>
          <p:spPr>
            <a:xfrm>
              <a:off x="621038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01" name="tx801"/>
            <p:cNvSpPr/>
            <p:nvPr/>
          </p:nvSpPr>
          <p:spPr>
            <a:xfrm>
              <a:off x="646999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02" name="tx802"/>
            <p:cNvSpPr/>
            <p:nvPr/>
          </p:nvSpPr>
          <p:spPr>
            <a:xfrm>
              <a:off x="672960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03" name="tx803"/>
            <p:cNvSpPr/>
            <p:nvPr/>
          </p:nvSpPr>
          <p:spPr>
            <a:xfrm>
              <a:off x="698920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4" name="tx804"/>
            <p:cNvSpPr/>
            <p:nvPr/>
          </p:nvSpPr>
          <p:spPr>
            <a:xfrm>
              <a:off x="724881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05" name="tx805"/>
            <p:cNvSpPr/>
            <p:nvPr/>
          </p:nvSpPr>
          <p:spPr>
            <a:xfrm>
              <a:off x="750842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06" name="tx806"/>
            <p:cNvSpPr/>
            <p:nvPr/>
          </p:nvSpPr>
          <p:spPr>
            <a:xfrm>
              <a:off x="776803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07" name="tx807"/>
            <p:cNvSpPr/>
            <p:nvPr/>
          </p:nvSpPr>
          <p:spPr>
            <a:xfrm>
              <a:off x="802764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08" name="tx808"/>
            <p:cNvSpPr/>
            <p:nvPr/>
          </p:nvSpPr>
          <p:spPr>
            <a:xfrm>
              <a:off x="828724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9" name="tx809"/>
            <p:cNvSpPr/>
            <p:nvPr/>
          </p:nvSpPr>
          <p:spPr>
            <a:xfrm>
              <a:off x="854685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10" name="tx810"/>
            <p:cNvSpPr/>
            <p:nvPr/>
          </p:nvSpPr>
          <p:spPr>
            <a:xfrm>
              <a:off x="205665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11" name="tx811"/>
            <p:cNvSpPr/>
            <p:nvPr/>
          </p:nvSpPr>
          <p:spPr>
            <a:xfrm>
              <a:off x="231626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12" name="tx812"/>
            <p:cNvSpPr/>
            <p:nvPr/>
          </p:nvSpPr>
          <p:spPr>
            <a:xfrm>
              <a:off x="257587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3" name="tx813"/>
            <p:cNvSpPr/>
            <p:nvPr/>
          </p:nvSpPr>
          <p:spPr>
            <a:xfrm>
              <a:off x="283548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14" name="tx814"/>
            <p:cNvSpPr/>
            <p:nvPr/>
          </p:nvSpPr>
          <p:spPr>
            <a:xfrm>
              <a:off x="309508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5" name="tx815"/>
            <p:cNvSpPr/>
            <p:nvPr/>
          </p:nvSpPr>
          <p:spPr>
            <a:xfrm>
              <a:off x="335469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6" name="tx816"/>
            <p:cNvSpPr/>
            <p:nvPr/>
          </p:nvSpPr>
          <p:spPr>
            <a:xfrm>
              <a:off x="361430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7" name="tx817"/>
            <p:cNvSpPr/>
            <p:nvPr/>
          </p:nvSpPr>
          <p:spPr>
            <a:xfrm>
              <a:off x="387391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8" name="tx818"/>
            <p:cNvSpPr/>
            <p:nvPr/>
          </p:nvSpPr>
          <p:spPr>
            <a:xfrm>
              <a:off x="413352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9" name="tx819"/>
            <p:cNvSpPr/>
            <p:nvPr/>
          </p:nvSpPr>
          <p:spPr>
            <a:xfrm>
              <a:off x="439312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0" name="tx820"/>
            <p:cNvSpPr/>
            <p:nvPr/>
          </p:nvSpPr>
          <p:spPr>
            <a:xfrm>
              <a:off x="465273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21" name="tx821"/>
            <p:cNvSpPr/>
            <p:nvPr/>
          </p:nvSpPr>
          <p:spPr>
            <a:xfrm>
              <a:off x="491234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2" name="tx822"/>
            <p:cNvSpPr/>
            <p:nvPr/>
          </p:nvSpPr>
          <p:spPr>
            <a:xfrm>
              <a:off x="517195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3" name="tx823"/>
            <p:cNvSpPr/>
            <p:nvPr/>
          </p:nvSpPr>
          <p:spPr>
            <a:xfrm>
              <a:off x="543156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4" name="tx824"/>
            <p:cNvSpPr/>
            <p:nvPr/>
          </p:nvSpPr>
          <p:spPr>
            <a:xfrm>
              <a:off x="569116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5" name="tx825"/>
            <p:cNvSpPr/>
            <p:nvPr/>
          </p:nvSpPr>
          <p:spPr>
            <a:xfrm>
              <a:off x="595077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6" name="tx826"/>
            <p:cNvSpPr/>
            <p:nvPr/>
          </p:nvSpPr>
          <p:spPr>
            <a:xfrm>
              <a:off x="621038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27" name="tx827"/>
            <p:cNvSpPr/>
            <p:nvPr/>
          </p:nvSpPr>
          <p:spPr>
            <a:xfrm>
              <a:off x="646999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28" name="tx828"/>
            <p:cNvSpPr/>
            <p:nvPr/>
          </p:nvSpPr>
          <p:spPr>
            <a:xfrm>
              <a:off x="672960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29" name="tx829"/>
            <p:cNvSpPr/>
            <p:nvPr/>
          </p:nvSpPr>
          <p:spPr>
            <a:xfrm>
              <a:off x="698920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0" name="tx830"/>
            <p:cNvSpPr/>
            <p:nvPr/>
          </p:nvSpPr>
          <p:spPr>
            <a:xfrm>
              <a:off x="724881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1" name="tx831"/>
            <p:cNvSpPr/>
            <p:nvPr/>
          </p:nvSpPr>
          <p:spPr>
            <a:xfrm>
              <a:off x="750842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2" name="tx832"/>
            <p:cNvSpPr/>
            <p:nvPr/>
          </p:nvSpPr>
          <p:spPr>
            <a:xfrm>
              <a:off x="776803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3" name="tx833"/>
            <p:cNvSpPr/>
            <p:nvPr/>
          </p:nvSpPr>
          <p:spPr>
            <a:xfrm>
              <a:off x="802764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34" name="tx834"/>
            <p:cNvSpPr/>
            <p:nvPr/>
          </p:nvSpPr>
          <p:spPr>
            <a:xfrm>
              <a:off x="828724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35" name="tx835"/>
            <p:cNvSpPr/>
            <p:nvPr/>
          </p:nvSpPr>
          <p:spPr>
            <a:xfrm>
              <a:off x="854685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36" name="tx836"/>
            <p:cNvSpPr/>
            <p:nvPr/>
          </p:nvSpPr>
          <p:spPr>
            <a:xfrm>
              <a:off x="205665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7" name="tx837"/>
            <p:cNvSpPr/>
            <p:nvPr/>
          </p:nvSpPr>
          <p:spPr>
            <a:xfrm>
              <a:off x="231626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38" name="tx838"/>
            <p:cNvSpPr/>
            <p:nvPr/>
          </p:nvSpPr>
          <p:spPr>
            <a:xfrm>
              <a:off x="257587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39" name="tx839"/>
            <p:cNvSpPr/>
            <p:nvPr/>
          </p:nvSpPr>
          <p:spPr>
            <a:xfrm>
              <a:off x="283548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0" name="tx840"/>
            <p:cNvSpPr/>
            <p:nvPr/>
          </p:nvSpPr>
          <p:spPr>
            <a:xfrm>
              <a:off x="309508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1" name="tx841"/>
            <p:cNvSpPr/>
            <p:nvPr/>
          </p:nvSpPr>
          <p:spPr>
            <a:xfrm>
              <a:off x="335469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42" name="tx842"/>
            <p:cNvSpPr/>
            <p:nvPr/>
          </p:nvSpPr>
          <p:spPr>
            <a:xfrm>
              <a:off x="361430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3" name="tx843"/>
            <p:cNvSpPr/>
            <p:nvPr/>
          </p:nvSpPr>
          <p:spPr>
            <a:xfrm>
              <a:off x="387391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4" name="tx844"/>
            <p:cNvSpPr/>
            <p:nvPr/>
          </p:nvSpPr>
          <p:spPr>
            <a:xfrm>
              <a:off x="413352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45" name="tx845"/>
            <p:cNvSpPr/>
            <p:nvPr/>
          </p:nvSpPr>
          <p:spPr>
            <a:xfrm>
              <a:off x="439312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6" name="tx846"/>
            <p:cNvSpPr/>
            <p:nvPr/>
          </p:nvSpPr>
          <p:spPr>
            <a:xfrm>
              <a:off x="465273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7" name="tx847"/>
            <p:cNvSpPr/>
            <p:nvPr/>
          </p:nvSpPr>
          <p:spPr>
            <a:xfrm>
              <a:off x="491234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8" name="tx848"/>
            <p:cNvSpPr/>
            <p:nvPr/>
          </p:nvSpPr>
          <p:spPr>
            <a:xfrm>
              <a:off x="517195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49" name="tx849"/>
            <p:cNvSpPr/>
            <p:nvPr/>
          </p:nvSpPr>
          <p:spPr>
            <a:xfrm>
              <a:off x="543156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0" name="tx850"/>
            <p:cNvSpPr/>
            <p:nvPr/>
          </p:nvSpPr>
          <p:spPr>
            <a:xfrm>
              <a:off x="569116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1" name="tx851"/>
            <p:cNvSpPr/>
            <p:nvPr/>
          </p:nvSpPr>
          <p:spPr>
            <a:xfrm>
              <a:off x="595077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2" name="tx852"/>
            <p:cNvSpPr/>
            <p:nvPr/>
          </p:nvSpPr>
          <p:spPr>
            <a:xfrm>
              <a:off x="621038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3" name="tx853"/>
            <p:cNvSpPr/>
            <p:nvPr/>
          </p:nvSpPr>
          <p:spPr>
            <a:xfrm>
              <a:off x="646999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54" name="tx854"/>
            <p:cNvSpPr/>
            <p:nvPr/>
          </p:nvSpPr>
          <p:spPr>
            <a:xfrm>
              <a:off x="672960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55" name="tx855"/>
            <p:cNvSpPr/>
            <p:nvPr/>
          </p:nvSpPr>
          <p:spPr>
            <a:xfrm>
              <a:off x="698920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6" name="tx856"/>
            <p:cNvSpPr/>
            <p:nvPr/>
          </p:nvSpPr>
          <p:spPr>
            <a:xfrm>
              <a:off x="724881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7" name="tx857"/>
            <p:cNvSpPr/>
            <p:nvPr/>
          </p:nvSpPr>
          <p:spPr>
            <a:xfrm>
              <a:off x="750842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8" name="tx858"/>
            <p:cNvSpPr/>
            <p:nvPr/>
          </p:nvSpPr>
          <p:spPr>
            <a:xfrm>
              <a:off x="776803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59" name="tx859"/>
            <p:cNvSpPr/>
            <p:nvPr/>
          </p:nvSpPr>
          <p:spPr>
            <a:xfrm>
              <a:off x="802764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60" name="tx860"/>
            <p:cNvSpPr/>
            <p:nvPr/>
          </p:nvSpPr>
          <p:spPr>
            <a:xfrm>
              <a:off x="828724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61" name="tx861"/>
            <p:cNvSpPr/>
            <p:nvPr/>
          </p:nvSpPr>
          <p:spPr>
            <a:xfrm>
              <a:off x="854685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2" name="tx862"/>
            <p:cNvSpPr/>
            <p:nvPr/>
          </p:nvSpPr>
          <p:spPr>
            <a:xfrm>
              <a:off x="205665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3" name="tx863"/>
            <p:cNvSpPr/>
            <p:nvPr/>
          </p:nvSpPr>
          <p:spPr>
            <a:xfrm>
              <a:off x="231626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4" name="tx864"/>
            <p:cNvSpPr/>
            <p:nvPr/>
          </p:nvSpPr>
          <p:spPr>
            <a:xfrm>
              <a:off x="257587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5" name="tx865"/>
            <p:cNvSpPr/>
            <p:nvPr/>
          </p:nvSpPr>
          <p:spPr>
            <a:xfrm>
              <a:off x="283548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6" name="tx866"/>
            <p:cNvSpPr/>
            <p:nvPr/>
          </p:nvSpPr>
          <p:spPr>
            <a:xfrm>
              <a:off x="309508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7" name="tx867"/>
            <p:cNvSpPr/>
            <p:nvPr/>
          </p:nvSpPr>
          <p:spPr>
            <a:xfrm>
              <a:off x="335469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8" name="tx868"/>
            <p:cNvSpPr/>
            <p:nvPr/>
          </p:nvSpPr>
          <p:spPr>
            <a:xfrm>
              <a:off x="361430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9" name="tx869"/>
            <p:cNvSpPr/>
            <p:nvPr/>
          </p:nvSpPr>
          <p:spPr>
            <a:xfrm>
              <a:off x="387391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0" name="tx870"/>
            <p:cNvSpPr/>
            <p:nvPr/>
          </p:nvSpPr>
          <p:spPr>
            <a:xfrm>
              <a:off x="413352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1" name="tx871"/>
            <p:cNvSpPr/>
            <p:nvPr/>
          </p:nvSpPr>
          <p:spPr>
            <a:xfrm>
              <a:off x="439312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2" name="tx872"/>
            <p:cNvSpPr/>
            <p:nvPr/>
          </p:nvSpPr>
          <p:spPr>
            <a:xfrm>
              <a:off x="465273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3" name="tx873"/>
            <p:cNvSpPr/>
            <p:nvPr/>
          </p:nvSpPr>
          <p:spPr>
            <a:xfrm>
              <a:off x="491234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4" name="tx874"/>
            <p:cNvSpPr/>
            <p:nvPr/>
          </p:nvSpPr>
          <p:spPr>
            <a:xfrm>
              <a:off x="517195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5" name="tx875"/>
            <p:cNvSpPr/>
            <p:nvPr/>
          </p:nvSpPr>
          <p:spPr>
            <a:xfrm>
              <a:off x="543156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6" name="tx876"/>
            <p:cNvSpPr/>
            <p:nvPr/>
          </p:nvSpPr>
          <p:spPr>
            <a:xfrm>
              <a:off x="569116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7" name="tx877"/>
            <p:cNvSpPr/>
            <p:nvPr/>
          </p:nvSpPr>
          <p:spPr>
            <a:xfrm>
              <a:off x="595077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8" name="tx878"/>
            <p:cNvSpPr/>
            <p:nvPr/>
          </p:nvSpPr>
          <p:spPr>
            <a:xfrm>
              <a:off x="621038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79" name="tx879"/>
            <p:cNvSpPr/>
            <p:nvPr/>
          </p:nvSpPr>
          <p:spPr>
            <a:xfrm>
              <a:off x="646999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0" name="tx880"/>
            <p:cNvSpPr/>
            <p:nvPr/>
          </p:nvSpPr>
          <p:spPr>
            <a:xfrm>
              <a:off x="672960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1" name="tx881"/>
            <p:cNvSpPr/>
            <p:nvPr/>
          </p:nvSpPr>
          <p:spPr>
            <a:xfrm>
              <a:off x="698920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2" name="tx882"/>
            <p:cNvSpPr/>
            <p:nvPr/>
          </p:nvSpPr>
          <p:spPr>
            <a:xfrm>
              <a:off x="724881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3" name="tx883"/>
            <p:cNvSpPr/>
            <p:nvPr/>
          </p:nvSpPr>
          <p:spPr>
            <a:xfrm>
              <a:off x="750842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4" name="tx884"/>
            <p:cNvSpPr/>
            <p:nvPr/>
          </p:nvSpPr>
          <p:spPr>
            <a:xfrm>
              <a:off x="776803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5" name="tx885"/>
            <p:cNvSpPr/>
            <p:nvPr/>
          </p:nvSpPr>
          <p:spPr>
            <a:xfrm>
              <a:off x="802764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86" name="tx886"/>
            <p:cNvSpPr/>
            <p:nvPr/>
          </p:nvSpPr>
          <p:spPr>
            <a:xfrm>
              <a:off x="828724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7" name="tx887"/>
            <p:cNvSpPr/>
            <p:nvPr/>
          </p:nvSpPr>
          <p:spPr>
            <a:xfrm>
              <a:off x="854685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8" name="tx888"/>
            <p:cNvSpPr/>
            <p:nvPr/>
          </p:nvSpPr>
          <p:spPr>
            <a:xfrm>
              <a:off x="205665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9" name="tx889"/>
            <p:cNvSpPr/>
            <p:nvPr/>
          </p:nvSpPr>
          <p:spPr>
            <a:xfrm>
              <a:off x="231626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90" name="tx890"/>
            <p:cNvSpPr/>
            <p:nvPr/>
          </p:nvSpPr>
          <p:spPr>
            <a:xfrm>
              <a:off x="257587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91" name="tx891"/>
            <p:cNvSpPr/>
            <p:nvPr/>
          </p:nvSpPr>
          <p:spPr>
            <a:xfrm>
              <a:off x="283548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2" name="tx892"/>
            <p:cNvSpPr/>
            <p:nvPr/>
          </p:nvSpPr>
          <p:spPr>
            <a:xfrm>
              <a:off x="309508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3" name="tx893"/>
            <p:cNvSpPr/>
            <p:nvPr/>
          </p:nvSpPr>
          <p:spPr>
            <a:xfrm>
              <a:off x="335469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94" name="tx894"/>
            <p:cNvSpPr/>
            <p:nvPr/>
          </p:nvSpPr>
          <p:spPr>
            <a:xfrm>
              <a:off x="361430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95" name="tx895"/>
            <p:cNvSpPr/>
            <p:nvPr/>
          </p:nvSpPr>
          <p:spPr>
            <a:xfrm>
              <a:off x="387391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96" name="tx896"/>
            <p:cNvSpPr/>
            <p:nvPr/>
          </p:nvSpPr>
          <p:spPr>
            <a:xfrm>
              <a:off x="413352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97" name="tx897"/>
            <p:cNvSpPr/>
            <p:nvPr/>
          </p:nvSpPr>
          <p:spPr>
            <a:xfrm>
              <a:off x="439312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98" name="tx898"/>
            <p:cNvSpPr/>
            <p:nvPr/>
          </p:nvSpPr>
          <p:spPr>
            <a:xfrm>
              <a:off x="465273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99" name="tx899"/>
            <p:cNvSpPr/>
            <p:nvPr/>
          </p:nvSpPr>
          <p:spPr>
            <a:xfrm>
              <a:off x="491234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0" name="tx900"/>
            <p:cNvSpPr/>
            <p:nvPr/>
          </p:nvSpPr>
          <p:spPr>
            <a:xfrm>
              <a:off x="517195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1" name="tx901"/>
            <p:cNvSpPr/>
            <p:nvPr/>
          </p:nvSpPr>
          <p:spPr>
            <a:xfrm>
              <a:off x="543156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2" name="tx902"/>
            <p:cNvSpPr/>
            <p:nvPr/>
          </p:nvSpPr>
          <p:spPr>
            <a:xfrm>
              <a:off x="569116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3" name="tx903"/>
            <p:cNvSpPr/>
            <p:nvPr/>
          </p:nvSpPr>
          <p:spPr>
            <a:xfrm>
              <a:off x="595077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04" name="tx904"/>
            <p:cNvSpPr/>
            <p:nvPr/>
          </p:nvSpPr>
          <p:spPr>
            <a:xfrm>
              <a:off x="621038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5" name="tx905"/>
            <p:cNvSpPr/>
            <p:nvPr/>
          </p:nvSpPr>
          <p:spPr>
            <a:xfrm>
              <a:off x="646999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06" name="tx906"/>
            <p:cNvSpPr/>
            <p:nvPr/>
          </p:nvSpPr>
          <p:spPr>
            <a:xfrm>
              <a:off x="672960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7" name="tx907"/>
            <p:cNvSpPr/>
            <p:nvPr/>
          </p:nvSpPr>
          <p:spPr>
            <a:xfrm>
              <a:off x="698920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8" name="tx908"/>
            <p:cNvSpPr/>
            <p:nvPr/>
          </p:nvSpPr>
          <p:spPr>
            <a:xfrm>
              <a:off x="724881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9" name="tx909"/>
            <p:cNvSpPr/>
            <p:nvPr/>
          </p:nvSpPr>
          <p:spPr>
            <a:xfrm>
              <a:off x="750842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0" name="tx910"/>
            <p:cNvSpPr/>
            <p:nvPr/>
          </p:nvSpPr>
          <p:spPr>
            <a:xfrm>
              <a:off x="776803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1" name="tx911"/>
            <p:cNvSpPr/>
            <p:nvPr/>
          </p:nvSpPr>
          <p:spPr>
            <a:xfrm>
              <a:off x="802764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12" name="tx912"/>
            <p:cNvSpPr/>
            <p:nvPr/>
          </p:nvSpPr>
          <p:spPr>
            <a:xfrm>
              <a:off x="828724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3" name="tx913"/>
            <p:cNvSpPr/>
            <p:nvPr/>
          </p:nvSpPr>
          <p:spPr>
            <a:xfrm>
              <a:off x="854685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4" name="tx914"/>
            <p:cNvSpPr/>
            <p:nvPr/>
          </p:nvSpPr>
          <p:spPr>
            <a:xfrm>
              <a:off x="205665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5" name="tx915"/>
            <p:cNvSpPr/>
            <p:nvPr/>
          </p:nvSpPr>
          <p:spPr>
            <a:xfrm>
              <a:off x="231626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6" name="tx916"/>
            <p:cNvSpPr/>
            <p:nvPr/>
          </p:nvSpPr>
          <p:spPr>
            <a:xfrm>
              <a:off x="257587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7" name="tx917"/>
            <p:cNvSpPr/>
            <p:nvPr/>
          </p:nvSpPr>
          <p:spPr>
            <a:xfrm>
              <a:off x="283548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8" name="tx918"/>
            <p:cNvSpPr/>
            <p:nvPr/>
          </p:nvSpPr>
          <p:spPr>
            <a:xfrm>
              <a:off x="309508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9" name="tx919"/>
            <p:cNvSpPr/>
            <p:nvPr/>
          </p:nvSpPr>
          <p:spPr>
            <a:xfrm>
              <a:off x="335469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0" name="tx920"/>
            <p:cNvSpPr/>
            <p:nvPr/>
          </p:nvSpPr>
          <p:spPr>
            <a:xfrm>
              <a:off x="361430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1" name="tx921"/>
            <p:cNvSpPr/>
            <p:nvPr/>
          </p:nvSpPr>
          <p:spPr>
            <a:xfrm>
              <a:off x="387391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2" name="tx922"/>
            <p:cNvSpPr/>
            <p:nvPr/>
          </p:nvSpPr>
          <p:spPr>
            <a:xfrm>
              <a:off x="413352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3" name="tx923"/>
            <p:cNvSpPr/>
            <p:nvPr/>
          </p:nvSpPr>
          <p:spPr>
            <a:xfrm>
              <a:off x="439312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4" name="tx924"/>
            <p:cNvSpPr/>
            <p:nvPr/>
          </p:nvSpPr>
          <p:spPr>
            <a:xfrm>
              <a:off x="465273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5" name="tx925"/>
            <p:cNvSpPr/>
            <p:nvPr/>
          </p:nvSpPr>
          <p:spPr>
            <a:xfrm>
              <a:off x="491234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26" name="tx926"/>
            <p:cNvSpPr/>
            <p:nvPr/>
          </p:nvSpPr>
          <p:spPr>
            <a:xfrm>
              <a:off x="517195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7" name="tx927"/>
            <p:cNvSpPr/>
            <p:nvPr/>
          </p:nvSpPr>
          <p:spPr>
            <a:xfrm>
              <a:off x="543156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8" name="tx928"/>
            <p:cNvSpPr/>
            <p:nvPr/>
          </p:nvSpPr>
          <p:spPr>
            <a:xfrm>
              <a:off x="569116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29" name="tx929"/>
            <p:cNvSpPr/>
            <p:nvPr/>
          </p:nvSpPr>
          <p:spPr>
            <a:xfrm>
              <a:off x="595077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0" name="tx930"/>
            <p:cNvSpPr/>
            <p:nvPr/>
          </p:nvSpPr>
          <p:spPr>
            <a:xfrm>
              <a:off x="621038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1" name="tx931"/>
            <p:cNvSpPr/>
            <p:nvPr/>
          </p:nvSpPr>
          <p:spPr>
            <a:xfrm>
              <a:off x="646999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2" name="tx932"/>
            <p:cNvSpPr/>
            <p:nvPr/>
          </p:nvSpPr>
          <p:spPr>
            <a:xfrm>
              <a:off x="672960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33" name="tx933"/>
            <p:cNvSpPr/>
            <p:nvPr/>
          </p:nvSpPr>
          <p:spPr>
            <a:xfrm>
              <a:off x="698920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4" name="tx934"/>
            <p:cNvSpPr/>
            <p:nvPr/>
          </p:nvSpPr>
          <p:spPr>
            <a:xfrm>
              <a:off x="724881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5" name="tx935"/>
            <p:cNvSpPr/>
            <p:nvPr/>
          </p:nvSpPr>
          <p:spPr>
            <a:xfrm>
              <a:off x="750842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36" name="tx936"/>
            <p:cNvSpPr/>
            <p:nvPr/>
          </p:nvSpPr>
          <p:spPr>
            <a:xfrm>
              <a:off x="776803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7" name="tx937"/>
            <p:cNvSpPr/>
            <p:nvPr/>
          </p:nvSpPr>
          <p:spPr>
            <a:xfrm>
              <a:off x="802764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38" name="tx938"/>
            <p:cNvSpPr/>
            <p:nvPr/>
          </p:nvSpPr>
          <p:spPr>
            <a:xfrm>
              <a:off x="828724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939" name="tx939"/>
            <p:cNvSpPr/>
            <p:nvPr/>
          </p:nvSpPr>
          <p:spPr>
            <a:xfrm>
              <a:off x="854685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40" name="tx940"/>
            <p:cNvSpPr/>
            <p:nvPr/>
          </p:nvSpPr>
          <p:spPr>
            <a:xfrm>
              <a:off x="205665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1" name="tx941"/>
            <p:cNvSpPr/>
            <p:nvPr/>
          </p:nvSpPr>
          <p:spPr>
            <a:xfrm>
              <a:off x="231626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2" name="tx942"/>
            <p:cNvSpPr/>
            <p:nvPr/>
          </p:nvSpPr>
          <p:spPr>
            <a:xfrm>
              <a:off x="257587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3" name="tx943"/>
            <p:cNvSpPr/>
            <p:nvPr/>
          </p:nvSpPr>
          <p:spPr>
            <a:xfrm>
              <a:off x="283548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4" name="tx944"/>
            <p:cNvSpPr/>
            <p:nvPr/>
          </p:nvSpPr>
          <p:spPr>
            <a:xfrm>
              <a:off x="309508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5" name="tx945"/>
            <p:cNvSpPr/>
            <p:nvPr/>
          </p:nvSpPr>
          <p:spPr>
            <a:xfrm>
              <a:off x="335469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6" name="tx946"/>
            <p:cNvSpPr/>
            <p:nvPr/>
          </p:nvSpPr>
          <p:spPr>
            <a:xfrm>
              <a:off x="361430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7" name="tx947"/>
            <p:cNvSpPr/>
            <p:nvPr/>
          </p:nvSpPr>
          <p:spPr>
            <a:xfrm>
              <a:off x="387391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8" name="tx948"/>
            <p:cNvSpPr/>
            <p:nvPr/>
          </p:nvSpPr>
          <p:spPr>
            <a:xfrm>
              <a:off x="413352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49" name="tx949"/>
            <p:cNvSpPr/>
            <p:nvPr/>
          </p:nvSpPr>
          <p:spPr>
            <a:xfrm>
              <a:off x="439312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0" name="tx950"/>
            <p:cNvSpPr/>
            <p:nvPr/>
          </p:nvSpPr>
          <p:spPr>
            <a:xfrm>
              <a:off x="465273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1" name="tx951"/>
            <p:cNvSpPr/>
            <p:nvPr/>
          </p:nvSpPr>
          <p:spPr>
            <a:xfrm>
              <a:off x="491234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2" name="tx952"/>
            <p:cNvSpPr/>
            <p:nvPr/>
          </p:nvSpPr>
          <p:spPr>
            <a:xfrm>
              <a:off x="517195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53" name="tx953"/>
            <p:cNvSpPr/>
            <p:nvPr/>
          </p:nvSpPr>
          <p:spPr>
            <a:xfrm>
              <a:off x="543156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4" name="tx954"/>
            <p:cNvSpPr/>
            <p:nvPr/>
          </p:nvSpPr>
          <p:spPr>
            <a:xfrm>
              <a:off x="569116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5" name="tx955"/>
            <p:cNvSpPr/>
            <p:nvPr/>
          </p:nvSpPr>
          <p:spPr>
            <a:xfrm>
              <a:off x="595077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6" name="tx956"/>
            <p:cNvSpPr/>
            <p:nvPr/>
          </p:nvSpPr>
          <p:spPr>
            <a:xfrm>
              <a:off x="621038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57" name="tx957"/>
            <p:cNvSpPr/>
            <p:nvPr/>
          </p:nvSpPr>
          <p:spPr>
            <a:xfrm>
              <a:off x="646999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58" name="tx958"/>
            <p:cNvSpPr/>
            <p:nvPr/>
          </p:nvSpPr>
          <p:spPr>
            <a:xfrm>
              <a:off x="672960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59" name="tx959"/>
            <p:cNvSpPr/>
            <p:nvPr/>
          </p:nvSpPr>
          <p:spPr>
            <a:xfrm>
              <a:off x="698920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0" name="tx960"/>
            <p:cNvSpPr/>
            <p:nvPr/>
          </p:nvSpPr>
          <p:spPr>
            <a:xfrm>
              <a:off x="724881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61" name="tx961"/>
            <p:cNvSpPr/>
            <p:nvPr/>
          </p:nvSpPr>
          <p:spPr>
            <a:xfrm>
              <a:off x="750842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62" name="tx962"/>
            <p:cNvSpPr/>
            <p:nvPr/>
          </p:nvSpPr>
          <p:spPr>
            <a:xfrm>
              <a:off x="776803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3" name="tx963"/>
            <p:cNvSpPr/>
            <p:nvPr/>
          </p:nvSpPr>
          <p:spPr>
            <a:xfrm>
              <a:off x="802764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4" name="tx964"/>
            <p:cNvSpPr/>
            <p:nvPr/>
          </p:nvSpPr>
          <p:spPr>
            <a:xfrm>
              <a:off x="828724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65" name="tx965"/>
            <p:cNvSpPr/>
            <p:nvPr/>
          </p:nvSpPr>
          <p:spPr>
            <a:xfrm>
              <a:off x="854685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66" name="tx966"/>
            <p:cNvSpPr/>
            <p:nvPr/>
          </p:nvSpPr>
          <p:spPr>
            <a:xfrm>
              <a:off x="205665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7" name="tx967"/>
            <p:cNvSpPr/>
            <p:nvPr/>
          </p:nvSpPr>
          <p:spPr>
            <a:xfrm>
              <a:off x="231626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8" name="tx968"/>
            <p:cNvSpPr/>
            <p:nvPr/>
          </p:nvSpPr>
          <p:spPr>
            <a:xfrm>
              <a:off x="257587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69" name="tx969"/>
            <p:cNvSpPr/>
            <p:nvPr/>
          </p:nvSpPr>
          <p:spPr>
            <a:xfrm>
              <a:off x="283548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70" name="tx970"/>
            <p:cNvSpPr/>
            <p:nvPr/>
          </p:nvSpPr>
          <p:spPr>
            <a:xfrm>
              <a:off x="309508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1" name="tx971"/>
            <p:cNvSpPr/>
            <p:nvPr/>
          </p:nvSpPr>
          <p:spPr>
            <a:xfrm>
              <a:off x="335469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2" name="tx972"/>
            <p:cNvSpPr/>
            <p:nvPr/>
          </p:nvSpPr>
          <p:spPr>
            <a:xfrm>
              <a:off x="361430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3" name="tx973"/>
            <p:cNvSpPr/>
            <p:nvPr/>
          </p:nvSpPr>
          <p:spPr>
            <a:xfrm>
              <a:off x="387391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4" name="tx974"/>
            <p:cNvSpPr/>
            <p:nvPr/>
          </p:nvSpPr>
          <p:spPr>
            <a:xfrm>
              <a:off x="413352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5" name="tx975"/>
            <p:cNvSpPr/>
            <p:nvPr/>
          </p:nvSpPr>
          <p:spPr>
            <a:xfrm>
              <a:off x="439312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76" name="tx976"/>
            <p:cNvSpPr/>
            <p:nvPr/>
          </p:nvSpPr>
          <p:spPr>
            <a:xfrm>
              <a:off x="465273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7" name="tx977"/>
            <p:cNvSpPr/>
            <p:nvPr/>
          </p:nvSpPr>
          <p:spPr>
            <a:xfrm>
              <a:off x="491234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8" name="tx978"/>
            <p:cNvSpPr/>
            <p:nvPr/>
          </p:nvSpPr>
          <p:spPr>
            <a:xfrm>
              <a:off x="517195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979" name="tx979"/>
            <p:cNvSpPr/>
            <p:nvPr/>
          </p:nvSpPr>
          <p:spPr>
            <a:xfrm>
              <a:off x="543156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80" name="tx980"/>
            <p:cNvSpPr/>
            <p:nvPr/>
          </p:nvSpPr>
          <p:spPr>
            <a:xfrm>
              <a:off x="569116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1" name="tx981"/>
            <p:cNvSpPr/>
            <p:nvPr/>
          </p:nvSpPr>
          <p:spPr>
            <a:xfrm>
              <a:off x="595077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2" name="tx982"/>
            <p:cNvSpPr/>
            <p:nvPr/>
          </p:nvSpPr>
          <p:spPr>
            <a:xfrm>
              <a:off x="621038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3" name="tx983"/>
            <p:cNvSpPr/>
            <p:nvPr/>
          </p:nvSpPr>
          <p:spPr>
            <a:xfrm>
              <a:off x="646999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4" name="tx984"/>
            <p:cNvSpPr/>
            <p:nvPr/>
          </p:nvSpPr>
          <p:spPr>
            <a:xfrm>
              <a:off x="672960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5" name="tx985"/>
            <p:cNvSpPr/>
            <p:nvPr/>
          </p:nvSpPr>
          <p:spPr>
            <a:xfrm>
              <a:off x="698920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6" name="tx986"/>
            <p:cNvSpPr/>
            <p:nvPr/>
          </p:nvSpPr>
          <p:spPr>
            <a:xfrm>
              <a:off x="724881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7" name="tx987"/>
            <p:cNvSpPr/>
            <p:nvPr/>
          </p:nvSpPr>
          <p:spPr>
            <a:xfrm>
              <a:off x="750842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8" name="tx988"/>
            <p:cNvSpPr/>
            <p:nvPr/>
          </p:nvSpPr>
          <p:spPr>
            <a:xfrm>
              <a:off x="776803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89" name="tx989"/>
            <p:cNvSpPr/>
            <p:nvPr/>
          </p:nvSpPr>
          <p:spPr>
            <a:xfrm>
              <a:off x="802764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0" name="tx990"/>
            <p:cNvSpPr/>
            <p:nvPr/>
          </p:nvSpPr>
          <p:spPr>
            <a:xfrm>
              <a:off x="828724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1" name="tx991"/>
            <p:cNvSpPr/>
            <p:nvPr/>
          </p:nvSpPr>
          <p:spPr>
            <a:xfrm>
              <a:off x="854685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2" name="tx992"/>
            <p:cNvSpPr/>
            <p:nvPr/>
          </p:nvSpPr>
          <p:spPr>
            <a:xfrm>
              <a:off x="205665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93" name="tx993"/>
            <p:cNvSpPr/>
            <p:nvPr/>
          </p:nvSpPr>
          <p:spPr>
            <a:xfrm>
              <a:off x="231626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4" name="tx994"/>
            <p:cNvSpPr/>
            <p:nvPr/>
          </p:nvSpPr>
          <p:spPr>
            <a:xfrm>
              <a:off x="257587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95" name="tx995"/>
            <p:cNvSpPr/>
            <p:nvPr/>
          </p:nvSpPr>
          <p:spPr>
            <a:xfrm>
              <a:off x="283548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96" name="tx996"/>
            <p:cNvSpPr/>
            <p:nvPr/>
          </p:nvSpPr>
          <p:spPr>
            <a:xfrm>
              <a:off x="309508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7" name="tx997"/>
            <p:cNvSpPr/>
            <p:nvPr/>
          </p:nvSpPr>
          <p:spPr>
            <a:xfrm>
              <a:off x="335469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8" name="tx998"/>
            <p:cNvSpPr/>
            <p:nvPr/>
          </p:nvSpPr>
          <p:spPr>
            <a:xfrm>
              <a:off x="361430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9" name="tx999"/>
            <p:cNvSpPr/>
            <p:nvPr/>
          </p:nvSpPr>
          <p:spPr>
            <a:xfrm>
              <a:off x="387391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0" name="tx1000"/>
            <p:cNvSpPr/>
            <p:nvPr/>
          </p:nvSpPr>
          <p:spPr>
            <a:xfrm>
              <a:off x="413352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1" name="tx1001"/>
            <p:cNvSpPr/>
            <p:nvPr/>
          </p:nvSpPr>
          <p:spPr>
            <a:xfrm>
              <a:off x="439312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2" name="tx1002"/>
            <p:cNvSpPr/>
            <p:nvPr/>
          </p:nvSpPr>
          <p:spPr>
            <a:xfrm>
              <a:off x="465273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03" name="tx1003"/>
            <p:cNvSpPr/>
            <p:nvPr/>
          </p:nvSpPr>
          <p:spPr>
            <a:xfrm>
              <a:off x="491234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4" name="tx1004"/>
            <p:cNvSpPr/>
            <p:nvPr/>
          </p:nvSpPr>
          <p:spPr>
            <a:xfrm>
              <a:off x="517195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05" name="tx1005"/>
            <p:cNvSpPr/>
            <p:nvPr/>
          </p:nvSpPr>
          <p:spPr>
            <a:xfrm>
              <a:off x="543156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06" name="tx1006"/>
            <p:cNvSpPr/>
            <p:nvPr/>
          </p:nvSpPr>
          <p:spPr>
            <a:xfrm>
              <a:off x="569116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07" name="tx1007"/>
            <p:cNvSpPr/>
            <p:nvPr/>
          </p:nvSpPr>
          <p:spPr>
            <a:xfrm>
              <a:off x="595077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08" name="tx1008"/>
            <p:cNvSpPr/>
            <p:nvPr/>
          </p:nvSpPr>
          <p:spPr>
            <a:xfrm>
              <a:off x="621038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09" name="tx1009"/>
            <p:cNvSpPr/>
            <p:nvPr/>
          </p:nvSpPr>
          <p:spPr>
            <a:xfrm>
              <a:off x="646999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0" name="tx1010"/>
            <p:cNvSpPr/>
            <p:nvPr/>
          </p:nvSpPr>
          <p:spPr>
            <a:xfrm>
              <a:off x="672960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1" name="tx1011"/>
            <p:cNvSpPr/>
            <p:nvPr/>
          </p:nvSpPr>
          <p:spPr>
            <a:xfrm>
              <a:off x="698920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2" name="tx1012"/>
            <p:cNvSpPr/>
            <p:nvPr/>
          </p:nvSpPr>
          <p:spPr>
            <a:xfrm>
              <a:off x="724881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13" name="tx1013"/>
            <p:cNvSpPr/>
            <p:nvPr/>
          </p:nvSpPr>
          <p:spPr>
            <a:xfrm>
              <a:off x="750842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14" name="tx1014"/>
            <p:cNvSpPr/>
            <p:nvPr/>
          </p:nvSpPr>
          <p:spPr>
            <a:xfrm>
              <a:off x="776803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15" name="tx1015"/>
            <p:cNvSpPr/>
            <p:nvPr/>
          </p:nvSpPr>
          <p:spPr>
            <a:xfrm>
              <a:off x="802764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16" name="tx1016"/>
            <p:cNvSpPr/>
            <p:nvPr/>
          </p:nvSpPr>
          <p:spPr>
            <a:xfrm>
              <a:off x="828724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17" name="tx1017"/>
            <p:cNvSpPr/>
            <p:nvPr/>
          </p:nvSpPr>
          <p:spPr>
            <a:xfrm>
              <a:off x="854685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18" name="tx1018"/>
            <p:cNvSpPr/>
            <p:nvPr/>
          </p:nvSpPr>
          <p:spPr>
            <a:xfrm>
              <a:off x="205665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19" name="tx1019"/>
            <p:cNvSpPr/>
            <p:nvPr/>
          </p:nvSpPr>
          <p:spPr>
            <a:xfrm>
              <a:off x="231626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20" name="tx1020"/>
            <p:cNvSpPr/>
            <p:nvPr/>
          </p:nvSpPr>
          <p:spPr>
            <a:xfrm>
              <a:off x="257587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21" name="tx1021"/>
            <p:cNvSpPr/>
            <p:nvPr/>
          </p:nvSpPr>
          <p:spPr>
            <a:xfrm>
              <a:off x="283548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2" name="tx1022"/>
            <p:cNvSpPr/>
            <p:nvPr/>
          </p:nvSpPr>
          <p:spPr>
            <a:xfrm>
              <a:off x="309508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23" name="tx1023"/>
            <p:cNvSpPr/>
            <p:nvPr/>
          </p:nvSpPr>
          <p:spPr>
            <a:xfrm>
              <a:off x="335469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4" name="tx1024"/>
            <p:cNvSpPr/>
            <p:nvPr/>
          </p:nvSpPr>
          <p:spPr>
            <a:xfrm>
              <a:off x="361430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5" name="tx1025"/>
            <p:cNvSpPr/>
            <p:nvPr/>
          </p:nvSpPr>
          <p:spPr>
            <a:xfrm>
              <a:off x="387391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6" name="tx1026"/>
            <p:cNvSpPr/>
            <p:nvPr/>
          </p:nvSpPr>
          <p:spPr>
            <a:xfrm>
              <a:off x="413352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7" name="tx1027"/>
            <p:cNvSpPr/>
            <p:nvPr/>
          </p:nvSpPr>
          <p:spPr>
            <a:xfrm>
              <a:off x="439312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8" name="tx1028"/>
            <p:cNvSpPr/>
            <p:nvPr/>
          </p:nvSpPr>
          <p:spPr>
            <a:xfrm>
              <a:off x="465273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9" name="tx1029"/>
            <p:cNvSpPr/>
            <p:nvPr/>
          </p:nvSpPr>
          <p:spPr>
            <a:xfrm>
              <a:off x="491234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0" name="tx1030"/>
            <p:cNvSpPr/>
            <p:nvPr/>
          </p:nvSpPr>
          <p:spPr>
            <a:xfrm>
              <a:off x="517195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1" name="tx1031"/>
            <p:cNvSpPr/>
            <p:nvPr/>
          </p:nvSpPr>
          <p:spPr>
            <a:xfrm>
              <a:off x="543156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2" name="tx1032"/>
            <p:cNvSpPr/>
            <p:nvPr/>
          </p:nvSpPr>
          <p:spPr>
            <a:xfrm>
              <a:off x="569116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3" name="tx1033"/>
            <p:cNvSpPr/>
            <p:nvPr/>
          </p:nvSpPr>
          <p:spPr>
            <a:xfrm>
              <a:off x="595077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4" name="tx1034"/>
            <p:cNvSpPr/>
            <p:nvPr/>
          </p:nvSpPr>
          <p:spPr>
            <a:xfrm>
              <a:off x="621038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5" name="tx1035"/>
            <p:cNvSpPr/>
            <p:nvPr/>
          </p:nvSpPr>
          <p:spPr>
            <a:xfrm>
              <a:off x="646999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6" name="tx1036"/>
            <p:cNvSpPr/>
            <p:nvPr/>
          </p:nvSpPr>
          <p:spPr>
            <a:xfrm>
              <a:off x="672960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7" name="tx1037"/>
            <p:cNvSpPr/>
            <p:nvPr/>
          </p:nvSpPr>
          <p:spPr>
            <a:xfrm>
              <a:off x="698920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8" name="tx1038"/>
            <p:cNvSpPr/>
            <p:nvPr/>
          </p:nvSpPr>
          <p:spPr>
            <a:xfrm>
              <a:off x="724881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9" name="tx1039"/>
            <p:cNvSpPr/>
            <p:nvPr/>
          </p:nvSpPr>
          <p:spPr>
            <a:xfrm>
              <a:off x="750842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0" name="tx1040"/>
            <p:cNvSpPr/>
            <p:nvPr/>
          </p:nvSpPr>
          <p:spPr>
            <a:xfrm>
              <a:off x="776803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41" name="tx1041"/>
            <p:cNvSpPr/>
            <p:nvPr/>
          </p:nvSpPr>
          <p:spPr>
            <a:xfrm>
              <a:off x="802764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2" name="tx1042"/>
            <p:cNvSpPr/>
            <p:nvPr/>
          </p:nvSpPr>
          <p:spPr>
            <a:xfrm>
              <a:off x="828724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43" name="tx1043"/>
            <p:cNvSpPr/>
            <p:nvPr/>
          </p:nvSpPr>
          <p:spPr>
            <a:xfrm>
              <a:off x="854685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4" name="tx1044"/>
            <p:cNvSpPr/>
            <p:nvPr/>
          </p:nvSpPr>
          <p:spPr>
            <a:xfrm>
              <a:off x="205665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5" name="tx1045"/>
            <p:cNvSpPr/>
            <p:nvPr/>
          </p:nvSpPr>
          <p:spPr>
            <a:xfrm>
              <a:off x="231626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6" name="tx1046"/>
            <p:cNvSpPr/>
            <p:nvPr/>
          </p:nvSpPr>
          <p:spPr>
            <a:xfrm>
              <a:off x="257587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7" name="tx1047"/>
            <p:cNvSpPr/>
            <p:nvPr/>
          </p:nvSpPr>
          <p:spPr>
            <a:xfrm>
              <a:off x="283548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8" name="tx1048"/>
            <p:cNvSpPr/>
            <p:nvPr/>
          </p:nvSpPr>
          <p:spPr>
            <a:xfrm>
              <a:off x="309508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9" name="tx1049"/>
            <p:cNvSpPr/>
            <p:nvPr/>
          </p:nvSpPr>
          <p:spPr>
            <a:xfrm>
              <a:off x="335469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0" name="tx1050"/>
            <p:cNvSpPr/>
            <p:nvPr/>
          </p:nvSpPr>
          <p:spPr>
            <a:xfrm>
              <a:off x="361430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1" name="tx1051"/>
            <p:cNvSpPr/>
            <p:nvPr/>
          </p:nvSpPr>
          <p:spPr>
            <a:xfrm>
              <a:off x="387391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2" name="tx1052"/>
            <p:cNvSpPr/>
            <p:nvPr/>
          </p:nvSpPr>
          <p:spPr>
            <a:xfrm>
              <a:off x="413352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3" name="tx1053"/>
            <p:cNvSpPr/>
            <p:nvPr/>
          </p:nvSpPr>
          <p:spPr>
            <a:xfrm>
              <a:off x="439312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4" name="tx1054"/>
            <p:cNvSpPr/>
            <p:nvPr/>
          </p:nvSpPr>
          <p:spPr>
            <a:xfrm>
              <a:off x="465273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5" name="tx1055"/>
            <p:cNvSpPr/>
            <p:nvPr/>
          </p:nvSpPr>
          <p:spPr>
            <a:xfrm>
              <a:off x="491234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6" name="tx1056"/>
            <p:cNvSpPr/>
            <p:nvPr/>
          </p:nvSpPr>
          <p:spPr>
            <a:xfrm>
              <a:off x="517195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7" name="tx1057"/>
            <p:cNvSpPr/>
            <p:nvPr/>
          </p:nvSpPr>
          <p:spPr>
            <a:xfrm>
              <a:off x="543156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8" name="tx1058"/>
            <p:cNvSpPr/>
            <p:nvPr/>
          </p:nvSpPr>
          <p:spPr>
            <a:xfrm>
              <a:off x="569116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9" name="tx1059"/>
            <p:cNvSpPr/>
            <p:nvPr/>
          </p:nvSpPr>
          <p:spPr>
            <a:xfrm>
              <a:off x="595077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0" name="tx1060"/>
            <p:cNvSpPr/>
            <p:nvPr/>
          </p:nvSpPr>
          <p:spPr>
            <a:xfrm>
              <a:off x="621038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1" name="tx1061"/>
            <p:cNvSpPr/>
            <p:nvPr/>
          </p:nvSpPr>
          <p:spPr>
            <a:xfrm>
              <a:off x="646999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2" name="tx1062"/>
            <p:cNvSpPr/>
            <p:nvPr/>
          </p:nvSpPr>
          <p:spPr>
            <a:xfrm>
              <a:off x="672960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3" name="tx1063"/>
            <p:cNvSpPr/>
            <p:nvPr/>
          </p:nvSpPr>
          <p:spPr>
            <a:xfrm>
              <a:off x="698920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4" name="tx1064"/>
            <p:cNvSpPr/>
            <p:nvPr/>
          </p:nvSpPr>
          <p:spPr>
            <a:xfrm>
              <a:off x="724881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5" name="tx1065"/>
            <p:cNvSpPr/>
            <p:nvPr/>
          </p:nvSpPr>
          <p:spPr>
            <a:xfrm>
              <a:off x="750842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6" name="tx1066"/>
            <p:cNvSpPr/>
            <p:nvPr/>
          </p:nvSpPr>
          <p:spPr>
            <a:xfrm>
              <a:off x="776803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7" name="tx1067"/>
            <p:cNvSpPr/>
            <p:nvPr/>
          </p:nvSpPr>
          <p:spPr>
            <a:xfrm>
              <a:off x="802764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8" name="tx1068"/>
            <p:cNvSpPr/>
            <p:nvPr/>
          </p:nvSpPr>
          <p:spPr>
            <a:xfrm>
              <a:off x="828724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9" name="tx1069"/>
            <p:cNvSpPr/>
            <p:nvPr/>
          </p:nvSpPr>
          <p:spPr>
            <a:xfrm>
              <a:off x="854685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0" name="tx1070"/>
            <p:cNvSpPr/>
            <p:nvPr/>
          </p:nvSpPr>
          <p:spPr>
            <a:xfrm>
              <a:off x="205665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1" name="tx1071"/>
            <p:cNvSpPr/>
            <p:nvPr/>
          </p:nvSpPr>
          <p:spPr>
            <a:xfrm>
              <a:off x="231626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2" name="tx1072"/>
            <p:cNvSpPr/>
            <p:nvPr/>
          </p:nvSpPr>
          <p:spPr>
            <a:xfrm>
              <a:off x="257587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073" name="tx1073"/>
            <p:cNvSpPr/>
            <p:nvPr/>
          </p:nvSpPr>
          <p:spPr>
            <a:xfrm>
              <a:off x="283548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4" name="tx1074"/>
            <p:cNvSpPr/>
            <p:nvPr/>
          </p:nvSpPr>
          <p:spPr>
            <a:xfrm>
              <a:off x="309508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75" name="tx1075"/>
            <p:cNvSpPr/>
            <p:nvPr/>
          </p:nvSpPr>
          <p:spPr>
            <a:xfrm>
              <a:off x="335469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76" name="tx1076"/>
            <p:cNvSpPr/>
            <p:nvPr/>
          </p:nvSpPr>
          <p:spPr>
            <a:xfrm>
              <a:off x="361430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77" name="tx1077"/>
            <p:cNvSpPr/>
            <p:nvPr/>
          </p:nvSpPr>
          <p:spPr>
            <a:xfrm>
              <a:off x="387391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78" name="tx1078"/>
            <p:cNvSpPr/>
            <p:nvPr/>
          </p:nvSpPr>
          <p:spPr>
            <a:xfrm>
              <a:off x="413352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79" name="tx1079"/>
            <p:cNvSpPr/>
            <p:nvPr/>
          </p:nvSpPr>
          <p:spPr>
            <a:xfrm>
              <a:off x="439312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0" name="tx1080"/>
            <p:cNvSpPr/>
            <p:nvPr/>
          </p:nvSpPr>
          <p:spPr>
            <a:xfrm>
              <a:off x="465273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1" name="tx1081"/>
            <p:cNvSpPr/>
            <p:nvPr/>
          </p:nvSpPr>
          <p:spPr>
            <a:xfrm>
              <a:off x="491234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2" name="tx1082"/>
            <p:cNvSpPr/>
            <p:nvPr/>
          </p:nvSpPr>
          <p:spPr>
            <a:xfrm>
              <a:off x="517195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3" name="tx1083"/>
            <p:cNvSpPr/>
            <p:nvPr/>
          </p:nvSpPr>
          <p:spPr>
            <a:xfrm>
              <a:off x="543156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4" name="tx1084"/>
            <p:cNvSpPr/>
            <p:nvPr/>
          </p:nvSpPr>
          <p:spPr>
            <a:xfrm>
              <a:off x="569116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85" name="tx1085"/>
            <p:cNvSpPr/>
            <p:nvPr/>
          </p:nvSpPr>
          <p:spPr>
            <a:xfrm>
              <a:off x="595077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6" name="tx1086"/>
            <p:cNvSpPr/>
            <p:nvPr/>
          </p:nvSpPr>
          <p:spPr>
            <a:xfrm>
              <a:off x="621038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7" name="tx1087"/>
            <p:cNvSpPr/>
            <p:nvPr/>
          </p:nvSpPr>
          <p:spPr>
            <a:xfrm>
              <a:off x="646999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88" name="tx1088"/>
            <p:cNvSpPr/>
            <p:nvPr/>
          </p:nvSpPr>
          <p:spPr>
            <a:xfrm>
              <a:off x="672960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89" name="tx1089"/>
            <p:cNvSpPr/>
            <p:nvPr/>
          </p:nvSpPr>
          <p:spPr>
            <a:xfrm>
              <a:off x="698920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0" name="tx1090"/>
            <p:cNvSpPr/>
            <p:nvPr/>
          </p:nvSpPr>
          <p:spPr>
            <a:xfrm>
              <a:off x="724881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1" name="tx1091"/>
            <p:cNvSpPr/>
            <p:nvPr/>
          </p:nvSpPr>
          <p:spPr>
            <a:xfrm>
              <a:off x="750842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92" name="tx1092"/>
            <p:cNvSpPr/>
            <p:nvPr/>
          </p:nvSpPr>
          <p:spPr>
            <a:xfrm>
              <a:off x="776803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3" name="tx1093"/>
            <p:cNvSpPr/>
            <p:nvPr/>
          </p:nvSpPr>
          <p:spPr>
            <a:xfrm>
              <a:off x="802764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4" name="tx1094"/>
            <p:cNvSpPr/>
            <p:nvPr/>
          </p:nvSpPr>
          <p:spPr>
            <a:xfrm>
              <a:off x="828724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95" name="tx1095"/>
            <p:cNvSpPr/>
            <p:nvPr/>
          </p:nvSpPr>
          <p:spPr>
            <a:xfrm>
              <a:off x="854685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6" name="tx1096"/>
            <p:cNvSpPr/>
            <p:nvPr/>
          </p:nvSpPr>
          <p:spPr>
            <a:xfrm>
              <a:off x="205665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97" name="tx1097"/>
            <p:cNvSpPr/>
            <p:nvPr/>
          </p:nvSpPr>
          <p:spPr>
            <a:xfrm>
              <a:off x="231626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8" name="tx1098"/>
            <p:cNvSpPr/>
            <p:nvPr/>
          </p:nvSpPr>
          <p:spPr>
            <a:xfrm>
              <a:off x="257587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99" name="tx1099"/>
            <p:cNvSpPr/>
            <p:nvPr/>
          </p:nvSpPr>
          <p:spPr>
            <a:xfrm>
              <a:off x="283548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0" name="tx1100"/>
            <p:cNvSpPr/>
            <p:nvPr/>
          </p:nvSpPr>
          <p:spPr>
            <a:xfrm>
              <a:off x="309508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01" name="tx1101"/>
            <p:cNvSpPr/>
            <p:nvPr/>
          </p:nvSpPr>
          <p:spPr>
            <a:xfrm>
              <a:off x="335469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02" name="tx1102"/>
            <p:cNvSpPr/>
            <p:nvPr/>
          </p:nvSpPr>
          <p:spPr>
            <a:xfrm>
              <a:off x="361430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3" name="tx1103"/>
            <p:cNvSpPr/>
            <p:nvPr/>
          </p:nvSpPr>
          <p:spPr>
            <a:xfrm>
              <a:off x="387391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4" name="tx1104"/>
            <p:cNvSpPr/>
            <p:nvPr/>
          </p:nvSpPr>
          <p:spPr>
            <a:xfrm>
              <a:off x="413352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5" name="tx1105"/>
            <p:cNvSpPr/>
            <p:nvPr/>
          </p:nvSpPr>
          <p:spPr>
            <a:xfrm>
              <a:off x="439312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6" name="tx1106"/>
            <p:cNvSpPr/>
            <p:nvPr/>
          </p:nvSpPr>
          <p:spPr>
            <a:xfrm>
              <a:off x="465273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7" name="tx1107"/>
            <p:cNvSpPr/>
            <p:nvPr/>
          </p:nvSpPr>
          <p:spPr>
            <a:xfrm>
              <a:off x="491234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08" name="tx1108"/>
            <p:cNvSpPr/>
            <p:nvPr/>
          </p:nvSpPr>
          <p:spPr>
            <a:xfrm>
              <a:off x="517195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9" name="tx1109"/>
            <p:cNvSpPr/>
            <p:nvPr/>
          </p:nvSpPr>
          <p:spPr>
            <a:xfrm>
              <a:off x="543156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10" name="tx1110"/>
            <p:cNvSpPr/>
            <p:nvPr/>
          </p:nvSpPr>
          <p:spPr>
            <a:xfrm>
              <a:off x="569116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1" name="tx1111"/>
            <p:cNvSpPr/>
            <p:nvPr/>
          </p:nvSpPr>
          <p:spPr>
            <a:xfrm>
              <a:off x="595077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12" name="tx1112"/>
            <p:cNvSpPr/>
            <p:nvPr/>
          </p:nvSpPr>
          <p:spPr>
            <a:xfrm>
              <a:off x="621038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13" name="tx1113"/>
            <p:cNvSpPr/>
            <p:nvPr/>
          </p:nvSpPr>
          <p:spPr>
            <a:xfrm>
              <a:off x="646999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4" name="tx1114"/>
            <p:cNvSpPr/>
            <p:nvPr/>
          </p:nvSpPr>
          <p:spPr>
            <a:xfrm>
              <a:off x="672960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5" name="tx1115"/>
            <p:cNvSpPr/>
            <p:nvPr/>
          </p:nvSpPr>
          <p:spPr>
            <a:xfrm>
              <a:off x="698920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16" name="tx1116"/>
            <p:cNvSpPr/>
            <p:nvPr/>
          </p:nvSpPr>
          <p:spPr>
            <a:xfrm>
              <a:off x="724881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17" name="tx1117"/>
            <p:cNvSpPr/>
            <p:nvPr/>
          </p:nvSpPr>
          <p:spPr>
            <a:xfrm>
              <a:off x="750842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18" name="tx1118"/>
            <p:cNvSpPr/>
            <p:nvPr/>
          </p:nvSpPr>
          <p:spPr>
            <a:xfrm>
              <a:off x="776803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19" name="tx1119"/>
            <p:cNvSpPr/>
            <p:nvPr/>
          </p:nvSpPr>
          <p:spPr>
            <a:xfrm>
              <a:off x="802764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0" name="tx1120"/>
            <p:cNvSpPr/>
            <p:nvPr/>
          </p:nvSpPr>
          <p:spPr>
            <a:xfrm>
              <a:off x="828724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21" name="tx1121"/>
            <p:cNvSpPr/>
            <p:nvPr/>
          </p:nvSpPr>
          <p:spPr>
            <a:xfrm>
              <a:off x="854685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2" name="tx1122"/>
            <p:cNvSpPr/>
            <p:nvPr/>
          </p:nvSpPr>
          <p:spPr>
            <a:xfrm>
              <a:off x="205665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23" name="tx1123"/>
            <p:cNvSpPr/>
            <p:nvPr/>
          </p:nvSpPr>
          <p:spPr>
            <a:xfrm>
              <a:off x="231626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24" name="tx1124"/>
            <p:cNvSpPr/>
            <p:nvPr/>
          </p:nvSpPr>
          <p:spPr>
            <a:xfrm>
              <a:off x="257587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25" name="tx1125"/>
            <p:cNvSpPr/>
            <p:nvPr/>
          </p:nvSpPr>
          <p:spPr>
            <a:xfrm>
              <a:off x="283548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6" name="tx1126"/>
            <p:cNvSpPr/>
            <p:nvPr/>
          </p:nvSpPr>
          <p:spPr>
            <a:xfrm>
              <a:off x="309508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7" name="tx1127"/>
            <p:cNvSpPr/>
            <p:nvPr/>
          </p:nvSpPr>
          <p:spPr>
            <a:xfrm>
              <a:off x="335469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28" name="tx1128"/>
            <p:cNvSpPr/>
            <p:nvPr/>
          </p:nvSpPr>
          <p:spPr>
            <a:xfrm>
              <a:off x="361430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29" name="tx1129"/>
            <p:cNvSpPr/>
            <p:nvPr/>
          </p:nvSpPr>
          <p:spPr>
            <a:xfrm>
              <a:off x="387391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30" name="tx1130"/>
            <p:cNvSpPr/>
            <p:nvPr/>
          </p:nvSpPr>
          <p:spPr>
            <a:xfrm>
              <a:off x="413352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31" name="tx1131"/>
            <p:cNvSpPr/>
            <p:nvPr/>
          </p:nvSpPr>
          <p:spPr>
            <a:xfrm>
              <a:off x="439312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32" name="tx1132"/>
            <p:cNvSpPr/>
            <p:nvPr/>
          </p:nvSpPr>
          <p:spPr>
            <a:xfrm>
              <a:off x="465273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33" name="tx1133"/>
            <p:cNvSpPr/>
            <p:nvPr/>
          </p:nvSpPr>
          <p:spPr>
            <a:xfrm>
              <a:off x="491234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34" name="tx1134"/>
            <p:cNvSpPr/>
            <p:nvPr/>
          </p:nvSpPr>
          <p:spPr>
            <a:xfrm>
              <a:off x="517195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35" name="tx1135"/>
            <p:cNvSpPr/>
            <p:nvPr/>
          </p:nvSpPr>
          <p:spPr>
            <a:xfrm>
              <a:off x="543156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36" name="tx1136"/>
            <p:cNvSpPr/>
            <p:nvPr/>
          </p:nvSpPr>
          <p:spPr>
            <a:xfrm>
              <a:off x="569116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37" name="tx1137"/>
            <p:cNvSpPr/>
            <p:nvPr/>
          </p:nvSpPr>
          <p:spPr>
            <a:xfrm>
              <a:off x="595077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38" name="tx1138"/>
            <p:cNvSpPr/>
            <p:nvPr/>
          </p:nvSpPr>
          <p:spPr>
            <a:xfrm>
              <a:off x="621038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39" name="tx1139"/>
            <p:cNvSpPr/>
            <p:nvPr/>
          </p:nvSpPr>
          <p:spPr>
            <a:xfrm>
              <a:off x="646999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0" name="tx1140"/>
            <p:cNvSpPr/>
            <p:nvPr/>
          </p:nvSpPr>
          <p:spPr>
            <a:xfrm>
              <a:off x="672960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41" name="tx1141"/>
            <p:cNvSpPr/>
            <p:nvPr/>
          </p:nvSpPr>
          <p:spPr>
            <a:xfrm>
              <a:off x="698920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2" name="tx1142"/>
            <p:cNvSpPr/>
            <p:nvPr/>
          </p:nvSpPr>
          <p:spPr>
            <a:xfrm>
              <a:off x="724881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3" name="tx1143"/>
            <p:cNvSpPr/>
            <p:nvPr/>
          </p:nvSpPr>
          <p:spPr>
            <a:xfrm>
              <a:off x="750842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44" name="tx1144"/>
            <p:cNvSpPr/>
            <p:nvPr/>
          </p:nvSpPr>
          <p:spPr>
            <a:xfrm>
              <a:off x="776803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45" name="tx1145"/>
            <p:cNvSpPr/>
            <p:nvPr/>
          </p:nvSpPr>
          <p:spPr>
            <a:xfrm>
              <a:off x="802764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6" name="tx1146"/>
            <p:cNvSpPr/>
            <p:nvPr/>
          </p:nvSpPr>
          <p:spPr>
            <a:xfrm>
              <a:off x="828724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47" name="tx1147"/>
            <p:cNvSpPr/>
            <p:nvPr/>
          </p:nvSpPr>
          <p:spPr>
            <a:xfrm>
              <a:off x="854685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8" name="tx1148"/>
            <p:cNvSpPr/>
            <p:nvPr/>
          </p:nvSpPr>
          <p:spPr>
            <a:xfrm>
              <a:off x="205665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49" name="tx1149"/>
            <p:cNvSpPr/>
            <p:nvPr/>
          </p:nvSpPr>
          <p:spPr>
            <a:xfrm>
              <a:off x="231626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0" name="tx1150"/>
            <p:cNvSpPr/>
            <p:nvPr/>
          </p:nvSpPr>
          <p:spPr>
            <a:xfrm>
              <a:off x="257587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1" name="tx1151"/>
            <p:cNvSpPr/>
            <p:nvPr/>
          </p:nvSpPr>
          <p:spPr>
            <a:xfrm>
              <a:off x="283548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2" name="tx1152"/>
            <p:cNvSpPr/>
            <p:nvPr/>
          </p:nvSpPr>
          <p:spPr>
            <a:xfrm>
              <a:off x="309508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3" name="tx1153"/>
            <p:cNvSpPr/>
            <p:nvPr/>
          </p:nvSpPr>
          <p:spPr>
            <a:xfrm>
              <a:off x="335469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4" name="tx1154"/>
            <p:cNvSpPr/>
            <p:nvPr/>
          </p:nvSpPr>
          <p:spPr>
            <a:xfrm>
              <a:off x="361430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55" name="tx1155"/>
            <p:cNvSpPr/>
            <p:nvPr/>
          </p:nvSpPr>
          <p:spPr>
            <a:xfrm>
              <a:off x="387391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6" name="tx1156"/>
            <p:cNvSpPr/>
            <p:nvPr/>
          </p:nvSpPr>
          <p:spPr>
            <a:xfrm>
              <a:off x="413352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57" name="tx1157"/>
            <p:cNvSpPr/>
            <p:nvPr/>
          </p:nvSpPr>
          <p:spPr>
            <a:xfrm>
              <a:off x="439312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8" name="tx1158"/>
            <p:cNvSpPr/>
            <p:nvPr/>
          </p:nvSpPr>
          <p:spPr>
            <a:xfrm>
              <a:off x="465273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59" name="tx1159"/>
            <p:cNvSpPr/>
            <p:nvPr/>
          </p:nvSpPr>
          <p:spPr>
            <a:xfrm>
              <a:off x="491234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60" name="tx1160"/>
            <p:cNvSpPr/>
            <p:nvPr/>
          </p:nvSpPr>
          <p:spPr>
            <a:xfrm>
              <a:off x="517195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1" name="tx1161"/>
            <p:cNvSpPr/>
            <p:nvPr/>
          </p:nvSpPr>
          <p:spPr>
            <a:xfrm>
              <a:off x="543156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2" name="tx1162"/>
            <p:cNvSpPr/>
            <p:nvPr/>
          </p:nvSpPr>
          <p:spPr>
            <a:xfrm>
              <a:off x="569116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3" name="tx1163"/>
            <p:cNvSpPr/>
            <p:nvPr/>
          </p:nvSpPr>
          <p:spPr>
            <a:xfrm>
              <a:off x="595077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4" name="tx1164"/>
            <p:cNvSpPr/>
            <p:nvPr/>
          </p:nvSpPr>
          <p:spPr>
            <a:xfrm>
              <a:off x="621038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65" name="tx1165"/>
            <p:cNvSpPr/>
            <p:nvPr/>
          </p:nvSpPr>
          <p:spPr>
            <a:xfrm>
              <a:off x="646999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66" name="tx1166"/>
            <p:cNvSpPr/>
            <p:nvPr/>
          </p:nvSpPr>
          <p:spPr>
            <a:xfrm>
              <a:off x="672960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67" name="tx1167"/>
            <p:cNvSpPr/>
            <p:nvPr/>
          </p:nvSpPr>
          <p:spPr>
            <a:xfrm>
              <a:off x="698920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68" name="tx1168"/>
            <p:cNvSpPr/>
            <p:nvPr/>
          </p:nvSpPr>
          <p:spPr>
            <a:xfrm>
              <a:off x="724881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69" name="tx1169"/>
            <p:cNvSpPr/>
            <p:nvPr/>
          </p:nvSpPr>
          <p:spPr>
            <a:xfrm>
              <a:off x="750842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70" name="tx1170"/>
            <p:cNvSpPr/>
            <p:nvPr/>
          </p:nvSpPr>
          <p:spPr>
            <a:xfrm>
              <a:off x="776803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71" name="tx1171"/>
            <p:cNvSpPr/>
            <p:nvPr/>
          </p:nvSpPr>
          <p:spPr>
            <a:xfrm>
              <a:off x="802764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72" name="tx1172"/>
            <p:cNvSpPr/>
            <p:nvPr/>
          </p:nvSpPr>
          <p:spPr>
            <a:xfrm>
              <a:off x="828724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73" name="tx1173"/>
            <p:cNvSpPr/>
            <p:nvPr/>
          </p:nvSpPr>
          <p:spPr>
            <a:xfrm>
              <a:off x="854685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174" name="tx1174"/>
            <p:cNvSpPr/>
            <p:nvPr/>
          </p:nvSpPr>
          <p:spPr>
            <a:xfrm>
              <a:off x="205665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5" name="tx1175"/>
            <p:cNvSpPr/>
            <p:nvPr/>
          </p:nvSpPr>
          <p:spPr>
            <a:xfrm>
              <a:off x="231626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6" name="tx1176"/>
            <p:cNvSpPr/>
            <p:nvPr/>
          </p:nvSpPr>
          <p:spPr>
            <a:xfrm>
              <a:off x="257587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7" name="tx1177"/>
            <p:cNvSpPr/>
            <p:nvPr/>
          </p:nvSpPr>
          <p:spPr>
            <a:xfrm>
              <a:off x="283548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78" name="tx1178"/>
            <p:cNvSpPr/>
            <p:nvPr/>
          </p:nvSpPr>
          <p:spPr>
            <a:xfrm>
              <a:off x="309508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79" name="tx1179"/>
            <p:cNvSpPr/>
            <p:nvPr/>
          </p:nvSpPr>
          <p:spPr>
            <a:xfrm>
              <a:off x="335469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0" name="tx1180"/>
            <p:cNvSpPr/>
            <p:nvPr/>
          </p:nvSpPr>
          <p:spPr>
            <a:xfrm>
              <a:off x="361430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1" name="tx1181"/>
            <p:cNvSpPr/>
            <p:nvPr/>
          </p:nvSpPr>
          <p:spPr>
            <a:xfrm>
              <a:off x="387391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2" name="tx1182"/>
            <p:cNvSpPr/>
            <p:nvPr/>
          </p:nvSpPr>
          <p:spPr>
            <a:xfrm>
              <a:off x="413352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3" name="tx1183"/>
            <p:cNvSpPr/>
            <p:nvPr/>
          </p:nvSpPr>
          <p:spPr>
            <a:xfrm>
              <a:off x="439312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4" name="tx1184"/>
            <p:cNvSpPr/>
            <p:nvPr/>
          </p:nvSpPr>
          <p:spPr>
            <a:xfrm>
              <a:off x="465273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5" name="tx1185"/>
            <p:cNvSpPr/>
            <p:nvPr/>
          </p:nvSpPr>
          <p:spPr>
            <a:xfrm>
              <a:off x="491234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6" name="tx1186"/>
            <p:cNvSpPr/>
            <p:nvPr/>
          </p:nvSpPr>
          <p:spPr>
            <a:xfrm>
              <a:off x="517195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7" name="tx1187"/>
            <p:cNvSpPr/>
            <p:nvPr/>
          </p:nvSpPr>
          <p:spPr>
            <a:xfrm>
              <a:off x="543156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8" name="tx1188"/>
            <p:cNvSpPr/>
            <p:nvPr/>
          </p:nvSpPr>
          <p:spPr>
            <a:xfrm>
              <a:off x="569116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9" name="tx1189"/>
            <p:cNvSpPr/>
            <p:nvPr/>
          </p:nvSpPr>
          <p:spPr>
            <a:xfrm>
              <a:off x="595077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0" name="tx1190"/>
            <p:cNvSpPr/>
            <p:nvPr/>
          </p:nvSpPr>
          <p:spPr>
            <a:xfrm>
              <a:off x="621038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1" name="tx1191"/>
            <p:cNvSpPr/>
            <p:nvPr/>
          </p:nvSpPr>
          <p:spPr>
            <a:xfrm>
              <a:off x="646999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2" name="tx1192"/>
            <p:cNvSpPr/>
            <p:nvPr/>
          </p:nvSpPr>
          <p:spPr>
            <a:xfrm>
              <a:off x="672960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3" name="tx1193"/>
            <p:cNvSpPr/>
            <p:nvPr/>
          </p:nvSpPr>
          <p:spPr>
            <a:xfrm>
              <a:off x="698920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4" name="tx1194"/>
            <p:cNvSpPr/>
            <p:nvPr/>
          </p:nvSpPr>
          <p:spPr>
            <a:xfrm>
              <a:off x="724881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5" name="tx1195"/>
            <p:cNvSpPr/>
            <p:nvPr/>
          </p:nvSpPr>
          <p:spPr>
            <a:xfrm>
              <a:off x="750842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6" name="tx1196"/>
            <p:cNvSpPr/>
            <p:nvPr/>
          </p:nvSpPr>
          <p:spPr>
            <a:xfrm>
              <a:off x="776803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7" name="tx1197"/>
            <p:cNvSpPr/>
            <p:nvPr/>
          </p:nvSpPr>
          <p:spPr>
            <a:xfrm>
              <a:off x="802764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8" name="tx1198"/>
            <p:cNvSpPr/>
            <p:nvPr/>
          </p:nvSpPr>
          <p:spPr>
            <a:xfrm>
              <a:off x="828724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9" name="tx1199"/>
            <p:cNvSpPr/>
            <p:nvPr/>
          </p:nvSpPr>
          <p:spPr>
            <a:xfrm>
              <a:off x="854685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0" name="tx1200"/>
            <p:cNvSpPr/>
            <p:nvPr/>
          </p:nvSpPr>
          <p:spPr>
            <a:xfrm>
              <a:off x="205665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1" name="tx1201"/>
            <p:cNvSpPr/>
            <p:nvPr/>
          </p:nvSpPr>
          <p:spPr>
            <a:xfrm>
              <a:off x="231626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2" name="tx1202"/>
            <p:cNvSpPr/>
            <p:nvPr/>
          </p:nvSpPr>
          <p:spPr>
            <a:xfrm>
              <a:off x="257587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03" name="tx1203"/>
            <p:cNvSpPr/>
            <p:nvPr/>
          </p:nvSpPr>
          <p:spPr>
            <a:xfrm>
              <a:off x="283548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4" name="tx1204"/>
            <p:cNvSpPr/>
            <p:nvPr/>
          </p:nvSpPr>
          <p:spPr>
            <a:xfrm>
              <a:off x="309508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05" name="tx1205"/>
            <p:cNvSpPr/>
            <p:nvPr/>
          </p:nvSpPr>
          <p:spPr>
            <a:xfrm>
              <a:off x="335469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06" name="tx1206"/>
            <p:cNvSpPr/>
            <p:nvPr/>
          </p:nvSpPr>
          <p:spPr>
            <a:xfrm>
              <a:off x="361430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07" name="tx1207"/>
            <p:cNvSpPr/>
            <p:nvPr/>
          </p:nvSpPr>
          <p:spPr>
            <a:xfrm>
              <a:off x="387391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08" name="tx1208"/>
            <p:cNvSpPr/>
            <p:nvPr/>
          </p:nvSpPr>
          <p:spPr>
            <a:xfrm>
              <a:off x="413352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209" name="tx1209"/>
            <p:cNvSpPr/>
            <p:nvPr/>
          </p:nvSpPr>
          <p:spPr>
            <a:xfrm>
              <a:off x="439312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10" name="tx1210"/>
            <p:cNvSpPr/>
            <p:nvPr/>
          </p:nvSpPr>
          <p:spPr>
            <a:xfrm>
              <a:off x="465273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211" name="tx1211"/>
            <p:cNvSpPr/>
            <p:nvPr/>
          </p:nvSpPr>
          <p:spPr>
            <a:xfrm>
              <a:off x="491234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12" name="tx1212"/>
            <p:cNvSpPr/>
            <p:nvPr/>
          </p:nvSpPr>
          <p:spPr>
            <a:xfrm>
              <a:off x="517195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3" name="tx1213"/>
            <p:cNvSpPr/>
            <p:nvPr/>
          </p:nvSpPr>
          <p:spPr>
            <a:xfrm>
              <a:off x="543156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4" name="tx1214"/>
            <p:cNvSpPr/>
            <p:nvPr/>
          </p:nvSpPr>
          <p:spPr>
            <a:xfrm>
              <a:off x="569116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5" name="tx1215"/>
            <p:cNvSpPr/>
            <p:nvPr/>
          </p:nvSpPr>
          <p:spPr>
            <a:xfrm>
              <a:off x="595077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16" name="tx1216"/>
            <p:cNvSpPr/>
            <p:nvPr/>
          </p:nvSpPr>
          <p:spPr>
            <a:xfrm>
              <a:off x="621038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17" name="tx1217"/>
            <p:cNvSpPr/>
            <p:nvPr/>
          </p:nvSpPr>
          <p:spPr>
            <a:xfrm>
              <a:off x="646999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18" name="tx1218"/>
            <p:cNvSpPr/>
            <p:nvPr/>
          </p:nvSpPr>
          <p:spPr>
            <a:xfrm>
              <a:off x="672960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19" name="tx1219"/>
            <p:cNvSpPr/>
            <p:nvPr/>
          </p:nvSpPr>
          <p:spPr>
            <a:xfrm>
              <a:off x="698920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20" name="tx1220"/>
            <p:cNvSpPr/>
            <p:nvPr/>
          </p:nvSpPr>
          <p:spPr>
            <a:xfrm>
              <a:off x="724881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21" name="tx1221"/>
            <p:cNvSpPr/>
            <p:nvPr/>
          </p:nvSpPr>
          <p:spPr>
            <a:xfrm>
              <a:off x="750842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2" name="tx1222"/>
            <p:cNvSpPr/>
            <p:nvPr/>
          </p:nvSpPr>
          <p:spPr>
            <a:xfrm>
              <a:off x="776803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23" name="tx1223"/>
            <p:cNvSpPr/>
            <p:nvPr/>
          </p:nvSpPr>
          <p:spPr>
            <a:xfrm>
              <a:off x="802764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24" name="tx1224"/>
            <p:cNvSpPr/>
            <p:nvPr/>
          </p:nvSpPr>
          <p:spPr>
            <a:xfrm>
              <a:off x="828724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25" name="tx1225"/>
            <p:cNvSpPr/>
            <p:nvPr/>
          </p:nvSpPr>
          <p:spPr>
            <a:xfrm>
              <a:off x="854685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26" name="tx1226"/>
            <p:cNvSpPr/>
            <p:nvPr/>
          </p:nvSpPr>
          <p:spPr>
            <a:xfrm>
              <a:off x="205665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27" name="tx1227"/>
            <p:cNvSpPr/>
            <p:nvPr/>
          </p:nvSpPr>
          <p:spPr>
            <a:xfrm>
              <a:off x="231626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28" name="tx1228"/>
            <p:cNvSpPr/>
            <p:nvPr/>
          </p:nvSpPr>
          <p:spPr>
            <a:xfrm>
              <a:off x="257587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29" name="tx1229"/>
            <p:cNvSpPr/>
            <p:nvPr/>
          </p:nvSpPr>
          <p:spPr>
            <a:xfrm>
              <a:off x="283548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30" name="tx1230"/>
            <p:cNvSpPr/>
            <p:nvPr/>
          </p:nvSpPr>
          <p:spPr>
            <a:xfrm>
              <a:off x="309508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31" name="tx1231"/>
            <p:cNvSpPr/>
            <p:nvPr/>
          </p:nvSpPr>
          <p:spPr>
            <a:xfrm>
              <a:off x="335469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2" name="tx1232"/>
            <p:cNvSpPr/>
            <p:nvPr/>
          </p:nvSpPr>
          <p:spPr>
            <a:xfrm>
              <a:off x="361430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3" name="tx1233"/>
            <p:cNvSpPr/>
            <p:nvPr/>
          </p:nvSpPr>
          <p:spPr>
            <a:xfrm>
              <a:off x="387391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4" name="tx1234"/>
            <p:cNvSpPr/>
            <p:nvPr/>
          </p:nvSpPr>
          <p:spPr>
            <a:xfrm>
              <a:off x="413352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5" name="tx1235"/>
            <p:cNvSpPr/>
            <p:nvPr/>
          </p:nvSpPr>
          <p:spPr>
            <a:xfrm>
              <a:off x="439312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6" name="tx1236"/>
            <p:cNvSpPr/>
            <p:nvPr/>
          </p:nvSpPr>
          <p:spPr>
            <a:xfrm>
              <a:off x="465273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7" name="tx1237"/>
            <p:cNvSpPr/>
            <p:nvPr/>
          </p:nvSpPr>
          <p:spPr>
            <a:xfrm>
              <a:off x="491234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8" name="tx1238"/>
            <p:cNvSpPr/>
            <p:nvPr/>
          </p:nvSpPr>
          <p:spPr>
            <a:xfrm>
              <a:off x="517195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39" name="tx1239"/>
            <p:cNvSpPr/>
            <p:nvPr/>
          </p:nvSpPr>
          <p:spPr>
            <a:xfrm>
              <a:off x="543156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40" name="tx1240"/>
            <p:cNvSpPr/>
            <p:nvPr/>
          </p:nvSpPr>
          <p:spPr>
            <a:xfrm>
              <a:off x="569116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41" name="tx1241"/>
            <p:cNvSpPr/>
            <p:nvPr/>
          </p:nvSpPr>
          <p:spPr>
            <a:xfrm>
              <a:off x="595077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42" name="tx1242"/>
            <p:cNvSpPr/>
            <p:nvPr/>
          </p:nvSpPr>
          <p:spPr>
            <a:xfrm>
              <a:off x="621038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43" name="tx1243"/>
            <p:cNvSpPr/>
            <p:nvPr/>
          </p:nvSpPr>
          <p:spPr>
            <a:xfrm>
              <a:off x="646999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44" name="tx1244"/>
            <p:cNvSpPr/>
            <p:nvPr/>
          </p:nvSpPr>
          <p:spPr>
            <a:xfrm>
              <a:off x="672960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45" name="tx1245"/>
            <p:cNvSpPr/>
            <p:nvPr/>
          </p:nvSpPr>
          <p:spPr>
            <a:xfrm>
              <a:off x="698920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46" name="tx1246"/>
            <p:cNvSpPr/>
            <p:nvPr/>
          </p:nvSpPr>
          <p:spPr>
            <a:xfrm>
              <a:off x="724881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47" name="tx1247"/>
            <p:cNvSpPr/>
            <p:nvPr/>
          </p:nvSpPr>
          <p:spPr>
            <a:xfrm>
              <a:off x="750842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48" name="tx1248"/>
            <p:cNvSpPr/>
            <p:nvPr/>
          </p:nvSpPr>
          <p:spPr>
            <a:xfrm>
              <a:off x="776803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49" name="tx1249"/>
            <p:cNvSpPr/>
            <p:nvPr/>
          </p:nvSpPr>
          <p:spPr>
            <a:xfrm>
              <a:off x="802764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50" name="tx1250"/>
            <p:cNvSpPr/>
            <p:nvPr/>
          </p:nvSpPr>
          <p:spPr>
            <a:xfrm>
              <a:off x="828724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51" name="tx1251"/>
            <p:cNvSpPr/>
            <p:nvPr/>
          </p:nvSpPr>
          <p:spPr>
            <a:xfrm>
              <a:off x="854685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52" name="tx1252"/>
            <p:cNvSpPr/>
            <p:nvPr/>
          </p:nvSpPr>
          <p:spPr>
            <a:xfrm>
              <a:off x="205665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53" name="tx1253"/>
            <p:cNvSpPr/>
            <p:nvPr/>
          </p:nvSpPr>
          <p:spPr>
            <a:xfrm>
              <a:off x="231626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54" name="tx1254"/>
            <p:cNvSpPr/>
            <p:nvPr/>
          </p:nvSpPr>
          <p:spPr>
            <a:xfrm>
              <a:off x="257587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5" name="tx1255"/>
            <p:cNvSpPr/>
            <p:nvPr/>
          </p:nvSpPr>
          <p:spPr>
            <a:xfrm>
              <a:off x="283548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6" name="tx1256"/>
            <p:cNvSpPr/>
            <p:nvPr/>
          </p:nvSpPr>
          <p:spPr>
            <a:xfrm>
              <a:off x="309508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7" name="tx1257"/>
            <p:cNvSpPr/>
            <p:nvPr/>
          </p:nvSpPr>
          <p:spPr>
            <a:xfrm>
              <a:off x="335469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8" name="tx1258"/>
            <p:cNvSpPr/>
            <p:nvPr/>
          </p:nvSpPr>
          <p:spPr>
            <a:xfrm>
              <a:off x="361430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9" name="tx1259"/>
            <p:cNvSpPr/>
            <p:nvPr/>
          </p:nvSpPr>
          <p:spPr>
            <a:xfrm>
              <a:off x="387391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0" name="tx1260"/>
            <p:cNvSpPr/>
            <p:nvPr/>
          </p:nvSpPr>
          <p:spPr>
            <a:xfrm>
              <a:off x="413352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1" name="tx1261"/>
            <p:cNvSpPr/>
            <p:nvPr/>
          </p:nvSpPr>
          <p:spPr>
            <a:xfrm>
              <a:off x="439312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2" name="tx1262"/>
            <p:cNvSpPr/>
            <p:nvPr/>
          </p:nvSpPr>
          <p:spPr>
            <a:xfrm>
              <a:off x="465273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3" name="tx1263"/>
            <p:cNvSpPr/>
            <p:nvPr/>
          </p:nvSpPr>
          <p:spPr>
            <a:xfrm>
              <a:off x="491234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4" name="tx1264"/>
            <p:cNvSpPr/>
            <p:nvPr/>
          </p:nvSpPr>
          <p:spPr>
            <a:xfrm>
              <a:off x="517195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5" name="tx1265"/>
            <p:cNvSpPr/>
            <p:nvPr/>
          </p:nvSpPr>
          <p:spPr>
            <a:xfrm>
              <a:off x="543156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66" name="tx1266"/>
            <p:cNvSpPr/>
            <p:nvPr/>
          </p:nvSpPr>
          <p:spPr>
            <a:xfrm>
              <a:off x="569116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7" name="tx1267"/>
            <p:cNvSpPr/>
            <p:nvPr/>
          </p:nvSpPr>
          <p:spPr>
            <a:xfrm>
              <a:off x="595077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8" name="tx1268"/>
            <p:cNvSpPr/>
            <p:nvPr/>
          </p:nvSpPr>
          <p:spPr>
            <a:xfrm>
              <a:off x="621038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9" name="tx1269"/>
            <p:cNvSpPr/>
            <p:nvPr/>
          </p:nvSpPr>
          <p:spPr>
            <a:xfrm>
              <a:off x="646999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70" name="tx1270"/>
            <p:cNvSpPr/>
            <p:nvPr/>
          </p:nvSpPr>
          <p:spPr>
            <a:xfrm>
              <a:off x="672960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71" name="tx1271"/>
            <p:cNvSpPr/>
            <p:nvPr/>
          </p:nvSpPr>
          <p:spPr>
            <a:xfrm>
              <a:off x="698920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72" name="tx1272"/>
            <p:cNvSpPr/>
            <p:nvPr/>
          </p:nvSpPr>
          <p:spPr>
            <a:xfrm>
              <a:off x="724881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73" name="tx1273"/>
            <p:cNvSpPr/>
            <p:nvPr/>
          </p:nvSpPr>
          <p:spPr>
            <a:xfrm>
              <a:off x="750842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74" name="tx1274"/>
            <p:cNvSpPr/>
            <p:nvPr/>
          </p:nvSpPr>
          <p:spPr>
            <a:xfrm>
              <a:off x="776803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75" name="tx1275"/>
            <p:cNvSpPr/>
            <p:nvPr/>
          </p:nvSpPr>
          <p:spPr>
            <a:xfrm>
              <a:off x="802764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76" name="tx1276"/>
            <p:cNvSpPr/>
            <p:nvPr/>
          </p:nvSpPr>
          <p:spPr>
            <a:xfrm>
              <a:off x="828724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77" name="tx1277"/>
            <p:cNvSpPr/>
            <p:nvPr/>
          </p:nvSpPr>
          <p:spPr>
            <a:xfrm>
              <a:off x="854685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78" name="tx1278"/>
            <p:cNvSpPr/>
            <p:nvPr/>
          </p:nvSpPr>
          <p:spPr>
            <a:xfrm>
              <a:off x="205665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79" name="tx1279"/>
            <p:cNvSpPr/>
            <p:nvPr/>
          </p:nvSpPr>
          <p:spPr>
            <a:xfrm>
              <a:off x="231626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80" name="tx1280"/>
            <p:cNvSpPr/>
            <p:nvPr/>
          </p:nvSpPr>
          <p:spPr>
            <a:xfrm>
              <a:off x="257587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1" name="tx1281"/>
            <p:cNvSpPr/>
            <p:nvPr/>
          </p:nvSpPr>
          <p:spPr>
            <a:xfrm>
              <a:off x="283548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82" name="tx1282"/>
            <p:cNvSpPr/>
            <p:nvPr/>
          </p:nvSpPr>
          <p:spPr>
            <a:xfrm>
              <a:off x="309508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83" name="tx1283"/>
            <p:cNvSpPr/>
            <p:nvPr/>
          </p:nvSpPr>
          <p:spPr>
            <a:xfrm>
              <a:off x="335469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84" name="tx1284"/>
            <p:cNvSpPr/>
            <p:nvPr/>
          </p:nvSpPr>
          <p:spPr>
            <a:xfrm>
              <a:off x="361430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85" name="tx1285"/>
            <p:cNvSpPr/>
            <p:nvPr/>
          </p:nvSpPr>
          <p:spPr>
            <a:xfrm>
              <a:off x="387391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86" name="tx1286"/>
            <p:cNvSpPr/>
            <p:nvPr/>
          </p:nvSpPr>
          <p:spPr>
            <a:xfrm>
              <a:off x="413352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87" name="tx1287"/>
            <p:cNvSpPr/>
            <p:nvPr/>
          </p:nvSpPr>
          <p:spPr>
            <a:xfrm>
              <a:off x="439312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88" name="tx1288"/>
            <p:cNvSpPr/>
            <p:nvPr/>
          </p:nvSpPr>
          <p:spPr>
            <a:xfrm>
              <a:off x="465273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89" name="tx1289"/>
            <p:cNvSpPr/>
            <p:nvPr/>
          </p:nvSpPr>
          <p:spPr>
            <a:xfrm>
              <a:off x="491234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90" name="tx1290"/>
            <p:cNvSpPr/>
            <p:nvPr/>
          </p:nvSpPr>
          <p:spPr>
            <a:xfrm>
              <a:off x="517195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1" name="tx1291"/>
            <p:cNvSpPr/>
            <p:nvPr/>
          </p:nvSpPr>
          <p:spPr>
            <a:xfrm>
              <a:off x="543156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2" name="tx1292"/>
            <p:cNvSpPr/>
            <p:nvPr/>
          </p:nvSpPr>
          <p:spPr>
            <a:xfrm>
              <a:off x="569116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3" name="tx1293"/>
            <p:cNvSpPr/>
            <p:nvPr/>
          </p:nvSpPr>
          <p:spPr>
            <a:xfrm>
              <a:off x="595077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4" name="tx1294"/>
            <p:cNvSpPr/>
            <p:nvPr/>
          </p:nvSpPr>
          <p:spPr>
            <a:xfrm>
              <a:off x="621038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5" name="tx1295"/>
            <p:cNvSpPr/>
            <p:nvPr/>
          </p:nvSpPr>
          <p:spPr>
            <a:xfrm>
              <a:off x="646999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6" name="tx1296"/>
            <p:cNvSpPr/>
            <p:nvPr/>
          </p:nvSpPr>
          <p:spPr>
            <a:xfrm>
              <a:off x="672960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7" name="tx1297"/>
            <p:cNvSpPr/>
            <p:nvPr/>
          </p:nvSpPr>
          <p:spPr>
            <a:xfrm>
              <a:off x="698920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8" name="tx1298"/>
            <p:cNvSpPr/>
            <p:nvPr/>
          </p:nvSpPr>
          <p:spPr>
            <a:xfrm>
              <a:off x="724881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9" name="tx1299"/>
            <p:cNvSpPr/>
            <p:nvPr/>
          </p:nvSpPr>
          <p:spPr>
            <a:xfrm>
              <a:off x="750842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0" name="tx1300"/>
            <p:cNvSpPr/>
            <p:nvPr/>
          </p:nvSpPr>
          <p:spPr>
            <a:xfrm>
              <a:off x="776803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1" name="tx1301"/>
            <p:cNvSpPr/>
            <p:nvPr/>
          </p:nvSpPr>
          <p:spPr>
            <a:xfrm>
              <a:off x="802764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2" name="tx1302"/>
            <p:cNvSpPr/>
            <p:nvPr/>
          </p:nvSpPr>
          <p:spPr>
            <a:xfrm>
              <a:off x="828724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3" name="tx1303"/>
            <p:cNvSpPr/>
            <p:nvPr/>
          </p:nvSpPr>
          <p:spPr>
            <a:xfrm>
              <a:off x="854685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4" name="tx1304"/>
            <p:cNvSpPr/>
            <p:nvPr/>
          </p:nvSpPr>
          <p:spPr>
            <a:xfrm>
              <a:off x="205665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5" name="tx1305"/>
            <p:cNvSpPr/>
            <p:nvPr/>
          </p:nvSpPr>
          <p:spPr>
            <a:xfrm>
              <a:off x="231626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6" name="tx1306"/>
            <p:cNvSpPr/>
            <p:nvPr/>
          </p:nvSpPr>
          <p:spPr>
            <a:xfrm>
              <a:off x="257587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7" name="tx1307"/>
            <p:cNvSpPr/>
            <p:nvPr/>
          </p:nvSpPr>
          <p:spPr>
            <a:xfrm>
              <a:off x="283548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08" name="tx1308"/>
            <p:cNvSpPr/>
            <p:nvPr/>
          </p:nvSpPr>
          <p:spPr>
            <a:xfrm>
              <a:off x="309508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09" name="tx1309"/>
            <p:cNvSpPr/>
            <p:nvPr/>
          </p:nvSpPr>
          <p:spPr>
            <a:xfrm>
              <a:off x="335469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0" name="tx1310"/>
            <p:cNvSpPr/>
            <p:nvPr/>
          </p:nvSpPr>
          <p:spPr>
            <a:xfrm>
              <a:off x="361430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1" name="tx1311"/>
            <p:cNvSpPr/>
            <p:nvPr/>
          </p:nvSpPr>
          <p:spPr>
            <a:xfrm>
              <a:off x="387391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2" name="tx1312"/>
            <p:cNvSpPr/>
            <p:nvPr/>
          </p:nvSpPr>
          <p:spPr>
            <a:xfrm>
              <a:off x="413352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3" name="tx1313"/>
            <p:cNvSpPr/>
            <p:nvPr/>
          </p:nvSpPr>
          <p:spPr>
            <a:xfrm>
              <a:off x="439312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14" name="tx1314"/>
            <p:cNvSpPr/>
            <p:nvPr/>
          </p:nvSpPr>
          <p:spPr>
            <a:xfrm>
              <a:off x="465273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15" name="tx1315"/>
            <p:cNvSpPr/>
            <p:nvPr/>
          </p:nvSpPr>
          <p:spPr>
            <a:xfrm>
              <a:off x="491234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16" name="tx1316"/>
            <p:cNvSpPr/>
            <p:nvPr/>
          </p:nvSpPr>
          <p:spPr>
            <a:xfrm>
              <a:off x="517195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17" name="tx1317"/>
            <p:cNvSpPr/>
            <p:nvPr/>
          </p:nvSpPr>
          <p:spPr>
            <a:xfrm>
              <a:off x="543156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18" name="tx1318"/>
            <p:cNvSpPr/>
            <p:nvPr/>
          </p:nvSpPr>
          <p:spPr>
            <a:xfrm>
              <a:off x="569116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19" name="tx1319"/>
            <p:cNvSpPr/>
            <p:nvPr/>
          </p:nvSpPr>
          <p:spPr>
            <a:xfrm>
              <a:off x="595077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20" name="tx1320"/>
            <p:cNvSpPr/>
            <p:nvPr/>
          </p:nvSpPr>
          <p:spPr>
            <a:xfrm>
              <a:off x="621038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21" name="tx1321"/>
            <p:cNvSpPr/>
            <p:nvPr/>
          </p:nvSpPr>
          <p:spPr>
            <a:xfrm>
              <a:off x="646999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22" name="tx1322"/>
            <p:cNvSpPr/>
            <p:nvPr/>
          </p:nvSpPr>
          <p:spPr>
            <a:xfrm>
              <a:off x="672960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23" name="tx1323"/>
            <p:cNvSpPr/>
            <p:nvPr/>
          </p:nvSpPr>
          <p:spPr>
            <a:xfrm>
              <a:off x="698920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324" name="tx1324"/>
            <p:cNvSpPr/>
            <p:nvPr/>
          </p:nvSpPr>
          <p:spPr>
            <a:xfrm>
              <a:off x="724881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25" name="tx1325"/>
            <p:cNvSpPr/>
            <p:nvPr/>
          </p:nvSpPr>
          <p:spPr>
            <a:xfrm>
              <a:off x="750842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26" name="tx1326"/>
            <p:cNvSpPr/>
            <p:nvPr/>
          </p:nvSpPr>
          <p:spPr>
            <a:xfrm>
              <a:off x="776803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27" name="tx1327"/>
            <p:cNvSpPr/>
            <p:nvPr/>
          </p:nvSpPr>
          <p:spPr>
            <a:xfrm>
              <a:off x="802764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28" name="tx1328"/>
            <p:cNvSpPr/>
            <p:nvPr/>
          </p:nvSpPr>
          <p:spPr>
            <a:xfrm>
              <a:off x="828724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29" name="tx1329"/>
            <p:cNvSpPr/>
            <p:nvPr/>
          </p:nvSpPr>
          <p:spPr>
            <a:xfrm>
              <a:off x="854685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30" name="tx1330"/>
            <p:cNvSpPr/>
            <p:nvPr/>
          </p:nvSpPr>
          <p:spPr>
            <a:xfrm>
              <a:off x="205665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1" name="tx1331"/>
            <p:cNvSpPr/>
            <p:nvPr/>
          </p:nvSpPr>
          <p:spPr>
            <a:xfrm>
              <a:off x="231626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2" name="tx1332"/>
            <p:cNvSpPr/>
            <p:nvPr/>
          </p:nvSpPr>
          <p:spPr>
            <a:xfrm>
              <a:off x="257587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3" name="tx1333"/>
            <p:cNvSpPr/>
            <p:nvPr/>
          </p:nvSpPr>
          <p:spPr>
            <a:xfrm>
              <a:off x="283548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4" name="tx1334"/>
            <p:cNvSpPr/>
            <p:nvPr/>
          </p:nvSpPr>
          <p:spPr>
            <a:xfrm>
              <a:off x="309508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5" name="tx1335"/>
            <p:cNvSpPr/>
            <p:nvPr/>
          </p:nvSpPr>
          <p:spPr>
            <a:xfrm>
              <a:off x="335469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6" name="tx1336"/>
            <p:cNvSpPr/>
            <p:nvPr/>
          </p:nvSpPr>
          <p:spPr>
            <a:xfrm>
              <a:off x="361430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7" name="tx1337"/>
            <p:cNvSpPr/>
            <p:nvPr/>
          </p:nvSpPr>
          <p:spPr>
            <a:xfrm>
              <a:off x="387391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8" name="tx1338"/>
            <p:cNvSpPr/>
            <p:nvPr/>
          </p:nvSpPr>
          <p:spPr>
            <a:xfrm>
              <a:off x="413352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9" name="tx1339"/>
            <p:cNvSpPr/>
            <p:nvPr/>
          </p:nvSpPr>
          <p:spPr>
            <a:xfrm>
              <a:off x="439312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0" name="tx1340"/>
            <p:cNvSpPr/>
            <p:nvPr/>
          </p:nvSpPr>
          <p:spPr>
            <a:xfrm>
              <a:off x="465273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1" name="tx1341"/>
            <p:cNvSpPr/>
            <p:nvPr/>
          </p:nvSpPr>
          <p:spPr>
            <a:xfrm>
              <a:off x="491234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2" name="tx1342"/>
            <p:cNvSpPr/>
            <p:nvPr/>
          </p:nvSpPr>
          <p:spPr>
            <a:xfrm>
              <a:off x="517195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3" name="tx1343"/>
            <p:cNvSpPr/>
            <p:nvPr/>
          </p:nvSpPr>
          <p:spPr>
            <a:xfrm>
              <a:off x="543156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44" name="tx1344"/>
            <p:cNvSpPr/>
            <p:nvPr/>
          </p:nvSpPr>
          <p:spPr>
            <a:xfrm>
              <a:off x="569116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45" name="tx1345"/>
            <p:cNvSpPr/>
            <p:nvPr/>
          </p:nvSpPr>
          <p:spPr>
            <a:xfrm>
              <a:off x="595077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46" name="tx1346"/>
            <p:cNvSpPr/>
            <p:nvPr/>
          </p:nvSpPr>
          <p:spPr>
            <a:xfrm>
              <a:off x="621038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47" name="tx1347"/>
            <p:cNvSpPr/>
            <p:nvPr/>
          </p:nvSpPr>
          <p:spPr>
            <a:xfrm>
              <a:off x="646999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48" name="tx1348"/>
            <p:cNvSpPr/>
            <p:nvPr/>
          </p:nvSpPr>
          <p:spPr>
            <a:xfrm>
              <a:off x="672960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49" name="tx1349"/>
            <p:cNvSpPr/>
            <p:nvPr/>
          </p:nvSpPr>
          <p:spPr>
            <a:xfrm>
              <a:off x="698920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50" name="tx1350"/>
            <p:cNvSpPr/>
            <p:nvPr/>
          </p:nvSpPr>
          <p:spPr>
            <a:xfrm>
              <a:off x="724881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51" name="tx1351"/>
            <p:cNvSpPr/>
            <p:nvPr/>
          </p:nvSpPr>
          <p:spPr>
            <a:xfrm>
              <a:off x="750842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52" name="tx1352"/>
            <p:cNvSpPr/>
            <p:nvPr/>
          </p:nvSpPr>
          <p:spPr>
            <a:xfrm>
              <a:off x="776803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53" name="tx1353"/>
            <p:cNvSpPr/>
            <p:nvPr/>
          </p:nvSpPr>
          <p:spPr>
            <a:xfrm>
              <a:off x="802764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4" name="tx1354"/>
            <p:cNvSpPr/>
            <p:nvPr/>
          </p:nvSpPr>
          <p:spPr>
            <a:xfrm>
              <a:off x="828724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5" name="tx1355"/>
            <p:cNvSpPr/>
            <p:nvPr/>
          </p:nvSpPr>
          <p:spPr>
            <a:xfrm>
              <a:off x="854685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6" name="tx1356"/>
            <p:cNvSpPr/>
            <p:nvPr/>
          </p:nvSpPr>
          <p:spPr>
            <a:xfrm>
              <a:off x="205665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357" name="tx1357"/>
            <p:cNvSpPr/>
            <p:nvPr/>
          </p:nvSpPr>
          <p:spPr>
            <a:xfrm>
              <a:off x="231626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58" name="tx1358"/>
            <p:cNvSpPr/>
            <p:nvPr/>
          </p:nvSpPr>
          <p:spPr>
            <a:xfrm>
              <a:off x="257587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59" name="tx1359"/>
            <p:cNvSpPr/>
            <p:nvPr/>
          </p:nvSpPr>
          <p:spPr>
            <a:xfrm>
              <a:off x="283548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60" name="tx1360"/>
            <p:cNvSpPr/>
            <p:nvPr/>
          </p:nvSpPr>
          <p:spPr>
            <a:xfrm>
              <a:off x="309508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61" name="tx1361"/>
            <p:cNvSpPr/>
            <p:nvPr/>
          </p:nvSpPr>
          <p:spPr>
            <a:xfrm>
              <a:off x="335469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62" name="tx1362"/>
            <p:cNvSpPr/>
            <p:nvPr/>
          </p:nvSpPr>
          <p:spPr>
            <a:xfrm>
              <a:off x="361430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63" name="tx1363"/>
            <p:cNvSpPr/>
            <p:nvPr/>
          </p:nvSpPr>
          <p:spPr>
            <a:xfrm>
              <a:off x="387391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64" name="tx1364"/>
            <p:cNvSpPr/>
            <p:nvPr/>
          </p:nvSpPr>
          <p:spPr>
            <a:xfrm>
              <a:off x="413352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65" name="tx1365"/>
            <p:cNvSpPr/>
            <p:nvPr/>
          </p:nvSpPr>
          <p:spPr>
            <a:xfrm>
              <a:off x="439312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6" name="tx1366"/>
            <p:cNvSpPr/>
            <p:nvPr/>
          </p:nvSpPr>
          <p:spPr>
            <a:xfrm>
              <a:off x="465273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7" name="tx1367"/>
            <p:cNvSpPr/>
            <p:nvPr/>
          </p:nvSpPr>
          <p:spPr>
            <a:xfrm>
              <a:off x="491234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8" name="tx1368"/>
            <p:cNvSpPr/>
            <p:nvPr/>
          </p:nvSpPr>
          <p:spPr>
            <a:xfrm>
              <a:off x="517195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9" name="tx1369"/>
            <p:cNvSpPr/>
            <p:nvPr/>
          </p:nvSpPr>
          <p:spPr>
            <a:xfrm>
              <a:off x="543156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0" name="tx1370"/>
            <p:cNvSpPr/>
            <p:nvPr/>
          </p:nvSpPr>
          <p:spPr>
            <a:xfrm>
              <a:off x="569116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1" name="tx1371"/>
            <p:cNvSpPr/>
            <p:nvPr/>
          </p:nvSpPr>
          <p:spPr>
            <a:xfrm>
              <a:off x="595077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2" name="tx1372"/>
            <p:cNvSpPr/>
            <p:nvPr/>
          </p:nvSpPr>
          <p:spPr>
            <a:xfrm>
              <a:off x="621038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73" name="tx1373"/>
            <p:cNvSpPr/>
            <p:nvPr/>
          </p:nvSpPr>
          <p:spPr>
            <a:xfrm>
              <a:off x="646999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74" name="tx1374"/>
            <p:cNvSpPr/>
            <p:nvPr/>
          </p:nvSpPr>
          <p:spPr>
            <a:xfrm>
              <a:off x="672960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75" name="tx1375"/>
            <p:cNvSpPr/>
            <p:nvPr/>
          </p:nvSpPr>
          <p:spPr>
            <a:xfrm>
              <a:off x="698920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6" name="tx1376"/>
            <p:cNvSpPr/>
            <p:nvPr/>
          </p:nvSpPr>
          <p:spPr>
            <a:xfrm>
              <a:off x="724881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7" name="tx1377"/>
            <p:cNvSpPr/>
            <p:nvPr/>
          </p:nvSpPr>
          <p:spPr>
            <a:xfrm>
              <a:off x="750842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78" name="tx1378"/>
            <p:cNvSpPr/>
            <p:nvPr/>
          </p:nvSpPr>
          <p:spPr>
            <a:xfrm>
              <a:off x="776803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79" name="tx1379"/>
            <p:cNvSpPr/>
            <p:nvPr/>
          </p:nvSpPr>
          <p:spPr>
            <a:xfrm>
              <a:off x="802764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80" name="tx1380"/>
            <p:cNvSpPr/>
            <p:nvPr/>
          </p:nvSpPr>
          <p:spPr>
            <a:xfrm>
              <a:off x="828724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81" name="tx1381"/>
            <p:cNvSpPr/>
            <p:nvPr/>
          </p:nvSpPr>
          <p:spPr>
            <a:xfrm>
              <a:off x="854685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82" name="tx1382"/>
            <p:cNvSpPr/>
            <p:nvPr/>
          </p:nvSpPr>
          <p:spPr>
            <a:xfrm>
              <a:off x="205665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83" name="tx1383"/>
            <p:cNvSpPr/>
            <p:nvPr/>
          </p:nvSpPr>
          <p:spPr>
            <a:xfrm>
              <a:off x="231626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84" name="tx1384"/>
            <p:cNvSpPr/>
            <p:nvPr/>
          </p:nvSpPr>
          <p:spPr>
            <a:xfrm>
              <a:off x="257587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5" name="tx1385"/>
            <p:cNvSpPr/>
            <p:nvPr/>
          </p:nvSpPr>
          <p:spPr>
            <a:xfrm>
              <a:off x="283548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6" name="tx1386"/>
            <p:cNvSpPr/>
            <p:nvPr/>
          </p:nvSpPr>
          <p:spPr>
            <a:xfrm>
              <a:off x="309508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87" name="tx1387"/>
            <p:cNvSpPr/>
            <p:nvPr/>
          </p:nvSpPr>
          <p:spPr>
            <a:xfrm>
              <a:off x="335469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88" name="tx1388"/>
            <p:cNvSpPr/>
            <p:nvPr/>
          </p:nvSpPr>
          <p:spPr>
            <a:xfrm>
              <a:off x="361430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9" name="tx1389"/>
            <p:cNvSpPr/>
            <p:nvPr/>
          </p:nvSpPr>
          <p:spPr>
            <a:xfrm>
              <a:off x="387391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90" name="tx1390"/>
            <p:cNvSpPr/>
            <p:nvPr/>
          </p:nvSpPr>
          <p:spPr>
            <a:xfrm>
              <a:off x="413352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1" name="tx1391"/>
            <p:cNvSpPr/>
            <p:nvPr/>
          </p:nvSpPr>
          <p:spPr>
            <a:xfrm>
              <a:off x="439312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92" name="tx1392"/>
            <p:cNvSpPr/>
            <p:nvPr/>
          </p:nvSpPr>
          <p:spPr>
            <a:xfrm>
              <a:off x="465273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3" name="tx1393"/>
            <p:cNvSpPr/>
            <p:nvPr/>
          </p:nvSpPr>
          <p:spPr>
            <a:xfrm>
              <a:off x="491234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4" name="tx1394"/>
            <p:cNvSpPr/>
            <p:nvPr/>
          </p:nvSpPr>
          <p:spPr>
            <a:xfrm>
              <a:off x="517195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95" name="tx1395"/>
            <p:cNvSpPr/>
            <p:nvPr/>
          </p:nvSpPr>
          <p:spPr>
            <a:xfrm>
              <a:off x="543156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96" name="tx1396"/>
            <p:cNvSpPr/>
            <p:nvPr/>
          </p:nvSpPr>
          <p:spPr>
            <a:xfrm>
              <a:off x="569116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7" name="tx1397"/>
            <p:cNvSpPr/>
            <p:nvPr/>
          </p:nvSpPr>
          <p:spPr>
            <a:xfrm>
              <a:off x="595077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8" name="tx1398"/>
            <p:cNvSpPr/>
            <p:nvPr/>
          </p:nvSpPr>
          <p:spPr>
            <a:xfrm>
              <a:off x="621038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9" name="tx1399"/>
            <p:cNvSpPr/>
            <p:nvPr/>
          </p:nvSpPr>
          <p:spPr>
            <a:xfrm>
              <a:off x="646999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00" name="tx1400"/>
            <p:cNvSpPr/>
            <p:nvPr/>
          </p:nvSpPr>
          <p:spPr>
            <a:xfrm>
              <a:off x="672960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01" name="tx1401"/>
            <p:cNvSpPr/>
            <p:nvPr/>
          </p:nvSpPr>
          <p:spPr>
            <a:xfrm>
              <a:off x="698920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02" name="tx1402"/>
            <p:cNvSpPr/>
            <p:nvPr/>
          </p:nvSpPr>
          <p:spPr>
            <a:xfrm>
              <a:off x="724881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03" name="tx1403"/>
            <p:cNvSpPr/>
            <p:nvPr/>
          </p:nvSpPr>
          <p:spPr>
            <a:xfrm>
              <a:off x="750842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04" name="tx1404"/>
            <p:cNvSpPr/>
            <p:nvPr/>
          </p:nvSpPr>
          <p:spPr>
            <a:xfrm>
              <a:off x="776803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05" name="tx1405"/>
            <p:cNvSpPr/>
            <p:nvPr/>
          </p:nvSpPr>
          <p:spPr>
            <a:xfrm>
              <a:off x="802764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06" name="tx1406"/>
            <p:cNvSpPr/>
            <p:nvPr/>
          </p:nvSpPr>
          <p:spPr>
            <a:xfrm>
              <a:off x="828724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07" name="tx1407"/>
            <p:cNvSpPr/>
            <p:nvPr/>
          </p:nvSpPr>
          <p:spPr>
            <a:xfrm>
              <a:off x="854685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08" name="tx1408"/>
            <p:cNvSpPr/>
            <p:nvPr/>
          </p:nvSpPr>
          <p:spPr>
            <a:xfrm>
              <a:off x="205665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09" name="tx1409"/>
            <p:cNvSpPr/>
            <p:nvPr/>
          </p:nvSpPr>
          <p:spPr>
            <a:xfrm>
              <a:off x="231626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0" name="tx1410"/>
            <p:cNvSpPr/>
            <p:nvPr/>
          </p:nvSpPr>
          <p:spPr>
            <a:xfrm>
              <a:off x="257587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1" name="tx1411"/>
            <p:cNvSpPr/>
            <p:nvPr/>
          </p:nvSpPr>
          <p:spPr>
            <a:xfrm>
              <a:off x="283548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2" name="tx1412"/>
            <p:cNvSpPr/>
            <p:nvPr/>
          </p:nvSpPr>
          <p:spPr>
            <a:xfrm>
              <a:off x="309508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413" name="tx1413"/>
            <p:cNvSpPr/>
            <p:nvPr/>
          </p:nvSpPr>
          <p:spPr>
            <a:xfrm>
              <a:off x="335469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14" name="tx1414"/>
            <p:cNvSpPr/>
            <p:nvPr/>
          </p:nvSpPr>
          <p:spPr>
            <a:xfrm>
              <a:off x="361430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15" name="tx1415"/>
            <p:cNvSpPr/>
            <p:nvPr/>
          </p:nvSpPr>
          <p:spPr>
            <a:xfrm>
              <a:off x="387391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16" name="tx1416"/>
            <p:cNvSpPr/>
            <p:nvPr/>
          </p:nvSpPr>
          <p:spPr>
            <a:xfrm>
              <a:off x="413352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17" name="tx1417"/>
            <p:cNvSpPr/>
            <p:nvPr/>
          </p:nvSpPr>
          <p:spPr>
            <a:xfrm>
              <a:off x="439312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18" name="tx1418"/>
            <p:cNvSpPr/>
            <p:nvPr/>
          </p:nvSpPr>
          <p:spPr>
            <a:xfrm>
              <a:off x="465273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19" name="tx1419"/>
            <p:cNvSpPr/>
            <p:nvPr/>
          </p:nvSpPr>
          <p:spPr>
            <a:xfrm>
              <a:off x="491234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0" name="tx1420"/>
            <p:cNvSpPr/>
            <p:nvPr/>
          </p:nvSpPr>
          <p:spPr>
            <a:xfrm>
              <a:off x="517195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1" name="tx1421"/>
            <p:cNvSpPr/>
            <p:nvPr/>
          </p:nvSpPr>
          <p:spPr>
            <a:xfrm>
              <a:off x="543156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2" name="tx1422"/>
            <p:cNvSpPr/>
            <p:nvPr/>
          </p:nvSpPr>
          <p:spPr>
            <a:xfrm>
              <a:off x="569116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3" name="tx1423"/>
            <p:cNvSpPr/>
            <p:nvPr/>
          </p:nvSpPr>
          <p:spPr>
            <a:xfrm>
              <a:off x="595077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4" name="tx1424"/>
            <p:cNvSpPr/>
            <p:nvPr/>
          </p:nvSpPr>
          <p:spPr>
            <a:xfrm>
              <a:off x="621038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5" name="tx1425"/>
            <p:cNvSpPr/>
            <p:nvPr/>
          </p:nvSpPr>
          <p:spPr>
            <a:xfrm>
              <a:off x="646999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6" name="tx1426"/>
            <p:cNvSpPr/>
            <p:nvPr/>
          </p:nvSpPr>
          <p:spPr>
            <a:xfrm>
              <a:off x="672960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7" name="tx1427"/>
            <p:cNvSpPr/>
            <p:nvPr/>
          </p:nvSpPr>
          <p:spPr>
            <a:xfrm>
              <a:off x="698920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8" name="tx1428"/>
            <p:cNvSpPr/>
            <p:nvPr/>
          </p:nvSpPr>
          <p:spPr>
            <a:xfrm>
              <a:off x="724881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9" name="tx1429"/>
            <p:cNvSpPr/>
            <p:nvPr/>
          </p:nvSpPr>
          <p:spPr>
            <a:xfrm>
              <a:off x="750842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30" name="tx1430"/>
            <p:cNvSpPr/>
            <p:nvPr/>
          </p:nvSpPr>
          <p:spPr>
            <a:xfrm>
              <a:off x="776803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31" name="tx1431"/>
            <p:cNvSpPr/>
            <p:nvPr/>
          </p:nvSpPr>
          <p:spPr>
            <a:xfrm>
              <a:off x="802764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32" name="tx1432"/>
            <p:cNvSpPr/>
            <p:nvPr/>
          </p:nvSpPr>
          <p:spPr>
            <a:xfrm>
              <a:off x="828724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33" name="tx1433"/>
            <p:cNvSpPr/>
            <p:nvPr/>
          </p:nvSpPr>
          <p:spPr>
            <a:xfrm>
              <a:off x="854685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34" name="tx1434"/>
            <p:cNvSpPr/>
            <p:nvPr/>
          </p:nvSpPr>
          <p:spPr>
            <a:xfrm>
              <a:off x="205665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35" name="tx1435"/>
            <p:cNvSpPr/>
            <p:nvPr/>
          </p:nvSpPr>
          <p:spPr>
            <a:xfrm>
              <a:off x="231626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36" name="tx1436"/>
            <p:cNvSpPr/>
            <p:nvPr/>
          </p:nvSpPr>
          <p:spPr>
            <a:xfrm>
              <a:off x="257587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37" name="tx1437"/>
            <p:cNvSpPr/>
            <p:nvPr/>
          </p:nvSpPr>
          <p:spPr>
            <a:xfrm>
              <a:off x="283548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8" name="tx1438"/>
            <p:cNvSpPr/>
            <p:nvPr/>
          </p:nvSpPr>
          <p:spPr>
            <a:xfrm>
              <a:off x="309508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39" name="tx1439"/>
            <p:cNvSpPr/>
            <p:nvPr/>
          </p:nvSpPr>
          <p:spPr>
            <a:xfrm>
              <a:off x="335469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40" name="tx1440"/>
            <p:cNvSpPr/>
            <p:nvPr/>
          </p:nvSpPr>
          <p:spPr>
            <a:xfrm>
              <a:off x="361430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41" name="tx1441"/>
            <p:cNvSpPr/>
            <p:nvPr/>
          </p:nvSpPr>
          <p:spPr>
            <a:xfrm>
              <a:off x="387391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42" name="tx1442"/>
            <p:cNvSpPr/>
            <p:nvPr/>
          </p:nvSpPr>
          <p:spPr>
            <a:xfrm>
              <a:off x="413352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43" name="tx1443"/>
            <p:cNvSpPr/>
            <p:nvPr/>
          </p:nvSpPr>
          <p:spPr>
            <a:xfrm>
              <a:off x="439312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44" name="tx1444"/>
            <p:cNvSpPr/>
            <p:nvPr/>
          </p:nvSpPr>
          <p:spPr>
            <a:xfrm>
              <a:off x="465273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45" name="tx1445"/>
            <p:cNvSpPr/>
            <p:nvPr/>
          </p:nvSpPr>
          <p:spPr>
            <a:xfrm>
              <a:off x="491234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46" name="tx1446"/>
            <p:cNvSpPr/>
            <p:nvPr/>
          </p:nvSpPr>
          <p:spPr>
            <a:xfrm>
              <a:off x="517195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47" name="tx1447"/>
            <p:cNvSpPr/>
            <p:nvPr/>
          </p:nvSpPr>
          <p:spPr>
            <a:xfrm>
              <a:off x="543156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8" name="tx1448"/>
            <p:cNvSpPr/>
            <p:nvPr/>
          </p:nvSpPr>
          <p:spPr>
            <a:xfrm>
              <a:off x="569116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49" name="tx1449"/>
            <p:cNvSpPr/>
            <p:nvPr/>
          </p:nvSpPr>
          <p:spPr>
            <a:xfrm>
              <a:off x="595077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50" name="tx1450"/>
            <p:cNvSpPr/>
            <p:nvPr/>
          </p:nvSpPr>
          <p:spPr>
            <a:xfrm>
              <a:off x="621038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51" name="tx1451"/>
            <p:cNvSpPr/>
            <p:nvPr/>
          </p:nvSpPr>
          <p:spPr>
            <a:xfrm>
              <a:off x="646999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2" name="tx1452"/>
            <p:cNvSpPr/>
            <p:nvPr/>
          </p:nvSpPr>
          <p:spPr>
            <a:xfrm>
              <a:off x="672960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3" name="tx1453"/>
            <p:cNvSpPr/>
            <p:nvPr/>
          </p:nvSpPr>
          <p:spPr>
            <a:xfrm>
              <a:off x="698920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4" name="tx1454"/>
            <p:cNvSpPr/>
            <p:nvPr/>
          </p:nvSpPr>
          <p:spPr>
            <a:xfrm>
              <a:off x="724881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5" name="tx1455"/>
            <p:cNvSpPr/>
            <p:nvPr/>
          </p:nvSpPr>
          <p:spPr>
            <a:xfrm>
              <a:off x="750842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6" name="tx1456"/>
            <p:cNvSpPr/>
            <p:nvPr/>
          </p:nvSpPr>
          <p:spPr>
            <a:xfrm>
              <a:off x="776803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57" name="tx1457"/>
            <p:cNvSpPr/>
            <p:nvPr/>
          </p:nvSpPr>
          <p:spPr>
            <a:xfrm>
              <a:off x="802764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58" name="tx1458"/>
            <p:cNvSpPr/>
            <p:nvPr/>
          </p:nvSpPr>
          <p:spPr>
            <a:xfrm>
              <a:off x="828724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59" name="tx1459"/>
            <p:cNvSpPr/>
            <p:nvPr/>
          </p:nvSpPr>
          <p:spPr>
            <a:xfrm>
              <a:off x="854685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60" name="rc146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1999" name="rc199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00" name="rc200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01" name="rc200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02" name="rc200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03" name="rc200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04" name="rc200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05" name="rc200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06" name="rc200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07" name="rc200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08" name="rc200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09" name="rc200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10" name="rc201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11" name="rc201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12" name="rc201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13" name="rc201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14" name="rc201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15" name="rc201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16" name="rc201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17" name="rc201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18" name="rc201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19" name="rc201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20" name="rc202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21" name="rc202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22" name="rc202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23" name="rc202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24" name="rc202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25" name="rc202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26" name="rc202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27" name="rc202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28" name="rc202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29" name="rc202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30" name="rc203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31" name="rc203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32" name="rc203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33" name="rc203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34" name="rc203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35" name="rc203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36" name="rc203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37" name="rc203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38" name="rc203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39" name="rc203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40" name="rc204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41" name="rc204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42" name="rc204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43" name="rc204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44" name="rc204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45" name="rc204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46" name="rc204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47" name="rc204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48" name="rc204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49" name="rc204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50" name="rc205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51" name="rc205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52" name="rc205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53" name="rc205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54" name="rc205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55" name="rc205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56" name="rc205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57" name="rc205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58" name="rc205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59" name="rc205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60" name="rc206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61" name="rc206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62" name="rc206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63" name="rc206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64" name="rc206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65" name="rc206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66" name="rc206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67" name="rc206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68" name="rc206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69" name="rc206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70" name="rc207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71" name="rc207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72" name="rc207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73" name="rc207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74" name="rc207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75" name="rc207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76" name="rc207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77" name="rc207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78" name="rc207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79" name="rc207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80" name="rc208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81" name="rc208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82" name="rc208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83" name="rc208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84" name="rc208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85" name="rc208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86" name="rc208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87" name="rc208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88" name="rc208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89" name="rc208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90" name="rc209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91" name="rc209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92" name="rc209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93" name="rc209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94" name="rc209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95" name="rc209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96" name="rc209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97" name="rc209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98" name="rc209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099" name="rc209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00" name="rc210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01" name="rc210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02" name="rc210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03" name="rc210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04" name="rc210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05" name="rc210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06" name="rc210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07" name="rc210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08" name="rc210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09" name="rc210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10" name="rc211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11" name="rc211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12" name="rc211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13" name="rc211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14" name="rc211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15" name="rc211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16" name="rc211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17" name="rc211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18" name="rc211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19" name="rc211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20" name="rc212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21" name="rc212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22" name="rc212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23" name="rc212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24" name="rc212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25" name="rc212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26" name="rc212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27" name="rc212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28" name="rc212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29" name="rc212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30" name="rc213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31" name="rc213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32" name="rc213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33" name="rc213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34" name="rc213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35" name="rc213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36" name="rc213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37" name="rc213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38" name="rc213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39" name="rc213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40" name="rc214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41" name="rc214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42" name="rc214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43" name="rc214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44" name="rc214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45" name="rc214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46" name="rc214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47" name="rc214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48" name="rc214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49" name="rc214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50" name="rc215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51" name="rc215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52" name="rc215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53" name="rc215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54" name="rc215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55" name="rc215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56" name="rc215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57" name="rc215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58" name="rc215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59" name="rc215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60" name="rc216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61" name="rc216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62" name="rc216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63" name="rc216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64" name="rc216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65" name="rc216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66" name="rc216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67" name="rc216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68" name="rc216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69" name="rc216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70" name="rc217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71" name="rc217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72" name="rc217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73" name="rc217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74" name="rc217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75" name="rc217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76" name="rc217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77" name="rc217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78" name="rc2178"/>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79" name="rc2179"/>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80" name="rc2180"/>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81" name="rc2181"/>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82" name="rc2182"/>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83" name="rc2183"/>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84" name="rc2184"/>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85" name="rc2185"/>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86" name="rc2186"/>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87" name="rc2187"/>
            <p:cNvSpPr/>
            <p:nvPr/>
          </p:nvSpPr>
          <p:spPr>
            <a:xfrm>
              <a:off x="1987112" y="3786883"/>
              <a:ext cx="6749808" cy="160774"/>
            </a:xfrm>
            <a:prstGeom prst="rect">
              <a:avLst/>
            </a:prstGeom>
            <a:noFill/>
            <a:ln w="27101" cap="flat">
              <a:solidFill>
                <a:srgbClr val="000000">
                  <a:alpha val="100000"/>
                </a:srgbClr>
              </a:solidFill>
              <a:prstDash val="solid"/>
              <a:miter/>
            </a:ln>
          </p:spPr>
          <p:txBody>
            <a:bodyPr/>
            <a:lstStyle/>
            <a:p/>
          </p:txBody>
        </p:sp>
        <p:sp>
          <p:nvSpPr>
            <p:cNvPr id="2188" name="tx2188"/>
            <p:cNvSpPr/>
            <p:nvPr/>
          </p:nvSpPr>
          <p:spPr>
            <a:xfrm rot="-2700000">
              <a:off x="203601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189" name="tx2189"/>
            <p:cNvSpPr/>
            <p:nvPr/>
          </p:nvSpPr>
          <p:spPr>
            <a:xfrm rot="-2700000">
              <a:off x="22956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190" name="tx2190"/>
            <p:cNvSpPr/>
            <p:nvPr/>
          </p:nvSpPr>
          <p:spPr>
            <a:xfrm rot="-2700000">
              <a:off x="25552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191" name="tx2191"/>
            <p:cNvSpPr/>
            <p:nvPr/>
          </p:nvSpPr>
          <p:spPr>
            <a:xfrm rot="-2700000">
              <a:off x="28148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192" name="tx2192"/>
            <p:cNvSpPr/>
            <p:nvPr/>
          </p:nvSpPr>
          <p:spPr>
            <a:xfrm rot="-2700000">
              <a:off x="30744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193" name="tx2193"/>
            <p:cNvSpPr/>
            <p:nvPr/>
          </p:nvSpPr>
          <p:spPr>
            <a:xfrm rot="-2700000">
              <a:off x="33340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194" name="tx2194"/>
            <p:cNvSpPr/>
            <p:nvPr/>
          </p:nvSpPr>
          <p:spPr>
            <a:xfrm rot="-2700000">
              <a:off x="35936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195" name="tx2195"/>
            <p:cNvSpPr/>
            <p:nvPr/>
          </p:nvSpPr>
          <p:spPr>
            <a:xfrm rot="-2700000">
              <a:off x="38532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196" name="tx2196"/>
            <p:cNvSpPr/>
            <p:nvPr/>
          </p:nvSpPr>
          <p:spPr>
            <a:xfrm rot="-2700000">
              <a:off x="41128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197" name="tx2197"/>
            <p:cNvSpPr/>
            <p:nvPr/>
          </p:nvSpPr>
          <p:spPr>
            <a:xfrm rot="-2700000">
              <a:off x="43724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198" name="tx2198"/>
            <p:cNvSpPr/>
            <p:nvPr/>
          </p:nvSpPr>
          <p:spPr>
            <a:xfrm rot="-2700000">
              <a:off x="46320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199" name="tx2199"/>
            <p:cNvSpPr/>
            <p:nvPr/>
          </p:nvSpPr>
          <p:spPr>
            <a:xfrm rot="-2700000">
              <a:off x="489322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200" name="tx2200"/>
            <p:cNvSpPr/>
            <p:nvPr/>
          </p:nvSpPr>
          <p:spPr>
            <a:xfrm rot="-2700000">
              <a:off x="51513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201" name="tx2201"/>
            <p:cNvSpPr/>
            <p:nvPr/>
          </p:nvSpPr>
          <p:spPr>
            <a:xfrm rot="-2700000">
              <a:off x="54109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202" name="tx2202"/>
            <p:cNvSpPr/>
            <p:nvPr/>
          </p:nvSpPr>
          <p:spPr>
            <a:xfrm rot="-2700000">
              <a:off x="56705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203" name="tx2203"/>
            <p:cNvSpPr/>
            <p:nvPr/>
          </p:nvSpPr>
          <p:spPr>
            <a:xfrm rot="-2700000">
              <a:off x="59301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204" name="tx2204"/>
            <p:cNvSpPr/>
            <p:nvPr/>
          </p:nvSpPr>
          <p:spPr>
            <a:xfrm rot="-2700000">
              <a:off x="61897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205" name="tx2205"/>
            <p:cNvSpPr/>
            <p:nvPr/>
          </p:nvSpPr>
          <p:spPr>
            <a:xfrm rot="-2700000">
              <a:off x="64493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206" name="tx2206"/>
            <p:cNvSpPr/>
            <p:nvPr/>
          </p:nvSpPr>
          <p:spPr>
            <a:xfrm rot="-2700000">
              <a:off x="67089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207" name="tx2207"/>
            <p:cNvSpPr/>
            <p:nvPr/>
          </p:nvSpPr>
          <p:spPr>
            <a:xfrm rot="-2700000">
              <a:off x="69685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208" name="tx2208"/>
            <p:cNvSpPr/>
            <p:nvPr/>
          </p:nvSpPr>
          <p:spPr>
            <a:xfrm rot="-2700000">
              <a:off x="722817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209" name="tx2209"/>
            <p:cNvSpPr/>
            <p:nvPr/>
          </p:nvSpPr>
          <p:spPr>
            <a:xfrm rot="-2700000">
              <a:off x="748778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210" name="tx2210"/>
            <p:cNvSpPr/>
            <p:nvPr/>
          </p:nvSpPr>
          <p:spPr>
            <a:xfrm rot="-2700000">
              <a:off x="77473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211" name="tx2211"/>
            <p:cNvSpPr/>
            <p:nvPr/>
          </p:nvSpPr>
          <p:spPr>
            <a:xfrm rot="-2700000">
              <a:off x="80070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212" name="tx2212"/>
            <p:cNvSpPr/>
            <p:nvPr/>
          </p:nvSpPr>
          <p:spPr>
            <a:xfrm rot="-2700000">
              <a:off x="82666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213" name="tx2213"/>
            <p:cNvSpPr/>
            <p:nvPr/>
          </p:nvSpPr>
          <p:spPr>
            <a:xfrm rot="-2700000">
              <a:off x="85262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214" name="tx2214"/>
            <p:cNvSpPr/>
            <p:nvPr/>
          </p:nvSpPr>
          <p:spPr>
            <a:xfrm>
              <a:off x="1027836" y="5571055"/>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Romania</a:t>
              </a:r>
            </a:p>
          </p:txBody>
        </p:sp>
        <p:sp>
          <p:nvSpPr>
            <p:cNvPr id="2215" name="tx2215"/>
            <p:cNvSpPr/>
            <p:nvPr/>
          </p:nvSpPr>
          <p:spPr>
            <a:xfrm>
              <a:off x="1120922" y="5410280"/>
              <a:ext cx="4660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Estonia</a:t>
              </a:r>
            </a:p>
          </p:txBody>
        </p:sp>
        <p:sp>
          <p:nvSpPr>
            <p:cNvPr id="2216" name="tx2216"/>
            <p:cNvSpPr/>
            <p:nvPr/>
          </p:nvSpPr>
          <p:spPr>
            <a:xfrm>
              <a:off x="1152103" y="5249505"/>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Austria</a:t>
              </a:r>
            </a:p>
          </p:txBody>
        </p:sp>
        <p:sp>
          <p:nvSpPr>
            <p:cNvPr id="2217" name="tx2217"/>
            <p:cNvSpPr/>
            <p:nvPr/>
          </p:nvSpPr>
          <p:spPr>
            <a:xfrm>
              <a:off x="1019789" y="5088730"/>
              <a:ext cx="567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Lithuania</a:t>
              </a:r>
            </a:p>
          </p:txBody>
        </p:sp>
        <p:sp>
          <p:nvSpPr>
            <p:cNvPr id="2218" name="tx2218"/>
            <p:cNvSpPr/>
            <p:nvPr/>
          </p:nvSpPr>
          <p:spPr>
            <a:xfrm>
              <a:off x="1012291" y="4927955"/>
              <a:ext cx="5747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Germany</a:t>
              </a:r>
            </a:p>
          </p:txBody>
        </p:sp>
        <p:sp>
          <p:nvSpPr>
            <p:cNvPr id="2219" name="tx2219"/>
            <p:cNvSpPr/>
            <p:nvPr/>
          </p:nvSpPr>
          <p:spPr>
            <a:xfrm>
              <a:off x="553902" y="4767180"/>
              <a:ext cx="24076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The</a:t>
              </a:r>
            </a:p>
          </p:txBody>
        </p:sp>
        <p:sp>
          <p:nvSpPr>
            <p:cNvPr id="2220" name="tx2220"/>
            <p:cNvSpPr/>
            <p:nvPr/>
          </p:nvSpPr>
          <p:spPr>
            <a:xfrm>
              <a:off x="833526" y="4767180"/>
              <a:ext cx="75346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Netherlands</a:t>
              </a:r>
            </a:p>
          </p:txBody>
        </p:sp>
        <p:sp>
          <p:nvSpPr>
            <p:cNvPr id="2221" name="tx2221"/>
            <p:cNvSpPr/>
            <p:nvPr/>
          </p:nvSpPr>
          <p:spPr>
            <a:xfrm>
              <a:off x="1051061" y="4606405"/>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Slovenia</a:t>
              </a:r>
            </a:p>
          </p:txBody>
        </p:sp>
        <p:sp>
          <p:nvSpPr>
            <p:cNvPr id="2222" name="tx2222"/>
            <p:cNvSpPr/>
            <p:nvPr/>
          </p:nvSpPr>
          <p:spPr>
            <a:xfrm>
              <a:off x="1159692" y="4445631"/>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Ireland</a:t>
              </a:r>
            </a:p>
          </p:txBody>
        </p:sp>
        <p:sp>
          <p:nvSpPr>
            <p:cNvPr id="2223" name="tx2223"/>
            <p:cNvSpPr/>
            <p:nvPr/>
          </p:nvSpPr>
          <p:spPr>
            <a:xfrm>
              <a:off x="1136558" y="4284856"/>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Croatia</a:t>
              </a:r>
            </a:p>
          </p:txBody>
        </p:sp>
        <p:sp>
          <p:nvSpPr>
            <p:cNvPr id="2224" name="tx2224"/>
            <p:cNvSpPr/>
            <p:nvPr/>
          </p:nvSpPr>
          <p:spPr>
            <a:xfrm>
              <a:off x="1128785" y="4124081"/>
              <a:ext cx="4582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Finland</a:t>
              </a:r>
            </a:p>
          </p:txBody>
        </p:sp>
        <p:sp>
          <p:nvSpPr>
            <p:cNvPr id="2225" name="tx2225"/>
            <p:cNvSpPr/>
            <p:nvPr/>
          </p:nvSpPr>
          <p:spPr>
            <a:xfrm>
              <a:off x="1074379" y="3963306"/>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Bulgaria</a:t>
              </a:r>
            </a:p>
          </p:txBody>
        </p:sp>
        <p:sp>
          <p:nvSpPr>
            <p:cNvPr id="2226" name="tx2226"/>
            <p:cNvSpPr/>
            <p:nvPr/>
          </p:nvSpPr>
          <p:spPr>
            <a:xfrm>
              <a:off x="508182" y="3802531"/>
              <a:ext cx="644286"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European</a:t>
              </a:r>
            </a:p>
          </p:txBody>
        </p:sp>
        <p:sp>
          <p:nvSpPr>
            <p:cNvPr id="2227" name="tx2227"/>
            <p:cNvSpPr/>
            <p:nvPr/>
          </p:nvSpPr>
          <p:spPr>
            <a:xfrm>
              <a:off x="1191330" y="3802531"/>
              <a:ext cx="395660"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Union</a:t>
              </a:r>
            </a:p>
          </p:txBody>
        </p:sp>
        <p:sp>
          <p:nvSpPr>
            <p:cNvPr id="2228" name="tx2228"/>
            <p:cNvSpPr/>
            <p:nvPr/>
          </p:nvSpPr>
          <p:spPr>
            <a:xfrm>
              <a:off x="1229644" y="3641756"/>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Spain</a:t>
              </a:r>
            </a:p>
          </p:txBody>
        </p:sp>
        <p:sp>
          <p:nvSpPr>
            <p:cNvPr id="2229" name="tx2229"/>
            <p:cNvSpPr/>
            <p:nvPr/>
          </p:nvSpPr>
          <p:spPr>
            <a:xfrm>
              <a:off x="1151920" y="3480981"/>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Poland</a:t>
              </a:r>
            </a:p>
          </p:txBody>
        </p:sp>
        <p:sp>
          <p:nvSpPr>
            <p:cNvPr id="2230" name="tx2230"/>
            <p:cNvSpPr/>
            <p:nvPr/>
          </p:nvSpPr>
          <p:spPr>
            <a:xfrm>
              <a:off x="1128694" y="3320206"/>
              <a:ext cx="4582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Greece</a:t>
              </a:r>
            </a:p>
          </p:txBody>
        </p:sp>
        <p:sp>
          <p:nvSpPr>
            <p:cNvPr id="2231" name="tx2231"/>
            <p:cNvSpPr/>
            <p:nvPr/>
          </p:nvSpPr>
          <p:spPr>
            <a:xfrm>
              <a:off x="1082060" y="3159431"/>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Sweden</a:t>
              </a:r>
            </a:p>
          </p:txBody>
        </p:sp>
        <p:sp>
          <p:nvSpPr>
            <p:cNvPr id="2232" name="tx2232"/>
            <p:cNvSpPr/>
            <p:nvPr/>
          </p:nvSpPr>
          <p:spPr>
            <a:xfrm>
              <a:off x="1330685" y="2998656"/>
              <a:ext cx="2563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Italy</a:t>
              </a:r>
            </a:p>
          </p:txBody>
        </p:sp>
        <p:sp>
          <p:nvSpPr>
            <p:cNvPr id="2233" name="tx2233"/>
            <p:cNvSpPr/>
            <p:nvPr/>
          </p:nvSpPr>
          <p:spPr>
            <a:xfrm>
              <a:off x="1058925" y="2837882"/>
              <a:ext cx="5280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Slovakia</a:t>
              </a:r>
            </a:p>
          </p:txBody>
        </p:sp>
        <p:sp>
          <p:nvSpPr>
            <p:cNvPr id="2234" name="tx2234"/>
            <p:cNvSpPr/>
            <p:nvPr/>
          </p:nvSpPr>
          <p:spPr>
            <a:xfrm>
              <a:off x="1152103" y="2677107"/>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France</a:t>
              </a:r>
            </a:p>
          </p:txBody>
        </p:sp>
        <p:sp>
          <p:nvSpPr>
            <p:cNvPr id="2235" name="tx2235"/>
            <p:cNvSpPr/>
            <p:nvPr/>
          </p:nvSpPr>
          <p:spPr>
            <a:xfrm>
              <a:off x="1020155" y="2516332"/>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Denmark</a:t>
              </a:r>
            </a:p>
          </p:txBody>
        </p:sp>
        <p:sp>
          <p:nvSpPr>
            <p:cNvPr id="2236" name="tx2236"/>
            <p:cNvSpPr/>
            <p:nvPr/>
          </p:nvSpPr>
          <p:spPr>
            <a:xfrm>
              <a:off x="1082242" y="2355557"/>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Czechia</a:t>
              </a:r>
            </a:p>
          </p:txBody>
        </p:sp>
        <p:sp>
          <p:nvSpPr>
            <p:cNvPr id="2237" name="tx2237"/>
            <p:cNvSpPr/>
            <p:nvPr/>
          </p:nvSpPr>
          <p:spPr>
            <a:xfrm>
              <a:off x="1144422" y="2194782"/>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Cyprus</a:t>
              </a:r>
            </a:p>
          </p:txBody>
        </p:sp>
        <p:sp>
          <p:nvSpPr>
            <p:cNvPr id="2238" name="tx2238"/>
            <p:cNvSpPr/>
            <p:nvPr/>
          </p:nvSpPr>
          <p:spPr>
            <a:xfrm>
              <a:off x="1082242" y="2034007"/>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Belgium</a:t>
              </a:r>
            </a:p>
          </p:txBody>
        </p:sp>
        <p:sp>
          <p:nvSpPr>
            <p:cNvPr id="2239" name="tx2239"/>
            <p:cNvSpPr/>
            <p:nvPr/>
          </p:nvSpPr>
          <p:spPr>
            <a:xfrm>
              <a:off x="1066515" y="1873232"/>
              <a:ext cx="5204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Portugal</a:t>
              </a:r>
            </a:p>
          </p:txBody>
        </p:sp>
        <p:sp>
          <p:nvSpPr>
            <p:cNvPr id="2240" name="tx2240"/>
            <p:cNvSpPr/>
            <p:nvPr/>
          </p:nvSpPr>
          <p:spPr>
            <a:xfrm>
              <a:off x="1245280" y="1712457"/>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Malta</a:t>
              </a:r>
            </a:p>
          </p:txBody>
        </p:sp>
        <p:sp>
          <p:nvSpPr>
            <p:cNvPr id="2241" name="tx2241"/>
            <p:cNvSpPr/>
            <p:nvPr/>
          </p:nvSpPr>
          <p:spPr>
            <a:xfrm>
              <a:off x="810117" y="1551682"/>
              <a:ext cx="7768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Luxembourg</a:t>
              </a:r>
            </a:p>
          </p:txBody>
        </p:sp>
        <p:sp>
          <p:nvSpPr>
            <p:cNvPr id="2242" name="tx2242"/>
            <p:cNvSpPr/>
            <p:nvPr/>
          </p:nvSpPr>
          <p:spPr>
            <a:xfrm>
              <a:off x="1214099" y="1390907"/>
              <a:ext cx="372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Latvia</a:t>
              </a:r>
            </a:p>
          </p:txBody>
        </p:sp>
        <p:sp>
          <p:nvSpPr>
            <p:cNvPr id="2243" name="tx2243"/>
            <p:cNvSpPr/>
            <p:nvPr/>
          </p:nvSpPr>
          <p:spPr>
            <a:xfrm>
              <a:off x="1058834" y="1230133"/>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Hungary</a:t>
              </a:r>
            </a:p>
          </p:txBody>
        </p:sp>
        <p:sp>
          <p:nvSpPr>
            <p:cNvPr id="2244" name="tx2244"/>
            <p:cNvSpPr/>
            <p:nvPr/>
          </p:nvSpPr>
          <p:spPr>
            <a:xfrm>
              <a:off x="3456220"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245" name="pic2245"/>
            <p:cNvPicPr/>
            <p:nvPr/>
          </p:nvPicPr>
          <p:blipFill>
            <a:blip r:embed="rId2" cstate="print"/>
            <a:stretch>
              <a:fillRect/>
            </a:stretch>
          </p:blipFill>
          <p:spPr>
            <a:xfrm>
              <a:off x="5107812" y="5941026"/>
              <a:ext cx="2160000" cy="219455"/>
            </a:xfrm>
            <a:prstGeom prst="rect">
              <a:avLst/>
            </a:prstGeom>
          </p:spPr>
        </p:pic>
        <p:sp>
          <p:nvSpPr>
            <p:cNvPr id="2246" name="pl2246"/>
            <p:cNvSpPr/>
            <p:nvPr/>
          </p:nvSpPr>
          <p:spPr>
            <a:xfrm>
              <a:off x="511141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7" name="pl2247"/>
            <p:cNvSpPr/>
            <p:nvPr/>
          </p:nvSpPr>
          <p:spPr>
            <a:xfrm>
              <a:off x="640309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8" name="pl2248"/>
            <p:cNvSpPr/>
            <p:nvPr/>
          </p:nvSpPr>
          <p:spPr>
            <a:xfrm>
              <a:off x="661837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9" name="pl2249"/>
            <p:cNvSpPr/>
            <p:nvPr/>
          </p:nvSpPr>
          <p:spPr>
            <a:xfrm>
              <a:off x="683365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0" name="pl2250"/>
            <p:cNvSpPr/>
            <p:nvPr/>
          </p:nvSpPr>
          <p:spPr>
            <a:xfrm>
              <a:off x="704893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1" name="pl2251"/>
            <p:cNvSpPr/>
            <p:nvPr/>
          </p:nvSpPr>
          <p:spPr>
            <a:xfrm>
              <a:off x="726421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2" name="pl2252"/>
            <p:cNvSpPr/>
            <p:nvPr/>
          </p:nvSpPr>
          <p:spPr>
            <a:xfrm>
              <a:off x="511141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3" name="pl2253"/>
            <p:cNvSpPr/>
            <p:nvPr/>
          </p:nvSpPr>
          <p:spPr>
            <a:xfrm>
              <a:off x="640309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4" name="pl2254"/>
            <p:cNvSpPr/>
            <p:nvPr/>
          </p:nvSpPr>
          <p:spPr>
            <a:xfrm>
              <a:off x="661837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5" name="pl2255"/>
            <p:cNvSpPr/>
            <p:nvPr/>
          </p:nvSpPr>
          <p:spPr>
            <a:xfrm>
              <a:off x="683365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6" name="pl2256"/>
            <p:cNvSpPr/>
            <p:nvPr/>
          </p:nvSpPr>
          <p:spPr>
            <a:xfrm>
              <a:off x="704893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7" name="pl2257"/>
            <p:cNvSpPr/>
            <p:nvPr/>
          </p:nvSpPr>
          <p:spPr>
            <a:xfrm>
              <a:off x="726421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8" name="tx2258"/>
            <p:cNvSpPr/>
            <p:nvPr/>
          </p:nvSpPr>
          <p:spPr>
            <a:xfrm>
              <a:off x="5080323"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259" name="tx2259"/>
            <p:cNvSpPr/>
            <p:nvPr/>
          </p:nvSpPr>
          <p:spPr>
            <a:xfrm>
              <a:off x="634091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260" name="tx2260"/>
            <p:cNvSpPr/>
            <p:nvPr/>
          </p:nvSpPr>
          <p:spPr>
            <a:xfrm>
              <a:off x="655619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261" name="tx2261"/>
            <p:cNvSpPr/>
            <p:nvPr/>
          </p:nvSpPr>
          <p:spPr>
            <a:xfrm>
              <a:off x="677147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262" name="tx2262"/>
            <p:cNvSpPr/>
            <p:nvPr/>
          </p:nvSpPr>
          <p:spPr>
            <a:xfrm>
              <a:off x="698675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263" name="tx2263"/>
            <p:cNvSpPr/>
            <p:nvPr/>
          </p:nvSpPr>
          <p:spPr>
            <a:xfrm>
              <a:off x="7170943"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264" name="tx2264"/>
            <p:cNvSpPr/>
            <p:nvPr/>
          </p:nvSpPr>
          <p:spPr>
            <a:xfrm>
              <a:off x="1649621" y="435349"/>
              <a:ext cx="421565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European Union, 2000-2025</a:t>
              </a:r>
            </a:p>
          </p:txBody>
        </p:sp>
        <p:sp>
          <p:nvSpPr>
            <p:cNvPr id="2265" name="tx226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66" name="tx226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2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410200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87894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365589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343283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20978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98672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1" name="pl11"/>
            <p:cNvSpPr/>
            <p:nvPr/>
          </p:nvSpPr>
          <p:spPr>
            <a:xfrm>
              <a:off x="911338" y="276367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2" name="pl12"/>
            <p:cNvSpPr/>
            <p:nvPr/>
          </p:nvSpPr>
          <p:spPr>
            <a:xfrm>
              <a:off x="911338" y="254061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3" name="pl13"/>
            <p:cNvSpPr/>
            <p:nvPr/>
          </p:nvSpPr>
          <p:spPr>
            <a:xfrm>
              <a:off x="911338" y="23175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4" name="pl14"/>
            <p:cNvSpPr/>
            <p:nvPr/>
          </p:nvSpPr>
          <p:spPr>
            <a:xfrm>
              <a:off x="911338" y="209450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5" name="pl15"/>
            <p:cNvSpPr/>
            <p:nvPr/>
          </p:nvSpPr>
          <p:spPr>
            <a:xfrm>
              <a:off x="911338" y="187145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6" name="pl16"/>
            <p:cNvSpPr/>
            <p:nvPr/>
          </p:nvSpPr>
          <p:spPr>
            <a:xfrm>
              <a:off x="911338" y="16483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7" name="pl17"/>
            <p:cNvSpPr/>
            <p:nvPr/>
          </p:nvSpPr>
          <p:spPr>
            <a:xfrm>
              <a:off x="911338" y="399047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376741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9" name="pl19"/>
            <p:cNvSpPr/>
            <p:nvPr/>
          </p:nvSpPr>
          <p:spPr>
            <a:xfrm>
              <a:off x="911338" y="354436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0" name="pl20"/>
            <p:cNvSpPr/>
            <p:nvPr/>
          </p:nvSpPr>
          <p:spPr>
            <a:xfrm>
              <a:off x="911338" y="33213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1" name="pl21"/>
            <p:cNvSpPr/>
            <p:nvPr/>
          </p:nvSpPr>
          <p:spPr>
            <a:xfrm>
              <a:off x="911338" y="309825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2" name="pl22"/>
            <p:cNvSpPr/>
            <p:nvPr/>
          </p:nvSpPr>
          <p:spPr>
            <a:xfrm>
              <a:off x="911338" y="287520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3" name="pl23"/>
            <p:cNvSpPr/>
            <p:nvPr/>
          </p:nvSpPr>
          <p:spPr>
            <a:xfrm>
              <a:off x="911338" y="265214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4" name="pl24"/>
            <p:cNvSpPr/>
            <p:nvPr/>
          </p:nvSpPr>
          <p:spPr>
            <a:xfrm>
              <a:off x="911338" y="242909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5" name="pl25"/>
            <p:cNvSpPr/>
            <p:nvPr/>
          </p:nvSpPr>
          <p:spPr>
            <a:xfrm>
              <a:off x="911338" y="220603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6" name="pl26"/>
            <p:cNvSpPr/>
            <p:nvPr/>
          </p:nvSpPr>
          <p:spPr>
            <a:xfrm>
              <a:off x="911338" y="198298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7" name="pl27"/>
            <p:cNvSpPr/>
            <p:nvPr/>
          </p:nvSpPr>
          <p:spPr>
            <a:xfrm>
              <a:off x="911338" y="175992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8" name="pl28"/>
            <p:cNvSpPr/>
            <p:nvPr/>
          </p:nvSpPr>
          <p:spPr>
            <a:xfrm>
              <a:off x="108466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7794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471238"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16452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719158"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4551105"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1084660" y="1826842"/>
              <a:ext cx="3466444" cy="111527"/>
            </a:xfrm>
            <a:custGeom>
              <a:avLst/>
              <a:pathLst>
                <a:path w="3466444" h="111527">
                  <a:moveTo>
                    <a:pt x="0" y="66916"/>
                  </a:moveTo>
                  <a:lnTo>
                    <a:pt x="138657" y="44610"/>
                  </a:lnTo>
                  <a:lnTo>
                    <a:pt x="277315" y="22305"/>
                  </a:lnTo>
                  <a:lnTo>
                    <a:pt x="415973" y="0"/>
                  </a:lnTo>
                  <a:lnTo>
                    <a:pt x="554631" y="22305"/>
                  </a:lnTo>
                  <a:lnTo>
                    <a:pt x="693288" y="22305"/>
                  </a:lnTo>
                  <a:lnTo>
                    <a:pt x="831946" y="0"/>
                  </a:lnTo>
                  <a:lnTo>
                    <a:pt x="970604" y="0"/>
                  </a:lnTo>
                  <a:lnTo>
                    <a:pt x="1109262" y="0"/>
                  </a:lnTo>
                  <a:lnTo>
                    <a:pt x="1247919" y="0"/>
                  </a:lnTo>
                  <a:lnTo>
                    <a:pt x="1386577" y="0"/>
                  </a:lnTo>
                  <a:lnTo>
                    <a:pt x="1525235" y="0"/>
                  </a:lnTo>
                  <a:lnTo>
                    <a:pt x="1663893" y="0"/>
                  </a:lnTo>
                  <a:lnTo>
                    <a:pt x="1802551" y="66916"/>
                  </a:lnTo>
                  <a:lnTo>
                    <a:pt x="1941208" y="44610"/>
                  </a:lnTo>
                  <a:lnTo>
                    <a:pt x="2079866" y="44610"/>
                  </a:lnTo>
                  <a:lnTo>
                    <a:pt x="2218524" y="44610"/>
                  </a:lnTo>
                  <a:lnTo>
                    <a:pt x="2357182" y="66916"/>
                  </a:lnTo>
                  <a:lnTo>
                    <a:pt x="2495839" y="66916"/>
                  </a:lnTo>
                  <a:lnTo>
                    <a:pt x="2634497" y="66916"/>
                  </a:lnTo>
                  <a:lnTo>
                    <a:pt x="2773155" y="66916"/>
                  </a:lnTo>
                  <a:lnTo>
                    <a:pt x="2911813" y="66916"/>
                  </a:lnTo>
                  <a:lnTo>
                    <a:pt x="3050471" y="89221"/>
                  </a:lnTo>
                  <a:lnTo>
                    <a:pt x="3189128" y="89221"/>
                  </a:lnTo>
                  <a:lnTo>
                    <a:pt x="3327786" y="111527"/>
                  </a:lnTo>
                  <a:lnTo>
                    <a:pt x="3466444" y="111527"/>
                  </a:lnTo>
                </a:path>
              </a:pathLst>
            </a:custGeom>
            <a:ln w="27101" cap="flat">
              <a:solidFill>
                <a:srgbClr val="1CABE2">
                  <a:alpha val="69803"/>
                </a:srgbClr>
              </a:solidFill>
              <a:prstDash val="solid"/>
              <a:round/>
            </a:ln>
          </p:spPr>
          <p:txBody>
            <a:bodyPr/>
            <a:lstStyle/>
            <a:p/>
          </p:txBody>
        </p:sp>
        <p:sp>
          <p:nvSpPr>
            <p:cNvPr id="35" name="pl35"/>
            <p:cNvSpPr/>
            <p:nvPr/>
          </p:nvSpPr>
          <p:spPr>
            <a:xfrm>
              <a:off x="1084660" y="1826842"/>
              <a:ext cx="3466444" cy="111527"/>
            </a:xfrm>
            <a:custGeom>
              <a:avLst/>
              <a:pathLst>
                <a:path w="3466444" h="111527">
                  <a:moveTo>
                    <a:pt x="0" y="66916"/>
                  </a:moveTo>
                  <a:lnTo>
                    <a:pt x="138657" y="44610"/>
                  </a:lnTo>
                  <a:lnTo>
                    <a:pt x="277315" y="22305"/>
                  </a:lnTo>
                  <a:lnTo>
                    <a:pt x="415973" y="0"/>
                  </a:lnTo>
                  <a:lnTo>
                    <a:pt x="554631" y="22305"/>
                  </a:lnTo>
                  <a:lnTo>
                    <a:pt x="693288" y="22305"/>
                  </a:lnTo>
                  <a:lnTo>
                    <a:pt x="831946" y="0"/>
                  </a:lnTo>
                  <a:lnTo>
                    <a:pt x="970604" y="0"/>
                  </a:lnTo>
                  <a:lnTo>
                    <a:pt x="1109262" y="0"/>
                  </a:lnTo>
                  <a:lnTo>
                    <a:pt x="1247919" y="0"/>
                  </a:lnTo>
                  <a:lnTo>
                    <a:pt x="1386577" y="0"/>
                  </a:lnTo>
                  <a:lnTo>
                    <a:pt x="1525235" y="0"/>
                  </a:lnTo>
                  <a:lnTo>
                    <a:pt x="1663893" y="0"/>
                  </a:lnTo>
                  <a:lnTo>
                    <a:pt x="1802551" y="66916"/>
                  </a:lnTo>
                  <a:lnTo>
                    <a:pt x="1941208" y="44610"/>
                  </a:lnTo>
                  <a:lnTo>
                    <a:pt x="2079866" y="44610"/>
                  </a:lnTo>
                  <a:lnTo>
                    <a:pt x="2218524" y="44610"/>
                  </a:lnTo>
                  <a:lnTo>
                    <a:pt x="2357182" y="66916"/>
                  </a:lnTo>
                  <a:lnTo>
                    <a:pt x="2495839" y="66916"/>
                  </a:lnTo>
                  <a:lnTo>
                    <a:pt x="2634497" y="66916"/>
                  </a:lnTo>
                  <a:lnTo>
                    <a:pt x="2773155" y="66916"/>
                  </a:lnTo>
                  <a:lnTo>
                    <a:pt x="2911813" y="66916"/>
                  </a:lnTo>
                  <a:lnTo>
                    <a:pt x="3050471" y="89221"/>
                  </a:lnTo>
                  <a:lnTo>
                    <a:pt x="3189128" y="89221"/>
                  </a:lnTo>
                  <a:lnTo>
                    <a:pt x="3327786" y="111527"/>
                  </a:lnTo>
                  <a:lnTo>
                    <a:pt x="3466444" y="111527"/>
                  </a:lnTo>
                </a:path>
              </a:pathLst>
            </a:custGeom>
            <a:ln w="65043" cap="flat">
              <a:solidFill>
                <a:srgbClr val="000000">
                  <a:alpha val="100000"/>
                </a:srgbClr>
              </a:solidFill>
              <a:prstDash val="solid"/>
              <a:round/>
            </a:ln>
          </p:spPr>
          <p:txBody>
            <a:bodyPr/>
            <a:lstStyle/>
            <a:p/>
          </p:txBody>
        </p:sp>
        <p:sp>
          <p:nvSpPr>
            <p:cNvPr id="36" name="pl36"/>
            <p:cNvSpPr/>
            <p:nvPr/>
          </p:nvSpPr>
          <p:spPr>
            <a:xfrm>
              <a:off x="1084660" y="1826842"/>
              <a:ext cx="3466444" cy="111527"/>
            </a:xfrm>
            <a:custGeom>
              <a:avLst/>
              <a:pathLst>
                <a:path w="3466444" h="111527">
                  <a:moveTo>
                    <a:pt x="0" y="66916"/>
                  </a:moveTo>
                  <a:lnTo>
                    <a:pt x="138657" y="44610"/>
                  </a:lnTo>
                  <a:lnTo>
                    <a:pt x="277315" y="22305"/>
                  </a:lnTo>
                  <a:lnTo>
                    <a:pt x="415973" y="0"/>
                  </a:lnTo>
                  <a:lnTo>
                    <a:pt x="554631" y="22305"/>
                  </a:lnTo>
                  <a:lnTo>
                    <a:pt x="693288" y="22305"/>
                  </a:lnTo>
                  <a:lnTo>
                    <a:pt x="831946" y="0"/>
                  </a:lnTo>
                  <a:lnTo>
                    <a:pt x="970604" y="0"/>
                  </a:lnTo>
                  <a:lnTo>
                    <a:pt x="1109262" y="0"/>
                  </a:lnTo>
                  <a:lnTo>
                    <a:pt x="1247919" y="0"/>
                  </a:lnTo>
                  <a:lnTo>
                    <a:pt x="1386577" y="0"/>
                  </a:lnTo>
                  <a:lnTo>
                    <a:pt x="1525235" y="0"/>
                  </a:lnTo>
                  <a:lnTo>
                    <a:pt x="1663893" y="0"/>
                  </a:lnTo>
                  <a:lnTo>
                    <a:pt x="1802551" y="66916"/>
                  </a:lnTo>
                  <a:lnTo>
                    <a:pt x="1941208" y="44610"/>
                  </a:lnTo>
                  <a:lnTo>
                    <a:pt x="2079866" y="44610"/>
                  </a:lnTo>
                  <a:lnTo>
                    <a:pt x="2218524" y="44610"/>
                  </a:lnTo>
                  <a:lnTo>
                    <a:pt x="2357182" y="66916"/>
                  </a:lnTo>
                  <a:lnTo>
                    <a:pt x="2495839" y="66916"/>
                  </a:lnTo>
                  <a:lnTo>
                    <a:pt x="2634497" y="66916"/>
                  </a:lnTo>
                  <a:lnTo>
                    <a:pt x="2773155" y="66916"/>
                  </a:lnTo>
                  <a:lnTo>
                    <a:pt x="2911813" y="66916"/>
                  </a:lnTo>
                  <a:lnTo>
                    <a:pt x="3050471" y="89221"/>
                  </a:lnTo>
                  <a:lnTo>
                    <a:pt x="3189128" y="89221"/>
                  </a:lnTo>
                  <a:lnTo>
                    <a:pt x="3327786" y="111527"/>
                  </a:lnTo>
                  <a:lnTo>
                    <a:pt x="3466444" y="111527"/>
                  </a:lnTo>
                </a:path>
              </a:pathLst>
            </a:custGeom>
            <a:ln w="40651" cap="flat">
              <a:solidFill>
                <a:srgbClr val="1CABE2">
                  <a:alpha val="100000"/>
                </a:srgbClr>
              </a:solidFill>
              <a:prstDash val="solid"/>
              <a:round/>
            </a:ln>
          </p:spPr>
          <p:txBody>
            <a:bodyPr/>
            <a:lstStyle/>
            <a:p/>
          </p:txBody>
        </p:sp>
        <p:sp>
          <p:nvSpPr>
            <p:cNvPr id="37" name="tx37"/>
            <p:cNvSpPr/>
            <p:nvPr/>
          </p:nvSpPr>
          <p:spPr>
            <a:xfrm>
              <a:off x="1024401" y="17229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 name="tx38"/>
            <p:cNvSpPr/>
            <p:nvPr/>
          </p:nvSpPr>
          <p:spPr>
            <a:xfrm>
              <a:off x="1717690" y="16783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 name="tx39"/>
            <p:cNvSpPr/>
            <p:nvPr/>
          </p:nvSpPr>
          <p:spPr>
            <a:xfrm>
              <a:off x="2410979" y="16560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 name="tx40"/>
            <p:cNvSpPr/>
            <p:nvPr/>
          </p:nvSpPr>
          <p:spPr>
            <a:xfrm>
              <a:off x="3104268" y="1700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 name="tx41"/>
            <p:cNvSpPr/>
            <p:nvPr/>
          </p:nvSpPr>
          <p:spPr>
            <a:xfrm>
              <a:off x="3658899" y="17229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 name="tx42"/>
            <p:cNvSpPr/>
            <p:nvPr/>
          </p:nvSpPr>
          <p:spPr>
            <a:xfrm>
              <a:off x="4490846" y="17675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3" name="tx43"/>
            <p:cNvSpPr/>
            <p:nvPr/>
          </p:nvSpPr>
          <p:spPr>
            <a:xfrm>
              <a:off x="778025" y="394498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44" name="tx44"/>
            <p:cNvSpPr/>
            <p:nvPr/>
          </p:nvSpPr>
          <p:spPr>
            <a:xfrm>
              <a:off x="707342" y="372192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45" name="tx45"/>
            <p:cNvSpPr/>
            <p:nvPr/>
          </p:nvSpPr>
          <p:spPr>
            <a:xfrm>
              <a:off x="707342" y="349887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46" name="tx46"/>
            <p:cNvSpPr/>
            <p:nvPr/>
          </p:nvSpPr>
          <p:spPr>
            <a:xfrm>
              <a:off x="707342" y="32758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47" name="tx47"/>
            <p:cNvSpPr/>
            <p:nvPr/>
          </p:nvSpPr>
          <p:spPr>
            <a:xfrm>
              <a:off x="707342" y="305276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8" name="tx48"/>
            <p:cNvSpPr/>
            <p:nvPr/>
          </p:nvSpPr>
          <p:spPr>
            <a:xfrm>
              <a:off x="707342" y="282970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9" name="tx49"/>
            <p:cNvSpPr/>
            <p:nvPr/>
          </p:nvSpPr>
          <p:spPr>
            <a:xfrm>
              <a:off x="707342" y="260665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50" name="tx50"/>
            <p:cNvSpPr/>
            <p:nvPr/>
          </p:nvSpPr>
          <p:spPr>
            <a:xfrm>
              <a:off x="707342" y="238359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51" name="tx51"/>
            <p:cNvSpPr/>
            <p:nvPr/>
          </p:nvSpPr>
          <p:spPr>
            <a:xfrm>
              <a:off x="707342" y="21605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52" name="tx52"/>
            <p:cNvSpPr/>
            <p:nvPr/>
          </p:nvSpPr>
          <p:spPr>
            <a:xfrm>
              <a:off x="707342" y="19374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53" name="tx53"/>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54" name="tx54"/>
            <p:cNvSpPr/>
            <p:nvPr/>
          </p:nvSpPr>
          <p:spPr>
            <a:xfrm rot="-5400000">
              <a:off x="94329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5" name="tx55"/>
            <p:cNvSpPr/>
            <p:nvPr/>
          </p:nvSpPr>
          <p:spPr>
            <a:xfrm rot="-5400000">
              <a:off x="163658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6" name="tx56"/>
            <p:cNvSpPr/>
            <p:nvPr/>
          </p:nvSpPr>
          <p:spPr>
            <a:xfrm rot="-5400000">
              <a:off x="2329872"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7" name="tx57"/>
            <p:cNvSpPr/>
            <p:nvPr/>
          </p:nvSpPr>
          <p:spPr>
            <a:xfrm rot="-5400000">
              <a:off x="302316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8" name="tx58"/>
            <p:cNvSpPr/>
            <p:nvPr/>
          </p:nvSpPr>
          <p:spPr>
            <a:xfrm rot="-5400000">
              <a:off x="3577792"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9" name="tx59"/>
            <p:cNvSpPr/>
            <p:nvPr/>
          </p:nvSpPr>
          <p:spPr>
            <a:xfrm rot="-5400000">
              <a:off x="440973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0" name="tx60"/>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61" name="pl61"/>
            <p:cNvSpPr/>
            <p:nvPr/>
          </p:nvSpPr>
          <p:spPr>
            <a:xfrm>
              <a:off x="2236094"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62" name="pl62"/>
            <p:cNvSpPr/>
            <p:nvPr/>
          </p:nvSpPr>
          <p:spPr>
            <a:xfrm>
              <a:off x="2236094"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63" name="tx63"/>
            <p:cNvSpPr/>
            <p:nvPr/>
          </p:nvSpPr>
          <p:spPr>
            <a:xfrm>
              <a:off x="2503193" y="4901009"/>
              <a:ext cx="91842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European Union</a:t>
              </a:r>
            </a:p>
          </p:txBody>
        </p:sp>
        <p:sp>
          <p:nvSpPr>
            <p:cNvPr id="64" name="tx64"/>
            <p:cNvSpPr/>
            <p:nvPr/>
          </p:nvSpPr>
          <p:spPr>
            <a:xfrm>
              <a:off x="1288457" y="1437626"/>
              <a:ext cx="30588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European Union, 2000-2025</a:t>
              </a:r>
            </a:p>
          </p:txBody>
        </p:sp>
        <p:sp>
          <p:nvSpPr>
            <p:cNvPr id="65" name="pl65"/>
            <p:cNvSpPr/>
            <p:nvPr/>
          </p:nvSpPr>
          <p:spPr>
            <a:xfrm>
              <a:off x="5191733" y="376741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6" name="pl66"/>
            <p:cNvSpPr/>
            <p:nvPr/>
          </p:nvSpPr>
          <p:spPr>
            <a:xfrm>
              <a:off x="5191733" y="332130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7" name="pl67"/>
            <p:cNvSpPr/>
            <p:nvPr/>
          </p:nvSpPr>
          <p:spPr>
            <a:xfrm>
              <a:off x="5191733" y="287520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8" name="pl68"/>
            <p:cNvSpPr/>
            <p:nvPr/>
          </p:nvSpPr>
          <p:spPr>
            <a:xfrm>
              <a:off x="5191733" y="242909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9" name="pl69"/>
            <p:cNvSpPr/>
            <p:nvPr/>
          </p:nvSpPr>
          <p:spPr>
            <a:xfrm>
              <a:off x="5191733" y="198298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0" name="pl70"/>
            <p:cNvSpPr/>
            <p:nvPr/>
          </p:nvSpPr>
          <p:spPr>
            <a:xfrm>
              <a:off x="5191733" y="399047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71" name="pl71"/>
            <p:cNvSpPr/>
            <p:nvPr/>
          </p:nvSpPr>
          <p:spPr>
            <a:xfrm>
              <a:off x="5191733" y="354436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72" name="pl72"/>
            <p:cNvSpPr/>
            <p:nvPr/>
          </p:nvSpPr>
          <p:spPr>
            <a:xfrm>
              <a:off x="5191733" y="309825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73" name="pl73"/>
            <p:cNvSpPr/>
            <p:nvPr/>
          </p:nvSpPr>
          <p:spPr>
            <a:xfrm>
              <a:off x="5191733" y="265214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74" name="pl74"/>
            <p:cNvSpPr/>
            <p:nvPr/>
          </p:nvSpPr>
          <p:spPr>
            <a:xfrm>
              <a:off x="5191733" y="220603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75" name="pl75"/>
            <p:cNvSpPr/>
            <p:nvPr/>
          </p:nvSpPr>
          <p:spPr>
            <a:xfrm>
              <a:off x="5191733" y="175992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76" name="pl76"/>
            <p:cNvSpPr/>
            <p:nvPr/>
          </p:nvSpPr>
          <p:spPr>
            <a:xfrm>
              <a:off x="5365055"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5834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5163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44921"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9995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149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65055" y="1759925"/>
              <a:ext cx="3466444" cy="2230548"/>
            </a:xfrm>
            <a:custGeom>
              <a:avLst/>
              <a:pathLst>
                <a:path w="3466444" h="2230548">
                  <a:moveTo>
                    <a:pt x="0" y="1338329"/>
                  </a:moveTo>
                  <a:lnTo>
                    <a:pt x="138657" y="892219"/>
                  </a:lnTo>
                  <a:lnTo>
                    <a:pt x="277315" y="446109"/>
                  </a:lnTo>
                  <a:lnTo>
                    <a:pt x="415973" y="0"/>
                  </a:lnTo>
                  <a:lnTo>
                    <a:pt x="554631" y="446109"/>
                  </a:lnTo>
                  <a:lnTo>
                    <a:pt x="693288" y="446109"/>
                  </a:lnTo>
                  <a:lnTo>
                    <a:pt x="831946" y="0"/>
                  </a:lnTo>
                  <a:lnTo>
                    <a:pt x="970604" y="0"/>
                  </a:lnTo>
                  <a:lnTo>
                    <a:pt x="1109262" y="0"/>
                  </a:lnTo>
                  <a:lnTo>
                    <a:pt x="1247919" y="0"/>
                  </a:lnTo>
                  <a:lnTo>
                    <a:pt x="1386577" y="0"/>
                  </a:lnTo>
                  <a:lnTo>
                    <a:pt x="1525235" y="0"/>
                  </a:lnTo>
                  <a:lnTo>
                    <a:pt x="1663893" y="0"/>
                  </a:lnTo>
                  <a:lnTo>
                    <a:pt x="1802551" y="1338329"/>
                  </a:lnTo>
                  <a:lnTo>
                    <a:pt x="1941208" y="892219"/>
                  </a:lnTo>
                  <a:lnTo>
                    <a:pt x="2079866" y="892219"/>
                  </a:lnTo>
                  <a:lnTo>
                    <a:pt x="2218524" y="892219"/>
                  </a:lnTo>
                  <a:lnTo>
                    <a:pt x="2357182" y="1338329"/>
                  </a:lnTo>
                  <a:lnTo>
                    <a:pt x="2495839" y="1338329"/>
                  </a:lnTo>
                  <a:lnTo>
                    <a:pt x="2634497" y="1338329"/>
                  </a:lnTo>
                  <a:lnTo>
                    <a:pt x="2773155" y="1338329"/>
                  </a:lnTo>
                  <a:lnTo>
                    <a:pt x="2911813" y="1338329"/>
                  </a:lnTo>
                  <a:lnTo>
                    <a:pt x="3050471" y="1784438"/>
                  </a:lnTo>
                  <a:lnTo>
                    <a:pt x="3189128" y="1784438"/>
                  </a:lnTo>
                  <a:lnTo>
                    <a:pt x="3327786" y="2230548"/>
                  </a:lnTo>
                  <a:lnTo>
                    <a:pt x="3466444" y="2230548"/>
                  </a:lnTo>
                </a:path>
              </a:pathLst>
            </a:custGeom>
            <a:ln w="27101" cap="flat">
              <a:solidFill>
                <a:srgbClr val="1CABE2">
                  <a:alpha val="69803"/>
                </a:srgbClr>
              </a:solidFill>
              <a:prstDash val="solid"/>
              <a:round/>
            </a:ln>
          </p:spPr>
          <p:txBody>
            <a:bodyPr/>
            <a:lstStyle/>
            <a:p/>
          </p:txBody>
        </p:sp>
        <p:sp>
          <p:nvSpPr>
            <p:cNvPr id="83" name="pl83"/>
            <p:cNvSpPr/>
            <p:nvPr/>
          </p:nvSpPr>
          <p:spPr>
            <a:xfrm>
              <a:off x="5365055" y="3098254"/>
              <a:ext cx="3466444" cy="0"/>
            </a:xfrm>
            <a:custGeom>
              <a:avLst/>
              <a:pathLst>
                <a:path w="3466444" h="0">
                  <a:moveTo>
                    <a:pt x="0" y="0"/>
                  </a:moveTo>
                  <a:lnTo>
                    <a:pt x="138657" y="0"/>
                  </a:lnTo>
                  <a:lnTo>
                    <a:pt x="277315" y="0"/>
                  </a:lnTo>
                  <a:lnTo>
                    <a:pt x="415973" y="0"/>
                  </a:lnTo>
                  <a:lnTo>
                    <a:pt x="554631" y="0"/>
                  </a:lnTo>
                  <a:lnTo>
                    <a:pt x="693288" y="0"/>
                  </a:lnTo>
                  <a:lnTo>
                    <a:pt x="831946" y="0"/>
                  </a:lnTo>
                  <a:lnTo>
                    <a:pt x="970604" y="0"/>
                  </a:lnTo>
                  <a:lnTo>
                    <a:pt x="1109262" y="0"/>
                  </a:lnTo>
                  <a:lnTo>
                    <a:pt x="1247919" y="0"/>
                  </a:lnTo>
                  <a:lnTo>
                    <a:pt x="1386577" y="0"/>
                  </a:lnTo>
                  <a:lnTo>
                    <a:pt x="1525235" y="0"/>
                  </a:lnTo>
                  <a:lnTo>
                    <a:pt x="1663893" y="0"/>
                  </a:lnTo>
                  <a:lnTo>
                    <a:pt x="1802551" y="0"/>
                  </a:lnTo>
                  <a:lnTo>
                    <a:pt x="1941208" y="0"/>
                  </a:lnTo>
                  <a:lnTo>
                    <a:pt x="2079866" y="0"/>
                  </a:lnTo>
                  <a:lnTo>
                    <a:pt x="2218524" y="0"/>
                  </a:lnTo>
                  <a:lnTo>
                    <a:pt x="2357182" y="0"/>
                  </a:lnTo>
                  <a:lnTo>
                    <a:pt x="2495839" y="0"/>
                  </a:lnTo>
                  <a:lnTo>
                    <a:pt x="2634497" y="0"/>
                  </a:lnTo>
                  <a:lnTo>
                    <a:pt x="2773155" y="0"/>
                  </a:lnTo>
                  <a:lnTo>
                    <a:pt x="2911813" y="0"/>
                  </a:lnTo>
                  <a:lnTo>
                    <a:pt x="3050471" y="0"/>
                  </a:lnTo>
                  <a:lnTo>
                    <a:pt x="3189128" y="0"/>
                  </a:lnTo>
                  <a:lnTo>
                    <a:pt x="3327786" y="0"/>
                  </a:lnTo>
                  <a:lnTo>
                    <a:pt x="3466444" y="0"/>
                  </a:lnTo>
                </a:path>
              </a:pathLst>
            </a:custGeom>
            <a:ln w="13550" cap="flat">
              <a:solidFill>
                <a:srgbClr val="000000">
                  <a:alpha val="100000"/>
                </a:srgbClr>
              </a:solidFill>
              <a:prstDash val="dash"/>
              <a:round/>
            </a:ln>
          </p:spPr>
          <p:txBody>
            <a:bodyPr/>
            <a:lstStyle/>
            <a:p/>
          </p:txBody>
        </p:sp>
        <p:sp>
          <p:nvSpPr>
            <p:cNvPr id="84" name="pl84"/>
            <p:cNvSpPr/>
            <p:nvPr/>
          </p:nvSpPr>
          <p:spPr>
            <a:xfrm>
              <a:off x="5365055" y="1759925"/>
              <a:ext cx="3466444" cy="2230548"/>
            </a:xfrm>
            <a:custGeom>
              <a:avLst/>
              <a:pathLst>
                <a:path w="3466444" h="2230548">
                  <a:moveTo>
                    <a:pt x="0" y="1338329"/>
                  </a:moveTo>
                  <a:lnTo>
                    <a:pt x="138657" y="892219"/>
                  </a:lnTo>
                  <a:lnTo>
                    <a:pt x="277315" y="446109"/>
                  </a:lnTo>
                  <a:lnTo>
                    <a:pt x="415973" y="0"/>
                  </a:lnTo>
                  <a:lnTo>
                    <a:pt x="554631" y="446109"/>
                  </a:lnTo>
                  <a:lnTo>
                    <a:pt x="693288" y="446109"/>
                  </a:lnTo>
                  <a:lnTo>
                    <a:pt x="831946" y="0"/>
                  </a:lnTo>
                  <a:lnTo>
                    <a:pt x="970604" y="0"/>
                  </a:lnTo>
                  <a:lnTo>
                    <a:pt x="1109262" y="0"/>
                  </a:lnTo>
                  <a:lnTo>
                    <a:pt x="1247919" y="0"/>
                  </a:lnTo>
                  <a:lnTo>
                    <a:pt x="1386577" y="0"/>
                  </a:lnTo>
                  <a:lnTo>
                    <a:pt x="1525235" y="0"/>
                  </a:lnTo>
                  <a:lnTo>
                    <a:pt x="1663893" y="0"/>
                  </a:lnTo>
                  <a:lnTo>
                    <a:pt x="1802551" y="1338329"/>
                  </a:lnTo>
                  <a:lnTo>
                    <a:pt x="1941208" y="892219"/>
                  </a:lnTo>
                  <a:lnTo>
                    <a:pt x="2079866" y="892219"/>
                  </a:lnTo>
                  <a:lnTo>
                    <a:pt x="2218524" y="892219"/>
                  </a:lnTo>
                  <a:lnTo>
                    <a:pt x="2357182" y="1338329"/>
                  </a:lnTo>
                  <a:lnTo>
                    <a:pt x="2495839" y="1338329"/>
                  </a:lnTo>
                  <a:lnTo>
                    <a:pt x="2634497" y="1338329"/>
                  </a:lnTo>
                  <a:lnTo>
                    <a:pt x="2773155" y="1338329"/>
                  </a:lnTo>
                  <a:lnTo>
                    <a:pt x="2911813" y="1338329"/>
                  </a:lnTo>
                  <a:lnTo>
                    <a:pt x="3050471" y="1784438"/>
                  </a:lnTo>
                  <a:lnTo>
                    <a:pt x="3189128" y="1784438"/>
                  </a:lnTo>
                  <a:lnTo>
                    <a:pt x="3327786" y="2230548"/>
                  </a:lnTo>
                  <a:lnTo>
                    <a:pt x="3466444" y="2230548"/>
                  </a:lnTo>
                </a:path>
              </a:pathLst>
            </a:custGeom>
            <a:ln w="65043" cap="flat">
              <a:solidFill>
                <a:srgbClr val="000000">
                  <a:alpha val="100000"/>
                </a:srgbClr>
              </a:solidFill>
              <a:prstDash val="solid"/>
              <a:round/>
            </a:ln>
          </p:spPr>
          <p:txBody>
            <a:bodyPr/>
            <a:lstStyle/>
            <a:p/>
          </p:txBody>
        </p:sp>
        <p:sp>
          <p:nvSpPr>
            <p:cNvPr id="85" name="pl85"/>
            <p:cNvSpPr/>
            <p:nvPr/>
          </p:nvSpPr>
          <p:spPr>
            <a:xfrm>
              <a:off x="5365055" y="1759925"/>
              <a:ext cx="3466444" cy="2230548"/>
            </a:xfrm>
            <a:custGeom>
              <a:avLst/>
              <a:pathLst>
                <a:path w="3466444" h="2230548">
                  <a:moveTo>
                    <a:pt x="0" y="1338329"/>
                  </a:moveTo>
                  <a:lnTo>
                    <a:pt x="138657" y="892219"/>
                  </a:lnTo>
                  <a:lnTo>
                    <a:pt x="277315" y="446109"/>
                  </a:lnTo>
                  <a:lnTo>
                    <a:pt x="415973" y="0"/>
                  </a:lnTo>
                  <a:lnTo>
                    <a:pt x="554631" y="446109"/>
                  </a:lnTo>
                  <a:lnTo>
                    <a:pt x="693288" y="446109"/>
                  </a:lnTo>
                  <a:lnTo>
                    <a:pt x="831946" y="0"/>
                  </a:lnTo>
                  <a:lnTo>
                    <a:pt x="970604" y="0"/>
                  </a:lnTo>
                  <a:lnTo>
                    <a:pt x="1109262" y="0"/>
                  </a:lnTo>
                  <a:lnTo>
                    <a:pt x="1247919" y="0"/>
                  </a:lnTo>
                  <a:lnTo>
                    <a:pt x="1386577" y="0"/>
                  </a:lnTo>
                  <a:lnTo>
                    <a:pt x="1525235" y="0"/>
                  </a:lnTo>
                  <a:lnTo>
                    <a:pt x="1663893" y="0"/>
                  </a:lnTo>
                  <a:lnTo>
                    <a:pt x="1802551" y="1338329"/>
                  </a:lnTo>
                  <a:lnTo>
                    <a:pt x="1941208" y="892219"/>
                  </a:lnTo>
                  <a:lnTo>
                    <a:pt x="2079866" y="892219"/>
                  </a:lnTo>
                  <a:lnTo>
                    <a:pt x="2218524" y="892219"/>
                  </a:lnTo>
                  <a:lnTo>
                    <a:pt x="2357182" y="1338329"/>
                  </a:lnTo>
                  <a:lnTo>
                    <a:pt x="2495839" y="1338329"/>
                  </a:lnTo>
                  <a:lnTo>
                    <a:pt x="2634497" y="1338329"/>
                  </a:lnTo>
                  <a:lnTo>
                    <a:pt x="2773155" y="1338329"/>
                  </a:lnTo>
                  <a:lnTo>
                    <a:pt x="2911813" y="1338329"/>
                  </a:lnTo>
                  <a:lnTo>
                    <a:pt x="3050471" y="1784438"/>
                  </a:lnTo>
                  <a:lnTo>
                    <a:pt x="3189128" y="1784438"/>
                  </a:lnTo>
                  <a:lnTo>
                    <a:pt x="3327786" y="2230548"/>
                  </a:lnTo>
                  <a:lnTo>
                    <a:pt x="3466444" y="2230548"/>
                  </a:lnTo>
                </a:path>
              </a:pathLst>
            </a:custGeom>
            <a:ln w="40651" cap="flat">
              <a:solidFill>
                <a:srgbClr val="1CABE2">
                  <a:alpha val="100000"/>
                </a:srgbClr>
              </a:solidFill>
              <a:prstDash val="solid"/>
              <a:round/>
            </a:ln>
          </p:spPr>
          <p:txBody>
            <a:bodyPr/>
            <a:lstStyle/>
            <a:p/>
          </p:txBody>
        </p:sp>
        <p:sp>
          <p:nvSpPr>
            <p:cNvPr id="86" name="tx86"/>
            <p:cNvSpPr/>
            <p:nvPr/>
          </p:nvSpPr>
          <p:spPr>
            <a:xfrm>
              <a:off x="5334925" y="29197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7" name="tx87"/>
            <p:cNvSpPr/>
            <p:nvPr/>
          </p:nvSpPr>
          <p:spPr>
            <a:xfrm>
              <a:off x="6028214" y="2027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6721503"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9" name="tx89"/>
            <p:cNvSpPr/>
            <p:nvPr/>
          </p:nvSpPr>
          <p:spPr>
            <a:xfrm>
              <a:off x="7414792" y="2473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90" name="tx90"/>
            <p:cNvSpPr/>
            <p:nvPr/>
          </p:nvSpPr>
          <p:spPr>
            <a:xfrm>
              <a:off x="7969423" y="29197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91" name="tx91"/>
            <p:cNvSpPr/>
            <p:nvPr/>
          </p:nvSpPr>
          <p:spPr>
            <a:xfrm>
              <a:off x="8783310" y="38119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2" name="tx92"/>
            <p:cNvSpPr/>
            <p:nvPr/>
          </p:nvSpPr>
          <p:spPr>
            <a:xfrm>
              <a:off x="5016083" y="3944982"/>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93" name="tx93"/>
            <p:cNvSpPr/>
            <p:nvPr/>
          </p:nvSpPr>
          <p:spPr>
            <a:xfrm>
              <a:off x="5016083" y="349887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94" name="tx94"/>
            <p:cNvSpPr/>
            <p:nvPr/>
          </p:nvSpPr>
          <p:spPr>
            <a:xfrm>
              <a:off x="5058419" y="305276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5" name="tx95"/>
            <p:cNvSpPr/>
            <p:nvPr/>
          </p:nvSpPr>
          <p:spPr>
            <a:xfrm>
              <a:off x="5058419" y="260665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a:t>
              </a:r>
            </a:p>
          </p:txBody>
        </p:sp>
        <p:sp>
          <p:nvSpPr>
            <p:cNvPr id="96" name="tx96"/>
            <p:cNvSpPr/>
            <p:nvPr/>
          </p:nvSpPr>
          <p:spPr>
            <a:xfrm>
              <a:off x="5058419" y="216054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97" name="tx97"/>
            <p:cNvSpPr/>
            <p:nvPr/>
          </p:nvSpPr>
          <p:spPr>
            <a:xfrm>
              <a:off x="5058419" y="171443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98" name="tx98"/>
            <p:cNvSpPr/>
            <p:nvPr/>
          </p:nvSpPr>
          <p:spPr>
            <a:xfrm rot="-5400000">
              <a:off x="5209607"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9" name="tx99"/>
            <p:cNvSpPr/>
            <p:nvPr/>
          </p:nvSpPr>
          <p:spPr>
            <a:xfrm rot="-5400000">
              <a:off x="5902896"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00" name="tx100"/>
            <p:cNvSpPr/>
            <p:nvPr/>
          </p:nvSpPr>
          <p:spPr>
            <a:xfrm rot="-5400000">
              <a:off x="659618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1" name="tx101"/>
            <p:cNvSpPr/>
            <p:nvPr/>
          </p:nvSpPr>
          <p:spPr>
            <a:xfrm rot="-5400000">
              <a:off x="7289473"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2" name="tx102"/>
            <p:cNvSpPr/>
            <p:nvPr/>
          </p:nvSpPr>
          <p:spPr>
            <a:xfrm rot="-5400000">
              <a:off x="78441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3" name="tx103"/>
            <p:cNvSpPr/>
            <p:nvPr/>
          </p:nvSpPr>
          <p:spPr>
            <a:xfrm rot="-5400000">
              <a:off x="867605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4" name="tx104"/>
            <p:cNvSpPr/>
            <p:nvPr/>
          </p:nvSpPr>
          <p:spPr>
            <a:xfrm rot="-5400000">
              <a:off x="4316977"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105" name="pl105"/>
            <p:cNvSpPr/>
            <p:nvPr/>
          </p:nvSpPr>
          <p:spPr>
            <a:xfrm>
              <a:off x="6516488"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6" name="pl106"/>
            <p:cNvSpPr/>
            <p:nvPr/>
          </p:nvSpPr>
          <p:spPr>
            <a:xfrm>
              <a:off x="6516488"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07" name="tx107"/>
            <p:cNvSpPr/>
            <p:nvPr/>
          </p:nvSpPr>
          <p:spPr>
            <a:xfrm>
              <a:off x="6783588" y="4901009"/>
              <a:ext cx="91842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European Union</a:t>
              </a:r>
            </a:p>
          </p:txBody>
        </p:sp>
        <p:sp>
          <p:nvSpPr>
            <p:cNvPr id="108" name="tx108"/>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109" name="pl109"/>
            <p:cNvSpPr/>
            <p:nvPr/>
          </p:nvSpPr>
          <p:spPr>
            <a:xfrm>
              <a:off x="252256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500924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7495923"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3" name="pl113"/>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4" name="pl114"/>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15" name="pl115"/>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76590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25258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739263"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279224" y="5782468"/>
              <a:ext cx="5987501" cy="111527"/>
            </a:xfrm>
            <a:prstGeom prst="rect">
              <a:avLst/>
            </a:prstGeom>
            <a:solidFill>
              <a:srgbClr val="1CABE2">
                <a:alpha val="80000"/>
              </a:srgbClr>
            </a:solidFill>
          </p:spPr>
          <p:txBody>
            <a:bodyPr/>
            <a:lstStyle/>
            <a:p/>
          </p:txBody>
        </p:sp>
        <p:sp>
          <p:nvSpPr>
            <p:cNvPr id="120" name="rc120"/>
            <p:cNvSpPr/>
            <p:nvPr/>
          </p:nvSpPr>
          <p:spPr>
            <a:xfrm>
              <a:off x="1279224" y="5643059"/>
              <a:ext cx="7357712" cy="111527"/>
            </a:xfrm>
            <a:prstGeom prst="rect">
              <a:avLst/>
            </a:prstGeom>
            <a:solidFill>
              <a:srgbClr val="1CABE2">
                <a:alpha val="80000"/>
              </a:srgbClr>
            </a:solidFill>
          </p:spPr>
          <p:txBody>
            <a:bodyPr/>
            <a:lstStyle/>
            <a:p/>
          </p:txBody>
        </p:sp>
        <p:sp>
          <p:nvSpPr>
            <p:cNvPr id="121" name="rc121"/>
            <p:cNvSpPr/>
            <p:nvPr/>
          </p:nvSpPr>
          <p:spPr>
            <a:xfrm>
              <a:off x="1279224" y="5503650"/>
              <a:ext cx="7260458" cy="111527"/>
            </a:xfrm>
            <a:prstGeom prst="rect">
              <a:avLst/>
            </a:prstGeom>
            <a:solidFill>
              <a:srgbClr val="1CABE2">
                <a:alpha val="80000"/>
              </a:srgbClr>
            </a:solidFill>
          </p:spPr>
          <p:txBody>
            <a:bodyPr/>
            <a:lstStyle/>
            <a:p/>
          </p:txBody>
        </p:sp>
        <p:sp>
          <p:nvSpPr>
            <p:cNvPr id="122" name="tx122"/>
            <p:cNvSpPr/>
            <p:nvPr/>
          </p:nvSpPr>
          <p:spPr>
            <a:xfrm>
              <a:off x="6587610" y="5786523"/>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241,000</a:t>
              </a:r>
            </a:p>
          </p:txBody>
        </p:sp>
        <p:sp>
          <p:nvSpPr>
            <p:cNvPr id="123" name="tx123"/>
            <p:cNvSpPr/>
            <p:nvPr/>
          </p:nvSpPr>
          <p:spPr>
            <a:xfrm>
              <a:off x="7957820" y="5647113"/>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296,000</a:t>
              </a:r>
            </a:p>
          </p:txBody>
        </p:sp>
        <p:sp>
          <p:nvSpPr>
            <p:cNvPr id="124" name="tx124"/>
            <p:cNvSpPr/>
            <p:nvPr/>
          </p:nvSpPr>
          <p:spPr>
            <a:xfrm>
              <a:off x="7860566" y="550770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292,000</a:t>
              </a:r>
            </a:p>
          </p:txBody>
        </p:sp>
        <p:sp>
          <p:nvSpPr>
            <p:cNvPr id="125" name="tx125"/>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6" name="tx126"/>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7" name="tx127"/>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8" name="tx128"/>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9" name="tx129"/>
            <p:cNvSpPr/>
            <p:nvPr/>
          </p:nvSpPr>
          <p:spPr>
            <a:xfrm>
              <a:off x="3306509"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30" name="tx130"/>
            <p:cNvSpPr/>
            <p:nvPr/>
          </p:nvSpPr>
          <p:spPr>
            <a:xfrm>
              <a:off x="5793188"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31" name="tx131"/>
            <p:cNvSpPr/>
            <p:nvPr/>
          </p:nvSpPr>
          <p:spPr>
            <a:xfrm>
              <a:off x="8279868"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300,000</a:t>
              </a:r>
            </a:p>
          </p:txBody>
        </p:sp>
        <p:sp>
          <p:nvSpPr>
            <p:cNvPr id="132" name="tx132"/>
            <p:cNvSpPr/>
            <p:nvPr/>
          </p:nvSpPr>
          <p:spPr>
            <a:xfrm>
              <a:off x="911338" y="5264995"/>
              <a:ext cx="41940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European Union</a:t>
              </a:r>
            </a:p>
          </p:txBody>
        </p:sp>
        <p:sp>
          <p:nvSpPr>
            <p:cNvPr id="133" name="tx133"/>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5" name="tx135"/>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European Union ranked number 1 out of 1 EUROPEAN_UNION regions, with DTP3 coverage of 92%.
DTP3 coverage (92%) was 2 percentage points lower than in 2019 (94%).
This equates to 292,000 undervaccinated children in 2025 compared to 241,000 undervaccinated children in 2019.</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no regions and exceeded pre-pandemic levels in no regions, but progress is uneven and gaps in undervaccinated children persist.</a:t>
            </a:r>
          </a:p>
        </p:txBody>
      </p:sp>
      <p:grpSp xmlns:pic="http://schemas.openxmlformats.org/drawingml/2006/picture">
        <p:nvGrpSpPr>
          <p:cNvPr id="138" name=""/>
          <p:cNvGrpSpPr/>
          <p:nvPr/>
        </p:nvGrpSpPr>
        <p:grpSpPr>
          <a:xfrm>
            <a:off x="292608" y="1005840"/>
            <a:ext cx="8595360" cy="28575"/>
            <a:chOff x="292608" y="1005840"/>
            <a:chExt cx="8595360" cy="28575"/>
          </a:xfrm>
        </p:grpSpPr>
        <p:sp>
          <p:nvSpPr>
            <p:cNvPr id="1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2098841"/>
              <a:ext cx="3418272" cy="112610"/>
            </a:xfrm>
            <a:custGeom>
              <a:avLst/>
              <a:pathLst>
                <a:path w="3418272" h="112610">
                  <a:moveTo>
                    <a:pt x="0" y="0"/>
                  </a:moveTo>
                  <a:lnTo>
                    <a:pt x="488324" y="0"/>
                  </a:lnTo>
                  <a:lnTo>
                    <a:pt x="976649" y="0"/>
                  </a:lnTo>
                  <a:lnTo>
                    <a:pt x="1464973" y="0"/>
                  </a:lnTo>
                  <a:lnTo>
                    <a:pt x="1953298" y="56305"/>
                  </a:lnTo>
                  <a:lnTo>
                    <a:pt x="2441622" y="56305"/>
                  </a:lnTo>
                  <a:lnTo>
                    <a:pt x="2929947" y="112610"/>
                  </a:lnTo>
                  <a:lnTo>
                    <a:pt x="3418272" y="112610"/>
                  </a:lnTo>
                </a:path>
              </a:pathLst>
            </a:custGeom>
            <a:ln w="27101" cap="flat">
              <a:solidFill>
                <a:srgbClr val="1CABE2">
                  <a:alpha val="69803"/>
                </a:srgbClr>
              </a:solidFill>
              <a:prstDash val="solid"/>
              <a:round/>
            </a:ln>
          </p:spPr>
          <p:txBody>
            <a:bodyPr/>
            <a:lstStyle/>
            <a:p/>
          </p:txBody>
        </p:sp>
        <p:sp>
          <p:nvSpPr>
            <p:cNvPr id="19" name="pl19"/>
            <p:cNvSpPr/>
            <p:nvPr/>
          </p:nvSpPr>
          <p:spPr>
            <a:xfrm>
              <a:off x="1082252" y="2098841"/>
              <a:ext cx="3418272" cy="112610"/>
            </a:xfrm>
            <a:custGeom>
              <a:avLst/>
              <a:pathLst>
                <a:path w="3418272" h="112610">
                  <a:moveTo>
                    <a:pt x="0" y="0"/>
                  </a:moveTo>
                  <a:lnTo>
                    <a:pt x="488324" y="0"/>
                  </a:lnTo>
                  <a:lnTo>
                    <a:pt x="976649" y="0"/>
                  </a:lnTo>
                  <a:lnTo>
                    <a:pt x="1464973" y="0"/>
                  </a:lnTo>
                  <a:lnTo>
                    <a:pt x="1953298" y="56305"/>
                  </a:lnTo>
                  <a:lnTo>
                    <a:pt x="2441622" y="56305"/>
                  </a:lnTo>
                  <a:lnTo>
                    <a:pt x="2929947" y="112610"/>
                  </a:lnTo>
                  <a:lnTo>
                    <a:pt x="3418272" y="112610"/>
                  </a:lnTo>
                </a:path>
              </a:pathLst>
            </a:custGeom>
            <a:ln w="65043" cap="flat">
              <a:solidFill>
                <a:srgbClr val="000000">
                  <a:alpha val="100000"/>
                </a:srgbClr>
              </a:solidFill>
              <a:prstDash val="solid"/>
              <a:round/>
            </a:ln>
          </p:spPr>
          <p:txBody>
            <a:bodyPr/>
            <a:lstStyle/>
            <a:p/>
          </p:txBody>
        </p:sp>
        <p:sp>
          <p:nvSpPr>
            <p:cNvPr id="20" name="pl20"/>
            <p:cNvSpPr/>
            <p:nvPr/>
          </p:nvSpPr>
          <p:spPr>
            <a:xfrm>
              <a:off x="1082252" y="2098841"/>
              <a:ext cx="3418272" cy="112610"/>
            </a:xfrm>
            <a:custGeom>
              <a:avLst/>
              <a:pathLst>
                <a:path w="3418272" h="112610">
                  <a:moveTo>
                    <a:pt x="0" y="0"/>
                  </a:moveTo>
                  <a:lnTo>
                    <a:pt x="488324" y="0"/>
                  </a:lnTo>
                  <a:lnTo>
                    <a:pt x="976649" y="0"/>
                  </a:lnTo>
                  <a:lnTo>
                    <a:pt x="1464973" y="0"/>
                  </a:lnTo>
                  <a:lnTo>
                    <a:pt x="1953298" y="56305"/>
                  </a:lnTo>
                  <a:lnTo>
                    <a:pt x="2441622" y="56305"/>
                  </a:lnTo>
                  <a:lnTo>
                    <a:pt x="2929947" y="112610"/>
                  </a:lnTo>
                  <a:lnTo>
                    <a:pt x="3418272" y="112610"/>
                  </a:lnTo>
                </a:path>
              </a:pathLst>
            </a:custGeom>
            <a:ln w="40651" cap="flat">
              <a:solidFill>
                <a:srgbClr val="1CABE2">
                  <a:alpha val="100000"/>
                </a:srgbClr>
              </a:solidFill>
              <a:prstDash val="solid"/>
              <a:round/>
            </a:ln>
          </p:spPr>
          <p:txBody>
            <a:bodyPr/>
            <a:lstStyle/>
            <a:p/>
          </p:txBody>
        </p:sp>
        <p:sp>
          <p:nvSpPr>
            <p:cNvPr id="21" name="tx21"/>
            <p:cNvSpPr/>
            <p:nvPr/>
          </p:nvSpPr>
          <p:spPr>
            <a:xfrm>
              <a:off x="1021993" y="1928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 name="tx22"/>
            <p:cNvSpPr/>
            <p:nvPr/>
          </p:nvSpPr>
          <p:spPr>
            <a:xfrm>
              <a:off x="1510317" y="1928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3" name="tx23"/>
            <p:cNvSpPr/>
            <p:nvPr/>
          </p:nvSpPr>
          <p:spPr>
            <a:xfrm>
              <a:off x="1998642" y="1928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 name="tx24"/>
            <p:cNvSpPr/>
            <p:nvPr/>
          </p:nvSpPr>
          <p:spPr>
            <a:xfrm>
              <a:off x="2486966" y="1928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 name="tx25"/>
            <p:cNvSpPr/>
            <p:nvPr/>
          </p:nvSpPr>
          <p:spPr>
            <a:xfrm>
              <a:off x="2975291" y="1984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6" name="tx26"/>
            <p:cNvSpPr/>
            <p:nvPr/>
          </p:nvSpPr>
          <p:spPr>
            <a:xfrm>
              <a:off x="3463616" y="1984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 name="tx27"/>
            <p:cNvSpPr/>
            <p:nvPr/>
          </p:nvSpPr>
          <p:spPr>
            <a:xfrm>
              <a:off x="3951940" y="2040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8" name="tx28"/>
            <p:cNvSpPr/>
            <p:nvPr/>
          </p:nvSpPr>
          <p:spPr>
            <a:xfrm>
              <a:off x="4440265" y="2040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9" name="tx29"/>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0" name="tx30"/>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1" name="tx31"/>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2" name="tx32"/>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3" name="tx33"/>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4" name="tx34"/>
            <p:cNvSpPr/>
            <p:nvPr/>
          </p:nvSpPr>
          <p:spPr>
            <a:xfrm rot="-5400000">
              <a:off x="94088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5" name="tx35"/>
            <p:cNvSpPr/>
            <p:nvPr/>
          </p:nvSpPr>
          <p:spPr>
            <a:xfrm rot="-5400000">
              <a:off x="191753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6" name="tx36"/>
            <p:cNvSpPr/>
            <p:nvPr/>
          </p:nvSpPr>
          <p:spPr>
            <a:xfrm rot="-5400000">
              <a:off x="289418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7" name="tx37"/>
            <p:cNvSpPr/>
            <p:nvPr/>
          </p:nvSpPr>
          <p:spPr>
            <a:xfrm rot="-5400000">
              <a:off x="3870833"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8" name="tx38"/>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9" name="pl39"/>
            <p:cNvSpPr/>
            <p:nvPr/>
          </p:nvSpPr>
          <p:spPr>
            <a:xfrm>
              <a:off x="2209599"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0" name="pl40"/>
            <p:cNvSpPr/>
            <p:nvPr/>
          </p:nvSpPr>
          <p:spPr>
            <a:xfrm>
              <a:off x="2209599"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1" name="tx41"/>
            <p:cNvSpPr/>
            <p:nvPr/>
          </p:nvSpPr>
          <p:spPr>
            <a:xfrm>
              <a:off x="2476698" y="4896676"/>
              <a:ext cx="91842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European Union</a:t>
              </a:r>
            </a:p>
          </p:txBody>
        </p:sp>
        <p:sp>
          <p:nvSpPr>
            <p:cNvPr id="42" name="tx42"/>
            <p:cNvSpPr/>
            <p:nvPr/>
          </p:nvSpPr>
          <p:spPr>
            <a:xfrm>
              <a:off x="1261962" y="1437626"/>
              <a:ext cx="30588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European Union, 2018-2025</a:t>
              </a:r>
            </a:p>
          </p:txBody>
        </p:sp>
        <p:sp>
          <p:nvSpPr>
            <p:cNvPr id="43" name="pl43"/>
            <p:cNvSpPr/>
            <p:nvPr/>
          </p:nvSpPr>
          <p:spPr>
            <a:xfrm>
              <a:off x="5244722" y="373169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4" name="pl44"/>
            <p:cNvSpPr/>
            <p:nvPr/>
          </p:nvSpPr>
          <p:spPr>
            <a:xfrm>
              <a:off x="5244722" y="316864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5" name="pl45"/>
            <p:cNvSpPr/>
            <p:nvPr/>
          </p:nvSpPr>
          <p:spPr>
            <a:xfrm>
              <a:off x="5244722" y="260558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6" name="pl46"/>
            <p:cNvSpPr/>
            <p:nvPr/>
          </p:nvSpPr>
          <p:spPr>
            <a:xfrm>
              <a:off x="5244722" y="204253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7" name="pl47"/>
            <p:cNvSpPr/>
            <p:nvPr/>
          </p:nvSpPr>
          <p:spPr>
            <a:xfrm>
              <a:off x="5244722" y="401322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48" name="pl48"/>
            <p:cNvSpPr/>
            <p:nvPr/>
          </p:nvSpPr>
          <p:spPr>
            <a:xfrm>
              <a:off x="5244722" y="345016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49" name="pl49"/>
            <p:cNvSpPr/>
            <p:nvPr/>
          </p:nvSpPr>
          <p:spPr>
            <a:xfrm>
              <a:off x="5244722" y="288711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0" name="pl50"/>
            <p:cNvSpPr/>
            <p:nvPr/>
          </p:nvSpPr>
          <p:spPr>
            <a:xfrm>
              <a:off x="5244722" y="23240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1" name="pl51"/>
            <p:cNvSpPr/>
            <p:nvPr/>
          </p:nvSpPr>
          <p:spPr>
            <a:xfrm>
              <a:off x="5244722"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2" name="pl52"/>
            <p:cNvSpPr/>
            <p:nvPr/>
          </p:nvSpPr>
          <p:spPr>
            <a:xfrm>
              <a:off x="541563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39228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368934"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34558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5415636" y="1761009"/>
              <a:ext cx="3418272" cy="2252212"/>
            </a:xfrm>
            <a:custGeom>
              <a:avLst/>
              <a:pathLst>
                <a:path w="3418272" h="2252212">
                  <a:moveTo>
                    <a:pt x="0" y="0"/>
                  </a:moveTo>
                  <a:lnTo>
                    <a:pt x="488324" y="0"/>
                  </a:lnTo>
                  <a:lnTo>
                    <a:pt x="976649" y="0"/>
                  </a:lnTo>
                  <a:lnTo>
                    <a:pt x="1464973" y="0"/>
                  </a:lnTo>
                  <a:lnTo>
                    <a:pt x="1953298" y="1126106"/>
                  </a:lnTo>
                  <a:lnTo>
                    <a:pt x="2441622" y="1126106"/>
                  </a:lnTo>
                  <a:lnTo>
                    <a:pt x="2929947" y="2252212"/>
                  </a:lnTo>
                  <a:lnTo>
                    <a:pt x="3418272" y="2252212"/>
                  </a:lnTo>
                </a:path>
              </a:pathLst>
            </a:custGeom>
            <a:ln w="27101" cap="flat">
              <a:solidFill>
                <a:srgbClr val="1CABE2">
                  <a:alpha val="69803"/>
                </a:srgbClr>
              </a:solidFill>
              <a:prstDash val="solid"/>
              <a:round/>
            </a:ln>
          </p:spPr>
          <p:txBody>
            <a:bodyPr/>
            <a:lstStyle/>
            <a:p/>
          </p:txBody>
        </p:sp>
        <p:sp>
          <p:nvSpPr>
            <p:cNvPr id="57" name="pl57"/>
            <p:cNvSpPr/>
            <p:nvPr/>
          </p:nvSpPr>
          <p:spPr>
            <a:xfrm>
              <a:off x="5415636" y="1761009"/>
              <a:ext cx="3418272" cy="0"/>
            </a:xfrm>
            <a:custGeom>
              <a:avLst/>
              <a:pathLst>
                <a:path w="3418272" h="0">
                  <a:moveTo>
                    <a:pt x="0" y="0"/>
                  </a:moveTo>
                  <a:lnTo>
                    <a:pt x="488324" y="0"/>
                  </a:lnTo>
                  <a:lnTo>
                    <a:pt x="976649" y="0"/>
                  </a:lnTo>
                  <a:lnTo>
                    <a:pt x="1464973" y="0"/>
                  </a:lnTo>
                  <a:lnTo>
                    <a:pt x="1953298" y="0"/>
                  </a:lnTo>
                  <a:lnTo>
                    <a:pt x="2441622" y="0"/>
                  </a:lnTo>
                  <a:lnTo>
                    <a:pt x="2929947" y="0"/>
                  </a:lnTo>
                  <a:lnTo>
                    <a:pt x="3418272" y="0"/>
                  </a:lnTo>
                </a:path>
              </a:pathLst>
            </a:custGeom>
            <a:ln w="13550" cap="flat">
              <a:solidFill>
                <a:srgbClr val="000000">
                  <a:alpha val="100000"/>
                </a:srgbClr>
              </a:solidFill>
              <a:prstDash val="dash"/>
              <a:round/>
            </a:ln>
          </p:spPr>
          <p:txBody>
            <a:bodyPr/>
            <a:lstStyle/>
            <a:p/>
          </p:txBody>
        </p:sp>
        <p:sp>
          <p:nvSpPr>
            <p:cNvPr id="58" name="pl58"/>
            <p:cNvSpPr/>
            <p:nvPr/>
          </p:nvSpPr>
          <p:spPr>
            <a:xfrm>
              <a:off x="5415636" y="1761009"/>
              <a:ext cx="3418272" cy="2252212"/>
            </a:xfrm>
            <a:custGeom>
              <a:avLst/>
              <a:pathLst>
                <a:path w="3418272" h="2252212">
                  <a:moveTo>
                    <a:pt x="0" y="0"/>
                  </a:moveTo>
                  <a:lnTo>
                    <a:pt x="488324" y="0"/>
                  </a:lnTo>
                  <a:lnTo>
                    <a:pt x="976649" y="0"/>
                  </a:lnTo>
                  <a:lnTo>
                    <a:pt x="1464973" y="0"/>
                  </a:lnTo>
                  <a:lnTo>
                    <a:pt x="1953298" y="1126106"/>
                  </a:lnTo>
                  <a:lnTo>
                    <a:pt x="2441622" y="1126106"/>
                  </a:lnTo>
                  <a:lnTo>
                    <a:pt x="2929947" y="2252212"/>
                  </a:lnTo>
                  <a:lnTo>
                    <a:pt x="3418272" y="2252212"/>
                  </a:lnTo>
                </a:path>
              </a:pathLst>
            </a:custGeom>
            <a:ln w="65043" cap="flat">
              <a:solidFill>
                <a:srgbClr val="000000">
                  <a:alpha val="100000"/>
                </a:srgbClr>
              </a:solidFill>
              <a:prstDash val="solid"/>
              <a:round/>
            </a:ln>
          </p:spPr>
          <p:txBody>
            <a:bodyPr/>
            <a:lstStyle/>
            <a:p/>
          </p:txBody>
        </p:sp>
        <p:sp>
          <p:nvSpPr>
            <p:cNvPr id="59" name="pl59"/>
            <p:cNvSpPr/>
            <p:nvPr/>
          </p:nvSpPr>
          <p:spPr>
            <a:xfrm>
              <a:off x="5415636" y="1761009"/>
              <a:ext cx="3418272" cy="2252212"/>
            </a:xfrm>
            <a:custGeom>
              <a:avLst/>
              <a:pathLst>
                <a:path w="3418272" h="2252212">
                  <a:moveTo>
                    <a:pt x="0" y="0"/>
                  </a:moveTo>
                  <a:lnTo>
                    <a:pt x="488324" y="0"/>
                  </a:lnTo>
                  <a:lnTo>
                    <a:pt x="976649" y="0"/>
                  </a:lnTo>
                  <a:lnTo>
                    <a:pt x="1464973" y="0"/>
                  </a:lnTo>
                  <a:lnTo>
                    <a:pt x="1953298" y="1126106"/>
                  </a:lnTo>
                  <a:lnTo>
                    <a:pt x="2441622" y="1126106"/>
                  </a:lnTo>
                  <a:lnTo>
                    <a:pt x="2929947" y="2252212"/>
                  </a:lnTo>
                  <a:lnTo>
                    <a:pt x="3418272" y="2252212"/>
                  </a:lnTo>
                </a:path>
              </a:pathLst>
            </a:custGeom>
            <a:ln w="40651" cap="flat">
              <a:solidFill>
                <a:srgbClr val="1CABE2">
                  <a:alpha val="100000"/>
                </a:srgbClr>
              </a:solidFill>
              <a:prstDash val="solid"/>
              <a:round/>
            </a:ln>
          </p:spPr>
          <p:txBody>
            <a:bodyPr/>
            <a:lstStyle/>
            <a:p/>
          </p:txBody>
        </p:sp>
        <p:sp>
          <p:nvSpPr>
            <p:cNvPr id="60" name="tx60"/>
            <p:cNvSpPr/>
            <p:nvPr/>
          </p:nvSpPr>
          <p:spPr>
            <a:xfrm>
              <a:off x="5385506"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1" name="tx61"/>
            <p:cNvSpPr/>
            <p:nvPr/>
          </p:nvSpPr>
          <p:spPr>
            <a:xfrm>
              <a:off x="5873831"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 name="tx62"/>
            <p:cNvSpPr/>
            <p:nvPr/>
          </p:nvSpPr>
          <p:spPr>
            <a:xfrm>
              <a:off x="6362155"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3" name="tx63"/>
            <p:cNvSpPr/>
            <p:nvPr/>
          </p:nvSpPr>
          <p:spPr>
            <a:xfrm>
              <a:off x="6850480"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 name="tx64"/>
            <p:cNvSpPr/>
            <p:nvPr/>
          </p:nvSpPr>
          <p:spPr>
            <a:xfrm>
              <a:off x="7320745"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5" name="tx65"/>
            <p:cNvSpPr/>
            <p:nvPr/>
          </p:nvSpPr>
          <p:spPr>
            <a:xfrm>
              <a:off x="7809070"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6" name="tx66"/>
            <p:cNvSpPr/>
            <p:nvPr/>
          </p:nvSpPr>
          <p:spPr>
            <a:xfrm>
              <a:off x="8297394"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 name="tx67"/>
            <p:cNvSpPr/>
            <p:nvPr/>
          </p:nvSpPr>
          <p:spPr>
            <a:xfrm>
              <a:off x="8785719"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8" name="tx68"/>
            <p:cNvSpPr/>
            <p:nvPr/>
          </p:nvSpPr>
          <p:spPr>
            <a:xfrm>
              <a:off x="4963093" y="3967730"/>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69" name="tx69"/>
            <p:cNvSpPr/>
            <p:nvPr/>
          </p:nvSpPr>
          <p:spPr>
            <a:xfrm>
              <a:off x="4963093" y="3404677"/>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70" name="tx70"/>
            <p:cNvSpPr/>
            <p:nvPr/>
          </p:nvSpPr>
          <p:spPr>
            <a:xfrm>
              <a:off x="4963093" y="2841624"/>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71" name="tx71"/>
            <p:cNvSpPr/>
            <p:nvPr/>
          </p:nvSpPr>
          <p:spPr>
            <a:xfrm>
              <a:off x="4963093" y="2278570"/>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72" name="tx72"/>
            <p:cNvSpPr/>
            <p:nvPr/>
          </p:nvSpPr>
          <p:spPr>
            <a:xfrm>
              <a:off x="5005430" y="1715517"/>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73" name="tx73"/>
            <p:cNvSpPr/>
            <p:nvPr/>
          </p:nvSpPr>
          <p:spPr>
            <a:xfrm rot="-5400000">
              <a:off x="527426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4" name="tx74"/>
            <p:cNvSpPr/>
            <p:nvPr/>
          </p:nvSpPr>
          <p:spPr>
            <a:xfrm rot="-5400000">
              <a:off x="62509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5" name="tx75"/>
            <p:cNvSpPr/>
            <p:nvPr/>
          </p:nvSpPr>
          <p:spPr>
            <a:xfrm rot="-5400000">
              <a:off x="7227568"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6" name="tx76"/>
            <p:cNvSpPr/>
            <p:nvPr/>
          </p:nvSpPr>
          <p:spPr>
            <a:xfrm rot="-5400000">
              <a:off x="820421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7" name="tx77"/>
            <p:cNvSpPr/>
            <p:nvPr/>
          </p:nvSpPr>
          <p:spPr>
            <a:xfrm rot="-5400000">
              <a:off x="426398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8" name="pl78"/>
            <p:cNvSpPr/>
            <p:nvPr/>
          </p:nvSpPr>
          <p:spPr>
            <a:xfrm>
              <a:off x="65429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79" name="pl79"/>
            <p:cNvSpPr/>
            <p:nvPr/>
          </p:nvSpPr>
          <p:spPr>
            <a:xfrm>
              <a:off x="6542983"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80" name="tx80"/>
            <p:cNvSpPr/>
            <p:nvPr/>
          </p:nvSpPr>
          <p:spPr>
            <a:xfrm>
              <a:off x="6810083" y="4896676"/>
              <a:ext cx="91842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European Union</a:t>
              </a:r>
            </a:p>
          </p:txBody>
        </p:sp>
        <p:sp>
          <p:nvSpPr>
            <p:cNvPr id="81" name="tx81"/>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82" name="pl82"/>
            <p:cNvSpPr/>
            <p:nvPr/>
          </p:nvSpPr>
          <p:spPr>
            <a:xfrm>
              <a:off x="252256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3" name="pl83"/>
            <p:cNvSpPr/>
            <p:nvPr/>
          </p:nvSpPr>
          <p:spPr>
            <a:xfrm>
              <a:off x="500924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7495923"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5" name="pl85"/>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6" name="pl86"/>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7" name="pl87"/>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8" name="pl88"/>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76590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25258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739263"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2" name="rc92"/>
            <p:cNvSpPr/>
            <p:nvPr/>
          </p:nvSpPr>
          <p:spPr>
            <a:xfrm>
              <a:off x="1279224" y="5781114"/>
              <a:ext cx="5987501" cy="112610"/>
            </a:xfrm>
            <a:prstGeom prst="rect">
              <a:avLst/>
            </a:prstGeom>
            <a:solidFill>
              <a:srgbClr val="1CABE2">
                <a:alpha val="80000"/>
              </a:srgbClr>
            </a:solidFill>
          </p:spPr>
          <p:txBody>
            <a:bodyPr/>
            <a:lstStyle/>
            <a:p/>
          </p:txBody>
        </p:sp>
        <p:sp>
          <p:nvSpPr>
            <p:cNvPr id="93" name="rc93"/>
            <p:cNvSpPr/>
            <p:nvPr/>
          </p:nvSpPr>
          <p:spPr>
            <a:xfrm>
              <a:off x="1279224" y="5640351"/>
              <a:ext cx="7357712" cy="112610"/>
            </a:xfrm>
            <a:prstGeom prst="rect">
              <a:avLst/>
            </a:prstGeom>
            <a:solidFill>
              <a:srgbClr val="1CABE2">
                <a:alpha val="80000"/>
              </a:srgbClr>
            </a:solidFill>
          </p:spPr>
          <p:txBody>
            <a:bodyPr/>
            <a:lstStyle/>
            <a:p/>
          </p:txBody>
        </p:sp>
        <p:sp>
          <p:nvSpPr>
            <p:cNvPr id="94" name="rc94"/>
            <p:cNvSpPr/>
            <p:nvPr/>
          </p:nvSpPr>
          <p:spPr>
            <a:xfrm>
              <a:off x="1279224" y="5499588"/>
              <a:ext cx="7260458" cy="112610"/>
            </a:xfrm>
            <a:prstGeom prst="rect">
              <a:avLst/>
            </a:prstGeom>
            <a:solidFill>
              <a:srgbClr val="1CABE2">
                <a:alpha val="80000"/>
              </a:srgbClr>
            </a:solidFill>
          </p:spPr>
          <p:txBody>
            <a:bodyPr/>
            <a:lstStyle/>
            <a:p/>
          </p:txBody>
        </p:sp>
        <p:sp>
          <p:nvSpPr>
            <p:cNvPr id="95" name="tx95"/>
            <p:cNvSpPr/>
            <p:nvPr/>
          </p:nvSpPr>
          <p:spPr>
            <a:xfrm>
              <a:off x="6587610" y="5785710"/>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241,000</a:t>
              </a:r>
            </a:p>
          </p:txBody>
        </p:sp>
        <p:sp>
          <p:nvSpPr>
            <p:cNvPr id="96" name="tx96"/>
            <p:cNvSpPr/>
            <p:nvPr/>
          </p:nvSpPr>
          <p:spPr>
            <a:xfrm>
              <a:off x="7957820" y="5644947"/>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296,000</a:t>
              </a:r>
            </a:p>
          </p:txBody>
        </p:sp>
        <p:sp>
          <p:nvSpPr>
            <p:cNvPr id="97" name="tx97"/>
            <p:cNvSpPr/>
            <p:nvPr/>
          </p:nvSpPr>
          <p:spPr>
            <a:xfrm>
              <a:off x="7860566" y="550418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292,000</a:t>
              </a:r>
            </a:p>
          </p:txBody>
        </p:sp>
        <p:sp>
          <p:nvSpPr>
            <p:cNvPr id="98" name="tx98"/>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99" name="tx99"/>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0" name="tx100"/>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1" name="tx10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2" name="tx102"/>
            <p:cNvSpPr/>
            <p:nvPr/>
          </p:nvSpPr>
          <p:spPr>
            <a:xfrm>
              <a:off x="3306509"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03" name="tx103"/>
            <p:cNvSpPr/>
            <p:nvPr/>
          </p:nvSpPr>
          <p:spPr>
            <a:xfrm>
              <a:off x="5793188"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04" name="tx104"/>
            <p:cNvSpPr/>
            <p:nvPr/>
          </p:nvSpPr>
          <p:spPr>
            <a:xfrm>
              <a:off x="8279868"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300,000</a:t>
              </a:r>
            </a:p>
          </p:txBody>
        </p:sp>
        <p:sp>
          <p:nvSpPr>
            <p:cNvPr id="105" name="tx105"/>
            <p:cNvSpPr/>
            <p:nvPr/>
          </p:nvSpPr>
          <p:spPr>
            <a:xfrm>
              <a:off x="911338" y="5260663"/>
              <a:ext cx="419407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European Union</a:t>
              </a:r>
            </a:p>
          </p:txBody>
        </p:sp>
        <p:sp>
          <p:nvSpPr>
            <p:cNvPr id="106" name="tx10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7" name="tx107"/>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08" name="tx108"/>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European Union ranked number 1 out of 1 EUROPEAN_UNION regions, with DTP3 coverage of 92%.
DTP3 coverage (92%) was 2 percentage points lower than in 2019 (94%).
This equates to 292,000 undervaccinated children in 2025 compared to 241,000 undervaccinated children in 2019.</a:t>
            </a:r>
          </a:p>
        </p:txBody>
      </p:sp>
      <p:sp>
        <p:nvSpPr>
          <p:cNvPr id="11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no regions and exceeded pre-pandemic levels in no regions, but progress is uneven and gaps in undervaccinated children persist.</a:t>
            </a:r>
          </a:p>
        </p:txBody>
      </p:sp>
      <p:grpSp xmlns:pic="http://schemas.openxmlformats.org/drawingml/2006/picture">
        <p:nvGrpSpPr>
          <p:cNvPr id="111" name=""/>
          <p:cNvGrpSpPr/>
          <p:nvPr/>
        </p:nvGrpSpPr>
        <p:grpSpPr>
          <a:xfrm>
            <a:off x="292608" y="1005840"/>
            <a:ext cx="8595360" cy="28575"/>
            <a:chOff x="292608" y="1005840"/>
            <a:chExt cx="8595360" cy="28575"/>
          </a:xfrm>
        </p:grpSpPr>
        <p:sp>
          <p:nvSpPr>
            <p:cNvPr id="11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European Union, 1 out of 27 (4%) countries had DTP3 coverage below 70% in 2025. This was Romania, which accounts for approximately 178,000 (5%) of the total annual cohort of surviving infants in the region.
There were 22 (81%) countries that achieved DTP3 of 90% or higher, accounting for 2.7 million (73%)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22 countries achieved at least 90% DTP3 coverage, while 1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6973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3121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8899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 name="pl10"/>
            <p:cNvSpPr/>
            <p:nvPr/>
          </p:nvSpPr>
          <p:spPr>
            <a:xfrm>
              <a:off x="757350" y="150471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30429" y="159717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20" name="pl20"/>
            <p:cNvSpPr/>
            <p:nvPr/>
          </p:nvSpPr>
          <p:spPr>
            <a:xfrm>
              <a:off x="830429" y="1689624"/>
              <a:ext cx="1461582" cy="92454"/>
            </a:xfrm>
            <a:custGeom>
              <a:avLst/>
              <a:pathLst>
                <a:path w="1461582" h="92454">
                  <a:moveTo>
                    <a:pt x="0" y="92454"/>
                  </a:moveTo>
                  <a:lnTo>
                    <a:pt x="208797" y="61636"/>
                  </a:lnTo>
                  <a:lnTo>
                    <a:pt x="417595" y="46227"/>
                  </a:lnTo>
                  <a:lnTo>
                    <a:pt x="626392" y="46227"/>
                  </a:lnTo>
                  <a:lnTo>
                    <a:pt x="835190" y="61636"/>
                  </a:lnTo>
                  <a:lnTo>
                    <a:pt x="1043987" y="15409"/>
                  </a:lnTo>
                  <a:lnTo>
                    <a:pt x="1252785" y="46227"/>
                  </a:lnTo>
                  <a:lnTo>
                    <a:pt x="1461582" y="0"/>
                  </a:lnTo>
                </a:path>
              </a:pathLst>
            </a:custGeom>
            <a:ln w="40651" cap="flat">
              <a:solidFill>
                <a:srgbClr val="BEBEBE">
                  <a:alpha val="69803"/>
                </a:srgbClr>
              </a:solidFill>
              <a:prstDash val="solid"/>
              <a:round/>
            </a:ln>
          </p:spPr>
          <p:txBody>
            <a:bodyPr/>
            <a:lstStyle/>
            <a:p/>
          </p:txBody>
        </p:sp>
        <p:sp>
          <p:nvSpPr>
            <p:cNvPr id="21" name="pl21"/>
            <p:cNvSpPr/>
            <p:nvPr/>
          </p:nvSpPr>
          <p:spPr>
            <a:xfrm>
              <a:off x="830429" y="1689624"/>
              <a:ext cx="1461582" cy="92454"/>
            </a:xfrm>
            <a:custGeom>
              <a:avLst/>
              <a:pathLst>
                <a:path w="1461582" h="92454">
                  <a:moveTo>
                    <a:pt x="0" y="92454"/>
                  </a:moveTo>
                  <a:lnTo>
                    <a:pt x="208797" y="61636"/>
                  </a:lnTo>
                  <a:lnTo>
                    <a:pt x="417595" y="46227"/>
                  </a:lnTo>
                  <a:lnTo>
                    <a:pt x="626392" y="46227"/>
                  </a:lnTo>
                  <a:lnTo>
                    <a:pt x="835190" y="61636"/>
                  </a:lnTo>
                  <a:lnTo>
                    <a:pt x="1043987" y="15409"/>
                  </a:lnTo>
                  <a:lnTo>
                    <a:pt x="1252785" y="46227"/>
                  </a:lnTo>
                  <a:lnTo>
                    <a:pt x="1461582" y="0"/>
                  </a:lnTo>
                </a:path>
              </a:pathLst>
            </a:custGeom>
            <a:ln w="35231" cap="flat">
              <a:solidFill>
                <a:srgbClr val="BEBEBE">
                  <a:alpha val="69803"/>
                </a:srgbClr>
              </a:solidFill>
              <a:prstDash val="solid"/>
              <a:round/>
            </a:ln>
          </p:spPr>
          <p:txBody>
            <a:bodyPr/>
            <a:lstStyle/>
            <a:p/>
          </p:txBody>
        </p:sp>
        <p:sp>
          <p:nvSpPr>
            <p:cNvPr id="22" name="pl22"/>
            <p:cNvSpPr/>
            <p:nvPr/>
          </p:nvSpPr>
          <p:spPr>
            <a:xfrm>
              <a:off x="830429" y="159717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23" name="pl23"/>
            <p:cNvSpPr/>
            <p:nvPr/>
          </p:nvSpPr>
          <p:spPr>
            <a:xfrm>
              <a:off x="830429" y="1689624"/>
              <a:ext cx="1461582" cy="92454"/>
            </a:xfrm>
            <a:custGeom>
              <a:avLst/>
              <a:pathLst>
                <a:path w="1461582" h="92454">
                  <a:moveTo>
                    <a:pt x="0" y="92454"/>
                  </a:moveTo>
                  <a:lnTo>
                    <a:pt x="208797" y="61636"/>
                  </a:lnTo>
                  <a:lnTo>
                    <a:pt x="417595" y="46227"/>
                  </a:lnTo>
                  <a:lnTo>
                    <a:pt x="626392" y="46227"/>
                  </a:lnTo>
                  <a:lnTo>
                    <a:pt x="835190" y="61636"/>
                  </a:lnTo>
                  <a:lnTo>
                    <a:pt x="1043987" y="15409"/>
                  </a:lnTo>
                  <a:lnTo>
                    <a:pt x="1252785" y="46227"/>
                  </a:lnTo>
                  <a:lnTo>
                    <a:pt x="1461582" y="0"/>
                  </a:lnTo>
                </a:path>
              </a:pathLst>
            </a:custGeom>
            <a:ln w="40651" cap="flat">
              <a:solidFill>
                <a:srgbClr val="000000">
                  <a:alpha val="100000"/>
                </a:srgbClr>
              </a:solidFill>
              <a:prstDash val="solid"/>
              <a:round/>
            </a:ln>
          </p:spPr>
          <p:txBody>
            <a:bodyPr/>
            <a:lstStyle/>
            <a:p/>
          </p:txBody>
        </p:sp>
        <p:sp>
          <p:nvSpPr>
            <p:cNvPr id="24" name="pl24"/>
            <p:cNvSpPr/>
            <p:nvPr/>
          </p:nvSpPr>
          <p:spPr>
            <a:xfrm>
              <a:off x="830429" y="1689624"/>
              <a:ext cx="1461582" cy="92454"/>
            </a:xfrm>
            <a:custGeom>
              <a:avLst/>
              <a:pathLst>
                <a:path w="1461582" h="92454">
                  <a:moveTo>
                    <a:pt x="0" y="92454"/>
                  </a:moveTo>
                  <a:lnTo>
                    <a:pt x="208797" y="61636"/>
                  </a:lnTo>
                  <a:lnTo>
                    <a:pt x="417595" y="46227"/>
                  </a:lnTo>
                  <a:lnTo>
                    <a:pt x="626392" y="46227"/>
                  </a:lnTo>
                  <a:lnTo>
                    <a:pt x="835190" y="61636"/>
                  </a:lnTo>
                  <a:lnTo>
                    <a:pt x="1043987" y="15409"/>
                  </a:lnTo>
                  <a:lnTo>
                    <a:pt x="1252785" y="46227"/>
                  </a:lnTo>
                  <a:lnTo>
                    <a:pt x="1461582" y="0"/>
                  </a:lnTo>
                </a:path>
              </a:pathLst>
            </a:custGeom>
            <a:ln w="35231" cap="flat">
              <a:solidFill>
                <a:srgbClr val="1CABE2">
                  <a:alpha val="100000"/>
                </a:srgbClr>
              </a:solidFill>
              <a:prstDash val="solid"/>
              <a:round/>
            </a:ln>
          </p:spPr>
          <p:txBody>
            <a:bodyPr/>
            <a:lstStyle/>
            <a:p/>
          </p:txBody>
        </p:sp>
        <p:sp>
          <p:nvSpPr>
            <p:cNvPr id="25" name="tx25"/>
            <p:cNvSpPr/>
            <p:nvPr/>
          </p:nvSpPr>
          <p:spPr>
            <a:xfrm>
              <a:off x="770170" y="16035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6" name="tx26"/>
            <p:cNvSpPr/>
            <p:nvPr/>
          </p:nvSpPr>
          <p:spPr>
            <a:xfrm>
              <a:off x="978968" y="1572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7" name="tx27"/>
            <p:cNvSpPr/>
            <p:nvPr/>
          </p:nvSpPr>
          <p:spPr>
            <a:xfrm>
              <a:off x="1187765" y="15572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8" name="tx28"/>
            <p:cNvSpPr/>
            <p:nvPr/>
          </p:nvSpPr>
          <p:spPr>
            <a:xfrm>
              <a:off x="1396563" y="15572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9" name="tx29"/>
            <p:cNvSpPr/>
            <p:nvPr/>
          </p:nvSpPr>
          <p:spPr>
            <a:xfrm>
              <a:off x="1605360" y="1572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0" name="tx30"/>
            <p:cNvSpPr/>
            <p:nvPr/>
          </p:nvSpPr>
          <p:spPr>
            <a:xfrm>
              <a:off x="1814158" y="15264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1" name="tx31"/>
            <p:cNvSpPr/>
            <p:nvPr/>
          </p:nvSpPr>
          <p:spPr>
            <a:xfrm>
              <a:off x="2022955" y="15572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 name="tx32"/>
            <p:cNvSpPr/>
            <p:nvPr/>
          </p:nvSpPr>
          <p:spPr>
            <a:xfrm>
              <a:off x="2231753" y="1511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3" name="rc33"/>
            <p:cNvSpPr/>
            <p:nvPr/>
          </p:nvSpPr>
          <p:spPr>
            <a:xfrm>
              <a:off x="757350" y="2358522"/>
              <a:ext cx="1607740" cy="1000048"/>
            </a:xfrm>
            <a:prstGeom prst="rect">
              <a:avLst/>
            </a:prstGeom>
            <a:solidFill>
              <a:srgbClr val="EBEBEB">
                <a:alpha val="100000"/>
              </a:srgbClr>
            </a:solidFill>
          </p:spPr>
          <p:txBody>
            <a:bodyPr/>
            <a:lstStyle/>
            <a:p/>
          </p:txBody>
        </p:sp>
        <p:sp>
          <p:nvSpPr>
            <p:cNvPr id="34" name="pl34"/>
            <p:cNvSpPr/>
            <p:nvPr/>
          </p:nvSpPr>
          <p:spPr>
            <a:xfrm>
              <a:off x="757350" y="29818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 name="pl35"/>
            <p:cNvSpPr/>
            <p:nvPr/>
          </p:nvSpPr>
          <p:spPr>
            <a:xfrm>
              <a:off x="757350" y="25965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 name="pl36"/>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31744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 name="pl38"/>
            <p:cNvSpPr/>
            <p:nvPr/>
          </p:nvSpPr>
          <p:spPr>
            <a:xfrm>
              <a:off x="757350" y="278920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9" name="pl39"/>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830429" y="288166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48" name="pl48"/>
            <p:cNvSpPr/>
            <p:nvPr/>
          </p:nvSpPr>
          <p:spPr>
            <a:xfrm>
              <a:off x="830429" y="2912478"/>
              <a:ext cx="1461582" cy="169499"/>
            </a:xfrm>
            <a:custGeom>
              <a:avLst/>
              <a:pathLst>
                <a:path w="1461582" h="169499">
                  <a:moveTo>
                    <a:pt x="0" y="0"/>
                  </a:moveTo>
                  <a:lnTo>
                    <a:pt x="208797" y="15409"/>
                  </a:lnTo>
                  <a:lnTo>
                    <a:pt x="417595" y="15409"/>
                  </a:lnTo>
                  <a:lnTo>
                    <a:pt x="626392" y="30818"/>
                  </a:lnTo>
                  <a:lnTo>
                    <a:pt x="835190" y="77045"/>
                  </a:lnTo>
                  <a:lnTo>
                    <a:pt x="1043987" y="123272"/>
                  </a:lnTo>
                  <a:lnTo>
                    <a:pt x="1252785" y="169499"/>
                  </a:lnTo>
                  <a:lnTo>
                    <a:pt x="1461582" y="107863"/>
                  </a:lnTo>
                </a:path>
              </a:pathLst>
            </a:custGeom>
            <a:ln w="40651" cap="flat">
              <a:solidFill>
                <a:srgbClr val="BEBEBE">
                  <a:alpha val="69803"/>
                </a:srgbClr>
              </a:solidFill>
              <a:prstDash val="solid"/>
              <a:round/>
            </a:ln>
          </p:spPr>
          <p:txBody>
            <a:bodyPr/>
            <a:lstStyle/>
            <a:p/>
          </p:txBody>
        </p:sp>
        <p:sp>
          <p:nvSpPr>
            <p:cNvPr id="49" name="pl49"/>
            <p:cNvSpPr/>
            <p:nvPr/>
          </p:nvSpPr>
          <p:spPr>
            <a:xfrm>
              <a:off x="830429" y="2912478"/>
              <a:ext cx="1461582" cy="169499"/>
            </a:xfrm>
            <a:custGeom>
              <a:avLst/>
              <a:pathLst>
                <a:path w="1461582" h="169499">
                  <a:moveTo>
                    <a:pt x="0" y="0"/>
                  </a:moveTo>
                  <a:lnTo>
                    <a:pt x="208797" y="15409"/>
                  </a:lnTo>
                  <a:lnTo>
                    <a:pt x="417595" y="15409"/>
                  </a:lnTo>
                  <a:lnTo>
                    <a:pt x="626392" y="30818"/>
                  </a:lnTo>
                  <a:lnTo>
                    <a:pt x="835190" y="77045"/>
                  </a:lnTo>
                  <a:lnTo>
                    <a:pt x="1043987" y="123272"/>
                  </a:lnTo>
                  <a:lnTo>
                    <a:pt x="1252785" y="169499"/>
                  </a:lnTo>
                  <a:lnTo>
                    <a:pt x="1461582" y="107863"/>
                  </a:lnTo>
                </a:path>
              </a:pathLst>
            </a:custGeom>
            <a:ln w="35231" cap="flat">
              <a:solidFill>
                <a:srgbClr val="BEBEBE">
                  <a:alpha val="69803"/>
                </a:srgbClr>
              </a:solidFill>
              <a:prstDash val="solid"/>
              <a:round/>
            </a:ln>
          </p:spPr>
          <p:txBody>
            <a:bodyPr/>
            <a:lstStyle/>
            <a:p/>
          </p:txBody>
        </p:sp>
        <p:sp>
          <p:nvSpPr>
            <p:cNvPr id="50" name="pl50"/>
            <p:cNvSpPr/>
            <p:nvPr/>
          </p:nvSpPr>
          <p:spPr>
            <a:xfrm>
              <a:off x="830429" y="288166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51" name="pl51"/>
            <p:cNvSpPr/>
            <p:nvPr/>
          </p:nvSpPr>
          <p:spPr>
            <a:xfrm>
              <a:off x="830429" y="2912478"/>
              <a:ext cx="1461582" cy="169499"/>
            </a:xfrm>
            <a:custGeom>
              <a:avLst/>
              <a:pathLst>
                <a:path w="1461582" h="169499">
                  <a:moveTo>
                    <a:pt x="0" y="0"/>
                  </a:moveTo>
                  <a:lnTo>
                    <a:pt x="208797" y="15409"/>
                  </a:lnTo>
                  <a:lnTo>
                    <a:pt x="417595" y="15409"/>
                  </a:lnTo>
                  <a:lnTo>
                    <a:pt x="626392" y="30818"/>
                  </a:lnTo>
                  <a:lnTo>
                    <a:pt x="835190" y="77045"/>
                  </a:lnTo>
                  <a:lnTo>
                    <a:pt x="1043987" y="123272"/>
                  </a:lnTo>
                  <a:lnTo>
                    <a:pt x="1252785" y="169499"/>
                  </a:lnTo>
                  <a:lnTo>
                    <a:pt x="1461582" y="107863"/>
                  </a:lnTo>
                </a:path>
              </a:pathLst>
            </a:custGeom>
            <a:ln w="40651" cap="flat">
              <a:solidFill>
                <a:srgbClr val="000000">
                  <a:alpha val="100000"/>
                </a:srgbClr>
              </a:solidFill>
              <a:prstDash val="solid"/>
              <a:round/>
            </a:ln>
          </p:spPr>
          <p:txBody>
            <a:bodyPr/>
            <a:lstStyle/>
            <a:p/>
          </p:txBody>
        </p:sp>
        <p:sp>
          <p:nvSpPr>
            <p:cNvPr id="52" name="pl52"/>
            <p:cNvSpPr/>
            <p:nvPr/>
          </p:nvSpPr>
          <p:spPr>
            <a:xfrm>
              <a:off x="830429" y="2912478"/>
              <a:ext cx="1461582" cy="169499"/>
            </a:xfrm>
            <a:custGeom>
              <a:avLst/>
              <a:pathLst>
                <a:path w="1461582" h="169499">
                  <a:moveTo>
                    <a:pt x="0" y="0"/>
                  </a:moveTo>
                  <a:lnTo>
                    <a:pt x="208797" y="15409"/>
                  </a:lnTo>
                  <a:lnTo>
                    <a:pt x="417595" y="15409"/>
                  </a:lnTo>
                  <a:lnTo>
                    <a:pt x="626392" y="30818"/>
                  </a:lnTo>
                  <a:lnTo>
                    <a:pt x="835190" y="77045"/>
                  </a:lnTo>
                  <a:lnTo>
                    <a:pt x="1043987" y="123272"/>
                  </a:lnTo>
                  <a:lnTo>
                    <a:pt x="1252785" y="169499"/>
                  </a:lnTo>
                  <a:lnTo>
                    <a:pt x="1461582" y="107863"/>
                  </a:lnTo>
                </a:path>
              </a:pathLst>
            </a:custGeom>
            <a:ln w="35231" cap="flat">
              <a:solidFill>
                <a:srgbClr val="1CABE2">
                  <a:alpha val="100000"/>
                </a:srgbClr>
              </a:solidFill>
              <a:prstDash val="solid"/>
              <a:round/>
            </a:ln>
          </p:spPr>
          <p:txBody>
            <a:bodyPr/>
            <a:lstStyle/>
            <a:p/>
          </p:txBody>
        </p:sp>
        <p:sp>
          <p:nvSpPr>
            <p:cNvPr id="53" name="tx53"/>
            <p:cNvSpPr/>
            <p:nvPr/>
          </p:nvSpPr>
          <p:spPr>
            <a:xfrm>
              <a:off x="770170" y="2733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4" name="tx54"/>
            <p:cNvSpPr/>
            <p:nvPr/>
          </p:nvSpPr>
          <p:spPr>
            <a:xfrm>
              <a:off x="978968" y="2749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5" name="tx55"/>
            <p:cNvSpPr/>
            <p:nvPr/>
          </p:nvSpPr>
          <p:spPr>
            <a:xfrm>
              <a:off x="1187765" y="2749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6" name="tx56"/>
            <p:cNvSpPr/>
            <p:nvPr/>
          </p:nvSpPr>
          <p:spPr>
            <a:xfrm>
              <a:off x="1396563" y="27647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7" name="tx57"/>
            <p:cNvSpPr/>
            <p:nvPr/>
          </p:nvSpPr>
          <p:spPr>
            <a:xfrm>
              <a:off x="1605360" y="28109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8" name="tx58"/>
            <p:cNvSpPr/>
            <p:nvPr/>
          </p:nvSpPr>
          <p:spPr>
            <a:xfrm>
              <a:off x="1814158" y="28571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9" name="tx59"/>
            <p:cNvSpPr/>
            <p:nvPr/>
          </p:nvSpPr>
          <p:spPr>
            <a:xfrm>
              <a:off x="2022955" y="29034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60" name="tx60"/>
            <p:cNvSpPr/>
            <p:nvPr/>
          </p:nvSpPr>
          <p:spPr>
            <a:xfrm>
              <a:off x="2231753" y="28417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1" name="rc61"/>
            <p:cNvSpPr/>
            <p:nvPr/>
          </p:nvSpPr>
          <p:spPr>
            <a:xfrm>
              <a:off x="757350" y="3643012"/>
              <a:ext cx="1607740" cy="1000048"/>
            </a:xfrm>
            <a:prstGeom prst="rect">
              <a:avLst/>
            </a:prstGeom>
            <a:solidFill>
              <a:srgbClr val="EBEBEB">
                <a:alpha val="100000"/>
              </a:srgbClr>
            </a:solidFill>
          </p:spPr>
          <p:txBody>
            <a:bodyPr/>
            <a:lstStyle/>
            <a:p/>
          </p:txBody>
        </p:sp>
        <p:sp>
          <p:nvSpPr>
            <p:cNvPr id="62" name="pl62"/>
            <p:cNvSpPr/>
            <p:nvPr/>
          </p:nvSpPr>
          <p:spPr>
            <a:xfrm>
              <a:off x="757350" y="42663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3" name="pl63"/>
            <p:cNvSpPr/>
            <p:nvPr/>
          </p:nvSpPr>
          <p:spPr>
            <a:xfrm>
              <a:off x="757350" y="38810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4" name="pl64"/>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5" name="pl65"/>
            <p:cNvSpPr/>
            <p:nvPr/>
          </p:nvSpPr>
          <p:spPr>
            <a:xfrm>
              <a:off x="757350" y="4458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6" name="pl66"/>
            <p:cNvSpPr/>
            <p:nvPr/>
          </p:nvSpPr>
          <p:spPr>
            <a:xfrm>
              <a:off x="757350" y="407369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7" name="pl67"/>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830429" y="416615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76" name="pl76"/>
            <p:cNvSpPr/>
            <p:nvPr/>
          </p:nvSpPr>
          <p:spPr>
            <a:xfrm>
              <a:off x="830429" y="4166150"/>
              <a:ext cx="1461582" cy="61636"/>
            </a:xfrm>
            <a:custGeom>
              <a:avLst/>
              <a:pathLst>
                <a:path w="1461582" h="61636">
                  <a:moveTo>
                    <a:pt x="0" y="0"/>
                  </a:moveTo>
                  <a:lnTo>
                    <a:pt x="208797" y="0"/>
                  </a:lnTo>
                  <a:lnTo>
                    <a:pt x="417595" y="0"/>
                  </a:lnTo>
                  <a:lnTo>
                    <a:pt x="626392" y="0"/>
                  </a:lnTo>
                  <a:lnTo>
                    <a:pt x="835190" y="15409"/>
                  </a:lnTo>
                  <a:lnTo>
                    <a:pt x="1043987" y="15409"/>
                  </a:lnTo>
                  <a:lnTo>
                    <a:pt x="1252785" y="30818"/>
                  </a:lnTo>
                  <a:lnTo>
                    <a:pt x="1461582" y="61636"/>
                  </a:lnTo>
                </a:path>
              </a:pathLst>
            </a:custGeom>
            <a:ln w="40651" cap="flat">
              <a:solidFill>
                <a:srgbClr val="BEBEBE">
                  <a:alpha val="69803"/>
                </a:srgbClr>
              </a:solidFill>
              <a:prstDash val="solid"/>
              <a:round/>
            </a:ln>
          </p:spPr>
          <p:txBody>
            <a:bodyPr/>
            <a:lstStyle/>
            <a:p/>
          </p:txBody>
        </p:sp>
        <p:sp>
          <p:nvSpPr>
            <p:cNvPr id="77" name="pl77"/>
            <p:cNvSpPr/>
            <p:nvPr/>
          </p:nvSpPr>
          <p:spPr>
            <a:xfrm>
              <a:off x="830429" y="4166150"/>
              <a:ext cx="1461582" cy="61636"/>
            </a:xfrm>
            <a:custGeom>
              <a:avLst/>
              <a:pathLst>
                <a:path w="1461582" h="61636">
                  <a:moveTo>
                    <a:pt x="0" y="0"/>
                  </a:moveTo>
                  <a:lnTo>
                    <a:pt x="208797" y="0"/>
                  </a:lnTo>
                  <a:lnTo>
                    <a:pt x="417595" y="0"/>
                  </a:lnTo>
                  <a:lnTo>
                    <a:pt x="626392" y="0"/>
                  </a:lnTo>
                  <a:lnTo>
                    <a:pt x="835190" y="15409"/>
                  </a:lnTo>
                  <a:lnTo>
                    <a:pt x="1043987" y="15409"/>
                  </a:lnTo>
                  <a:lnTo>
                    <a:pt x="1252785" y="30818"/>
                  </a:lnTo>
                  <a:lnTo>
                    <a:pt x="1461582" y="61636"/>
                  </a:lnTo>
                </a:path>
              </a:pathLst>
            </a:custGeom>
            <a:ln w="35231" cap="flat">
              <a:solidFill>
                <a:srgbClr val="BEBEBE">
                  <a:alpha val="69803"/>
                </a:srgbClr>
              </a:solidFill>
              <a:prstDash val="solid"/>
              <a:round/>
            </a:ln>
          </p:spPr>
          <p:txBody>
            <a:bodyPr/>
            <a:lstStyle/>
            <a:p/>
          </p:txBody>
        </p:sp>
        <p:sp>
          <p:nvSpPr>
            <p:cNvPr id="78" name="pl78"/>
            <p:cNvSpPr/>
            <p:nvPr/>
          </p:nvSpPr>
          <p:spPr>
            <a:xfrm>
              <a:off x="830429" y="416615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79" name="pl79"/>
            <p:cNvSpPr/>
            <p:nvPr/>
          </p:nvSpPr>
          <p:spPr>
            <a:xfrm>
              <a:off x="830429" y="4166150"/>
              <a:ext cx="1461582" cy="61636"/>
            </a:xfrm>
            <a:custGeom>
              <a:avLst/>
              <a:pathLst>
                <a:path w="1461582" h="61636">
                  <a:moveTo>
                    <a:pt x="0" y="0"/>
                  </a:moveTo>
                  <a:lnTo>
                    <a:pt x="208797" y="0"/>
                  </a:lnTo>
                  <a:lnTo>
                    <a:pt x="417595" y="0"/>
                  </a:lnTo>
                  <a:lnTo>
                    <a:pt x="626392" y="0"/>
                  </a:lnTo>
                  <a:lnTo>
                    <a:pt x="835190" y="15409"/>
                  </a:lnTo>
                  <a:lnTo>
                    <a:pt x="1043987" y="15409"/>
                  </a:lnTo>
                  <a:lnTo>
                    <a:pt x="1252785" y="30818"/>
                  </a:lnTo>
                  <a:lnTo>
                    <a:pt x="1461582" y="61636"/>
                  </a:lnTo>
                </a:path>
              </a:pathLst>
            </a:custGeom>
            <a:ln w="40651" cap="flat">
              <a:solidFill>
                <a:srgbClr val="000000">
                  <a:alpha val="100000"/>
                </a:srgbClr>
              </a:solidFill>
              <a:prstDash val="solid"/>
              <a:round/>
            </a:ln>
          </p:spPr>
          <p:txBody>
            <a:bodyPr/>
            <a:lstStyle/>
            <a:p/>
          </p:txBody>
        </p:sp>
        <p:sp>
          <p:nvSpPr>
            <p:cNvPr id="80" name="pl80"/>
            <p:cNvSpPr/>
            <p:nvPr/>
          </p:nvSpPr>
          <p:spPr>
            <a:xfrm>
              <a:off x="830429" y="4166150"/>
              <a:ext cx="1461582" cy="61636"/>
            </a:xfrm>
            <a:custGeom>
              <a:avLst/>
              <a:pathLst>
                <a:path w="1461582" h="61636">
                  <a:moveTo>
                    <a:pt x="0" y="0"/>
                  </a:moveTo>
                  <a:lnTo>
                    <a:pt x="208797" y="0"/>
                  </a:lnTo>
                  <a:lnTo>
                    <a:pt x="417595" y="0"/>
                  </a:lnTo>
                  <a:lnTo>
                    <a:pt x="626392" y="0"/>
                  </a:lnTo>
                  <a:lnTo>
                    <a:pt x="835190" y="15409"/>
                  </a:lnTo>
                  <a:lnTo>
                    <a:pt x="1043987" y="15409"/>
                  </a:lnTo>
                  <a:lnTo>
                    <a:pt x="1252785" y="30818"/>
                  </a:lnTo>
                  <a:lnTo>
                    <a:pt x="1461582" y="61636"/>
                  </a:lnTo>
                </a:path>
              </a:pathLst>
            </a:custGeom>
            <a:ln w="35231" cap="flat">
              <a:solidFill>
                <a:srgbClr val="1CABE2">
                  <a:alpha val="100000"/>
                </a:srgbClr>
              </a:solidFill>
              <a:prstDash val="solid"/>
              <a:round/>
            </a:ln>
          </p:spPr>
          <p:txBody>
            <a:bodyPr/>
            <a:lstStyle/>
            <a:p/>
          </p:txBody>
        </p:sp>
        <p:sp>
          <p:nvSpPr>
            <p:cNvPr id="81" name="tx81"/>
            <p:cNvSpPr/>
            <p:nvPr/>
          </p:nvSpPr>
          <p:spPr>
            <a:xfrm>
              <a:off x="770170" y="3987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 name="tx82"/>
            <p:cNvSpPr/>
            <p:nvPr/>
          </p:nvSpPr>
          <p:spPr>
            <a:xfrm>
              <a:off x="978968" y="3987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3" name="tx83"/>
            <p:cNvSpPr/>
            <p:nvPr/>
          </p:nvSpPr>
          <p:spPr>
            <a:xfrm>
              <a:off x="1187765" y="3987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4" name="tx84"/>
            <p:cNvSpPr/>
            <p:nvPr/>
          </p:nvSpPr>
          <p:spPr>
            <a:xfrm>
              <a:off x="1396563" y="3987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5" name="tx85"/>
            <p:cNvSpPr/>
            <p:nvPr/>
          </p:nvSpPr>
          <p:spPr>
            <a:xfrm>
              <a:off x="1605360" y="4003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6" name="tx86"/>
            <p:cNvSpPr/>
            <p:nvPr/>
          </p:nvSpPr>
          <p:spPr>
            <a:xfrm>
              <a:off x="1814158" y="4003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7" name="tx87"/>
            <p:cNvSpPr/>
            <p:nvPr/>
          </p:nvSpPr>
          <p:spPr>
            <a:xfrm>
              <a:off x="2022955" y="4018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8" name="tx88"/>
            <p:cNvSpPr/>
            <p:nvPr/>
          </p:nvSpPr>
          <p:spPr>
            <a:xfrm>
              <a:off x="2231753" y="4049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9" name="rc89"/>
            <p:cNvSpPr/>
            <p:nvPr/>
          </p:nvSpPr>
          <p:spPr>
            <a:xfrm>
              <a:off x="757350" y="4927502"/>
              <a:ext cx="1607740" cy="1000048"/>
            </a:xfrm>
            <a:prstGeom prst="rect">
              <a:avLst/>
            </a:prstGeom>
            <a:solidFill>
              <a:srgbClr val="EBEBEB">
                <a:alpha val="100000"/>
              </a:srgbClr>
            </a:solidFill>
          </p:spPr>
          <p:txBody>
            <a:bodyPr/>
            <a:lstStyle/>
            <a:p/>
          </p:txBody>
        </p:sp>
        <p:sp>
          <p:nvSpPr>
            <p:cNvPr id="90" name="pl90"/>
            <p:cNvSpPr/>
            <p:nvPr/>
          </p:nvSpPr>
          <p:spPr>
            <a:xfrm>
              <a:off x="757350" y="55507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1" name="pl91"/>
            <p:cNvSpPr/>
            <p:nvPr/>
          </p:nvSpPr>
          <p:spPr>
            <a:xfrm>
              <a:off x="757350" y="51655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2" name="pl92"/>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3" name="pl93"/>
            <p:cNvSpPr/>
            <p:nvPr/>
          </p:nvSpPr>
          <p:spPr>
            <a:xfrm>
              <a:off x="757350" y="574341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4" name="pl94"/>
            <p:cNvSpPr/>
            <p:nvPr/>
          </p:nvSpPr>
          <p:spPr>
            <a:xfrm>
              <a:off x="757350" y="53581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95" name="pl95"/>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830429" y="5450639"/>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104" name="pl104"/>
            <p:cNvSpPr/>
            <p:nvPr/>
          </p:nvSpPr>
          <p:spPr>
            <a:xfrm>
              <a:off x="830429" y="5404412"/>
              <a:ext cx="1461582" cy="15409"/>
            </a:xfrm>
            <a:custGeom>
              <a:avLst/>
              <a:pathLst>
                <a:path w="1461582" h="15409">
                  <a:moveTo>
                    <a:pt x="0" y="0"/>
                  </a:moveTo>
                  <a:lnTo>
                    <a:pt x="208797" y="0"/>
                  </a:lnTo>
                  <a:lnTo>
                    <a:pt x="417595" y="0"/>
                  </a:lnTo>
                  <a:lnTo>
                    <a:pt x="626392" y="0"/>
                  </a:lnTo>
                  <a:lnTo>
                    <a:pt x="835190" y="0"/>
                  </a:lnTo>
                  <a:lnTo>
                    <a:pt x="1043987" y="15409"/>
                  </a:lnTo>
                  <a:lnTo>
                    <a:pt x="1252785" y="15409"/>
                  </a:lnTo>
                  <a:lnTo>
                    <a:pt x="1461582" y="15409"/>
                  </a:lnTo>
                </a:path>
              </a:pathLst>
            </a:custGeom>
            <a:ln w="40651" cap="flat">
              <a:solidFill>
                <a:srgbClr val="BEBEBE">
                  <a:alpha val="69803"/>
                </a:srgbClr>
              </a:solidFill>
              <a:prstDash val="solid"/>
              <a:round/>
            </a:ln>
          </p:spPr>
          <p:txBody>
            <a:bodyPr/>
            <a:lstStyle/>
            <a:p/>
          </p:txBody>
        </p:sp>
        <p:sp>
          <p:nvSpPr>
            <p:cNvPr id="105" name="pl105"/>
            <p:cNvSpPr/>
            <p:nvPr/>
          </p:nvSpPr>
          <p:spPr>
            <a:xfrm>
              <a:off x="830429" y="5404412"/>
              <a:ext cx="1461582" cy="15409"/>
            </a:xfrm>
            <a:custGeom>
              <a:avLst/>
              <a:pathLst>
                <a:path w="1461582" h="15409">
                  <a:moveTo>
                    <a:pt x="0" y="0"/>
                  </a:moveTo>
                  <a:lnTo>
                    <a:pt x="208797" y="0"/>
                  </a:lnTo>
                  <a:lnTo>
                    <a:pt x="417595" y="0"/>
                  </a:lnTo>
                  <a:lnTo>
                    <a:pt x="626392" y="0"/>
                  </a:lnTo>
                  <a:lnTo>
                    <a:pt x="835190" y="0"/>
                  </a:lnTo>
                  <a:lnTo>
                    <a:pt x="1043987" y="15409"/>
                  </a:lnTo>
                  <a:lnTo>
                    <a:pt x="1252785" y="15409"/>
                  </a:lnTo>
                  <a:lnTo>
                    <a:pt x="1461582" y="15409"/>
                  </a:lnTo>
                </a:path>
              </a:pathLst>
            </a:custGeom>
            <a:ln w="35231" cap="flat">
              <a:solidFill>
                <a:srgbClr val="BEBEBE">
                  <a:alpha val="69803"/>
                </a:srgbClr>
              </a:solidFill>
              <a:prstDash val="solid"/>
              <a:round/>
            </a:ln>
          </p:spPr>
          <p:txBody>
            <a:bodyPr/>
            <a:lstStyle/>
            <a:p/>
          </p:txBody>
        </p:sp>
        <p:sp>
          <p:nvSpPr>
            <p:cNvPr id="106" name="pl106"/>
            <p:cNvSpPr/>
            <p:nvPr/>
          </p:nvSpPr>
          <p:spPr>
            <a:xfrm>
              <a:off x="830429" y="5450639"/>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107" name="pl107"/>
            <p:cNvSpPr/>
            <p:nvPr/>
          </p:nvSpPr>
          <p:spPr>
            <a:xfrm>
              <a:off x="830429" y="5404412"/>
              <a:ext cx="1461582" cy="15409"/>
            </a:xfrm>
            <a:custGeom>
              <a:avLst/>
              <a:pathLst>
                <a:path w="1461582" h="15409">
                  <a:moveTo>
                    <a:pt x="0" y="0"/>
                  </a:moveTo>
                  <a:lnTo>
                    <a:pt x="208797" y="0"/>
                  </a:lnTo>
                  <a:lnTo>
                    <a:pt x="417595" y="0"/>
                  </a:lnTo>
                  <a:lnTo>
                    <a:pt x="626392" y="0"/>
                  </a:lnTo>
                  <a:lnTo>
                    <a:pt x="835190" y="0"/>
                  </a:lnTo>
                  <a:lnTo>
                    <a:pt x="1043987" y="15409"/>
                  </a:lnTo>
                  <a:lnTo>
                    <a:pt x="1252785" y="15409"/>
                  </a:lnTo>
                  <a:lnTo>
                    <a:pt x="1461582" y="15409"/>
                  </a:lnTo>
                </a:path>
              </a:pathLst>
            </a:custGeom>
            <a:ln w="40651" cap="flat">
              <a:solidFill>
                <a:srgbClr val="000000">
                  <a:alpha val="100000"/>
                </a:srgbClr>
              </a:solidFill>
              <a:prstDash val="solid"/>
              <a:round/>
            </a:ln>
          </p:spPr>
          <p:txBody>
            <a:bodyPr/>
            <a:lstStyle/>
            <a:p/>
          </p:txBody>
        </p:sp>
        <p:sp>
          <p:nvSpPr>
            <p:cNvPr id="108" name="pl108"/>
            <p:cNvSpPr/>
            <p:nvPr/>
          </p:nvSpPr>
          <p:spPr>
            <a:xfrm>
              <a:off x="830429" y="5404412"/>
              <a:ext cx="1461582" cy="15409"/>
            </a:xfrm>
            <a:custGeom>
              <a:avLst/>
              <a:pathLst>
                <a:path w="1461582" h="15409">
                  <a:moveTo>
                    <a:pt x="0" y="0"/>
                  </a:moveTo>
                  <a:lnTo>
                    <a:pt x="208797" y="0"/>
                  </a:lnTo>
                  <a:lnTo>
                    <a:pt x="417595" y="0"/>
                  </a:lnTo>
                  <a:lnTo>
                    <a:pt x="626392" y="0"/>
                  </a:lnTo>
                  <a:lnTo>
                    <a:pt x="835190" y="0"/>
                  </a:lnTo>
                  <a:lnTo>
                    <a:pt x="1043987" y="15409"/>
                  </a:lnTo>
                  <a:lnTo>
                    <a:pt x="1252785" y="15409"/>
                  </a:lnTo>
                  <a:lnTo>
                    <a:pt x="1461582" y="15409"/>
                  </a:lnTo>
                </a:path>
              </a:pathLst>
            </a:custGeom>
            <a:ln w="35231" cap="flat">
              <a:solidFill>
                <a:srgbClr val="1CABE2">
                  <a:alpha val="100000"/>
                </a:srgbClr>
              </a:solidFill>
              <a:prstDash val="solid"/>
              <a:round/>
            </a:ln>
          </p:spPr>
          <p:txBody>
            <a:bodyPr/>
            <a:lstStyle/>
            <a:p/>
          </p:txBody>
        </p:sp>
        <p:sp>
          <p:nvSpPr>
            <p:cNvPr id="109" name="tx109"/>
            <p:cNvSpPr/>
            <p:nvPr/>
          </p:nvSpPr>
          <p:spPr>
            <a:xfrm>
              <a:off x="770170" y="5225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0" name="tx110"/>
            <p:cNvSpPr/>
            <p:nvPr/>
          </p:nvSpPr>
          <p:spPr>
            <a:xfrm>
              <a:off x="978968" y="5225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1" name="tx111"/>
            <p:cNvSpPr/>
            <p:nvPr/>
          </p:nvSpPr>
          <p:spPr>
            <a:xfrm>
              <a:off x="1187765" y="5225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2" name="tx112"/>
            <p:cNvSpPr/>
            <p:nvPr/>
          </p:nvSpPr>
          <p:spPr>
            <a:xfrm>
              <a:off x="1396563" y="5225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3" name="tx113"/>
            <p:cNvSpPr/>
            <p:nvPr/>
          </p:nvSpPr>
          <p:spPr>
            <a:xfrm>
              <a:off x="1605360" y="5225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4" name="tx114"/>
            <p:cNvSpPr/>
            <p:nvPr/>
          </p:nvSpPr>
          <p:spPr>
            <a:xfrm>
              <a:off x="1814158" y="52412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5" name="tx115"/>
            <p:cNvSpPr/>
            <p:nvPr/>
          </p:nvSpPr>
          <p:spPr>
            <a:xfrm>
              <a:off x="2022955" y="52412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6" name="tx116"/>
            <p:cNvSpPr/>
            <p:nvPr/>
          </p:nvSpPr>
          <p:spPr>
            <a:xfrm>
              <a:off x="2231753" y="52412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7" name="rc117"/>
            <p:cNvSpPr/>
            <p:nvPr/>
          </p:nvSpPr>
          <p:spPr>
            <a:xfrm>
              <a:off x="2434680" y="1074032"/>
              <a:ext cx="1607740" cy="1000048"/>
            </a:xfrm>
            <a:prstGeom prst="rect">
              <a:avLst/>
            </a:prstGeom>
            <a:solidFill>
              <a:srgbClr val="EBEBEB">
                <a:alpha val="100000"/>
              </a:srgbClr>
            </a:solidFill>
          </p:spPr>
          <p:txBody>
            <a:bodyPr/>
            <a:lstStyle/>
            <a:p/>
          </p:txBody>
        </p:sp>
        <p:sp>
          <p:nvSpPr>
            <p:cNvPr id="118" name="pl118"/>
            <p:cNvSpPr/>
            <p:nvPr/>
          </p:nvSpPr>
          <p:spPr>
            <a:xfrm>
              <a:off x="2434680" y="16973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9" name="pl119"/>
            <p:cNvSpPr/>
            <p:nvPr/>
          </p:nvSpPr>
          <p:spPr>
            <a:xfrm>
              <a:off x="2434680" y="13121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0" name="pl120"/>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1" name="pl121"/>
            <p:cNvSpPr/>
            <p:nvPr/>
          </p:nvSpPr>
          <p:spPr>
            <a:xfrm>
              <a:off x="2434680" y="18899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2" name="pl122"/>
            <p:cNvSpPr/>
            <p:nvPr/>
          </p:nvSpPr>
          <p:spPr>
            <a:xfrm>
              <a:off x="2434680" y="150471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3" name="pl123"/>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2507759" y="159717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132" name="pl132"/>
            <p:cNvSpPr/>
            <p:nvPr/>
          </p:nvSpPr>
          <p:spPr>
            <a:xfrm>
              <a:off x="2507759" y="1597170"/>
              <a:ext cx="1461582" cy="77045"/>
            </a:xfrm>
            <a:custGeom>
              <a:avLst/>
              <a:pathLst>
                <a:path w="1461582" h="77045">
                  <a:moveTo>
                    <a:pt x="0" y="30818"/>
                  </a:moveTo>
                  <a:lnTo>
                    <a:pt x="208797" y="15409"/>
                  </a:lnTo>
                  <a:lnTo>
                    <a:pt x="417595" y="46227"/>
                  </a:lnTo>
                  <a:lnTo>
                    <a:pt x="626392" y="77045"/>
                  </a:lnTo>
                  <a:lnTo>
                    <a:pt x="835190" y="46227"/>
                  </a:lnTo>
                  <a:lnTo>
                    <a:pt x="1043987" y="30818"/>
                  </a:lnTo>
                  <a:lnTo>
                    <a:pt x="1252785" y="0"/>
                  </a:lnTo>
                  <a:lnTo>
                    <a:pt x="1461582" y="30818"/>
                  </a:lnTo>
                </a:path>
              </a:pathLst>
            </a:custGeom>
            <a:ln w="40651" cap="flat">
              <a:solidFill>
                <a:srgbClr val="BEBEBE">
                  <a:alpha val="69803"/>
                </a:srgbClr>
              </a:solidFill>
              <a:prstDash val="solid"/>
              <a:round/>
            </a:ln>
          </p:spPr>
          <p:txBody>
            <a:bodyPr/>
            <a:lstStyle/>
            <a:p/>
          </p:txBody>
        </p:sp>
        <p:sp>
          <p:nvSpPr>
            <p:cNvPr id="133" name="pl133"/>
            <p:cNvSpPr/>
            <p:nvPr/>
          </p:nvSpPr>
          <p:spPr>
            <a:xfrm>
              <a:off x="2507759" y="1597170"/>
              <a:ext cx="1461582" cy="77045"/>
            </a:xfrm>
            <a:custGeom>
              <a:avLst/>
              <a:pathLst>
                <a:path w="1461582" h="77045">
                  <a:moveTo>
                    <a:pt x="0" y="30818"/>
                  </a:moveTo>
                  <a:lnTo>
                    <a:pt x="208797" y="15409"/>
                  </a:lnTo>
                  <a:lnTo>
                    <a:pt x="417595" y="46227"/>
                  </a:lnTo>
                  <a:lnTo>
                    <a:pt x="626392" y="77045"/>
                  </a:lnTo>
                  <a:lnTo>
                    <a:pt x="835190" y="46227"/>
                  </a:lnTo>
                  <a:lnTo>
                    <a:pt x="1043987" y="30818"/>
                  </a:lnTo>
                  <a:lnTo>
                    <a:pt x="1252785" y="0"/>
                  </a:lnTo>
                  <a:lnTo>
                    <a:pt x="1461582" y="30818"/>
                  </a:lnTo>
                </a:path>
              </a:pathLst>
            </a:custGeom>
            <a:ln w="35231" cap="flat">
              <a:solidFill>
                <a:srgbClr val="BEBEBE">
                  <a:alpha val="69803"/>
                </a:srgbClr>
              </a:solidFill>
              <a:prstDash val="solid"/>
              <a:round/>
            </a:ln>
          </p:spPr>
          <p:txBody>
            <a:bodyPr/>
            <a:lstStyle/>
            <a:p/>
          </p:txBody>
        </p:sp>
        <p:sp>
          <p:nvSpPr>
            <p:cNvPr id="134" name="pl134"/>
            <p:cNvSpPr/>
            <p:nvPr/>
          </p:nvSpPr>
          <p:spPr>
            <a:xfrm>
              <a:off x="2507759" y="159717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135" name="pl135"/>
            <p:cNvSpPr/>
            <p:nvPr/>
          </p:nvSpPr>
          <p:spPr>
            <a:xfrm>
              <a:off x="2507759" y="1597170"/>
              <a:ext cx="1461582" cy="77045"/>
            </a:xfrm>
            <a:custGeom>
              <a:avLst/>
              <a:pathLst>
                <a:path w="1461582" h="77045">
                  <a:moveTo>
                    <a:pt x="0" y="30818"/>
                  </a:moveTo>
                  <a:lnTo>
                    <a:pt x="208797" y="15409"/>
                  </a:lnTo>
                  <a:lnTo>
                    <a:pt x="417595" y="46227"/>
                  </a:lnTo>
                  <a:lnTo>
                    <a:pt x="626392" y="77045"/>
                  </a:lnTo>
                  <a:lnTo>
                    <a:pt x="835190" y="46227"/>
                  </a:lnTo>
                  <a:lnTo>
                    <a:pt x="1043987" y="30818"/>
                  </a:lnTo>
                  <a:lnTo>
                    <a:pt x="1252785" y="0"/>
                  </a:lnTo>
                  <a:lnTo>
                    <a:pt x="1461582" y="30818"/>
                  </a:lnTo>
                </a:path>
              </a:pathLst>
            </a:custGeom>
            <a:ln w="40651" cap="flat">
              <a:solidFill>
                <a:srgbClr val="000000">
                  <a:alpha val="100000"/>
                </a:srgbClr>
              </a:solidFill>
              <a:prstDash val="solid"/>
              <a:round/>
            </a:ln>
          </p:spPr>
          <p:txBody>
            <a:bodyPr/>
            <a:lstStyle/>
            <a:p/>
          </p:txBody>
        </p:sp>
        <p:sp>
          <p:nvSpPr>
            <p:cNvPr id="136" name="pl136"/>
            <p:cNvSpPr/>
            <p:nvPr/>
          </p:nvSpPr>
          <p:spPr>
            <a:xfrm>
              <a:off x="2507759" y="1597170"/>
              <a:ext cx="1461582" cy="77045"/>
            </a:xfrm>
            <a:custGeom>
              <a:avLst/>
              <a:pathLst>
                <a:path w="1461582" h="77045">
                  <a:moveTo>
                    <a:pt x="0" y="30818"/>
                  </a:moveTo>
                  <a:lnTo>
                    <a:pt x="208797" y="15409"/>
                  </a:lnTo>
                  <a:lnTo>
                    <a:pt x="417595" y="46227"/>
                  </a:lnTo>
                  <a:lnTo>
                    <a:pt x="626392" y="77045"/>
                  </a:lnTo>
                  <a:lnTo>
                    <a:pt x="835190" y="46227"/>
                  </a:lnTo>
                  <a:lnTo>
                    <a:pt x="1043987" y="30818"/>
                  </a:lnTo>
                  <a:lnTo>
                    <a:pt x="1252785" y="0"/>
                  </a:lnTo>
                  <a:lnTo>
                    <a:pt x="1461582" y="30818"/>
                  </a:lnTo>
                </a:path>
              </a:pathLst>
            </a:custGeom>
            <a:ln w="35231" cap="flat">
              <a:solidFill>
                <a:srgbClr val="1CABE2">
                  <a:alpha val="100000"/>
                </a:srgbClr>
              </a:solidFill>
              <a:prstDash val="solid"/>
              <a:round/>
            </a:ln>
          </p:spPr>
          <p:txBody>
            <a:bodyPr/>
            <a:lstStyle/>
            <a:p/>
          </p:txBody>
        </p:sp>
        <p:sp>
          <p:nvSpPr>
            <p:cNvPr id="137" name="tx137"/>
            <p:cNvSpPr/>
            <p:nvPr/>
          </p:nvSpPr>
          <p:spPr>
            <a:xfrm>
              <a:off x="2447500" y="14494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8" name="tx138"/>
            <p:cNvSpPr/>
            <p:nvPr/>
          </p:nvSpPr>
          <p:spPr>
            <a:xfrm>
              <a:off x="2656297" y="1434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9" name="tx139"/>
            <p:cNvSpPr/>
            <p:nvPr/>
          </p:nvSpPr>
          <p:spPr>
            <a:xfrm>
              <a:off x="2865095" y="14648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0" name="tx140"/>
            <p:cNvSpPr/>
            <p:nvPr/>
          </p:nvSpPr>
          <p:spPr>
            <a:xfrm>
              <a:off x="3073892" y="1495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1" name="tx141"/>
            <p:cNvSpPr/>
            <p:nvPr/>
          </p:nvSpPr>
          <p:spPr>
            <a:xfrm>
              <a:off x="3282690" y="14648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2" name="tx142"/>
            <p:cNvSpPr/>
            <p:nvPr/>
          </p:nvSpPr>
          <p:spPr>
            <a:xfrm>
              <a:off x="3491488" y="14494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3" name="tx143"/>
            <p:cNvSpPr/>
            <p:nvPr/>
          </p:nvSpPr>
          <p:spPr>
            <a:xfrm>
              <a:off x="3700285" y="1418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 name="tx144"/>
            <p:cNvSpPr/>
            <p:nvPr/>
          </p:nvSpPr>
          <p:spPr>
            <a:xfrm>
              <a:off x="3909083" y="14494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5" name="rc145"/>
            <p:cNvSpPr/>
            <p:nvPr/>
          </p:nvSpPr>
          <p:spPr>
            <a:xfrm>
              <a:off x="2434680" y="2358522"/>
              <a:ext cx="1607740" cy="1000048"/>
            </a:xfrm>
            <a:prstGeom prst="rect">
              <a:avLst/>
            </a:prstGeom>
            <a:solidFill>
              <a:srgbClr val="EBEBEB">
                <a:alpha val="100000"/>
              </a:srgbClr>
            </a:solidFill>
          </p:spPr>
          <p:txBody>
            <a:bodyPr/>
            <a:lstStyle/>
            <a:p/>
          </p:txBody>
        </p:sp>
        <p:sp>
          <p:nvSpPr>
            <p:cNvPr id="146" name="pl146"/>
            <p:cNvSpPr/>
            <p:nvPr/>
          </p:nvSpPr>
          <p:spPr>
            <a:xfrm>
              <a:off x="2434680" y="29818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47" name="pl147"/>
            <p:cNvSpPr/>
            <p:nvPr/>
          </p:nvSpPr>
          <p:spPr>
            <a:xfrm>
              <a:off x="2434680" y="25965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48" name="pl148"/>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49" name="pl149"/>
            <p:cNvSpPr/>
            <p:nvPr/>
          </p:nvSpPr>
          <p:spPr>
            <a:xfrm>
              <a:off x="2434680" y="31744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0" name="pl150"/>
            <p:cNvSpPr/>
            <p:nvPr/>
          </p:nvSpPr>
          <p:spPr>
            <a:xfrm>
              <a:off x="2434680" y="278920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51" name="pl151"/>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2507759" y="288166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160" name="pl160"/>
            <p:cNvSpPr/>
            <p:nvPr/>
          </p:nvSpPr>
          <p:spPr>
            <a:xfrm>
              <a:off x="2507759" y="2912478"/>
              <a:ext cx="1461582" cy="46227"/>
            </a:xfrm>
            <a:custGeom>
              <a:avLst/>
              <a:pathLst>
                <a:path w="1461582" h="46227">
                  <a:moveTo>
                    <a:pt x="0" y="15409"/>
                  </a:moveTo>
                  <a:lnTo>
                    <a:pt x="208797" y="15409"/>
                  </a:lnTo>
                  <a:lnTo>
                    <a:pt x="417595" y="46227"/>
                  </a:lnTo>
                  <a:lnTo>
                    <a:pt x="626392" y="46227"/>
                  </a:lnTo>
                  <a:lnTo>
                    <a:pt x="835190" y="15409"/>
                  </a:lnTo>
                  <a:lnTo>
                    <a:pt x="1043987" y="15409"/>
                  </a:lnTo>
                  <a:lnTo>
                    <a:pt x="1252785" y="15409"/>
                  </a:lnTo>
                  <a:lnTo>
                    <a:pt x="1461582" y="0"/>
                  </a:lnTo>
                </a:path>
              </a:pathLst>
            </a:custGeom>
            <a:ln w="40651" cap="flat">
              <a:solidFill>
                <a:srgbClr val="BEBEBE">
                  <a:alpha val="69803"/>
                </a:srgbClr>
              </a:solidFill>
              <a:prstDash val="solid"/>
              <a:round/>
            </a:ln>
          </p:spPr>
          <p:txBody>
            <a:bodyPr/>
            <a:lstStyle/>
            <a:p/>
          </p:txBody>
        </p:sp>
        <p:sp>
          <p:nvSpPr>
            <p:cNvPr id="161" name="pl161"/>
            <p:cNvSpPr/>
            <p:nvPr/>
          </p:nvSpPr>
          <p:spPr>
            <a:xfrm>
              <a:off x="2507759" y="2912478"/>
              <a:ext cx="1461582" cy="46227"/>
            </a:xfrm>
            <a:custGeom>
              <a:avLst/>
              <a:pathLst>
                <a:path w="1461582" h="46227">
                  <a:moveTo>
                    <a:pt x="0" y="15409"/>
                  </a:moveTo>
                  <a:lnTo>
                    <a:pt x="208797" y="15409"/>
                  </a:lnTo>
                  <a:lnTo>
                    <a:pt x="417595" y="46227"/>
                  </a:lnTo>
                  <a:lnTo>
                    <a:pt x="626392" y="46227"/>
                  </a:lnTo>
                  <a:lnTo>
                    <a:pt x="835190" y="15409"/>
                  </a:lnTo>
                  <a:lnTo>
                    <a:pt x="1043987" y="15409"/>
                  </a:lnTo>
                  <a:lnTo>
                    <a:pt x="1252785" y="15409"/>
                  </a:lnTo>
                  <a:lnTo>
                    <a:pt x="1461582" y="0"/>
                  </a:lnTo>
                </a:path>
              </a:pathLst>
            </a:custGeom>
            <a:ln w="35231" cap="flat">
              <a:solidFill>
                <a:srgbClr val="BEBEBE">
                  <a:alpha val="69803"/>
                </a:srgbClr>
              </a:solidFill>
              <a:prstDash val="solid"/>
              <a:round/>
            </a:ln>
          </p:spPr>
          <p:txBody>
            <a:bodyPr/>
            <a:lstStyle/>
            <a:p/>
          </p:txBody>
        </p:sp>
        <p:sp>
          <p:nvSpPr>
            <p:cNvPr id="162" name="pl162"/>
            <p:cNvSpPr/>
            <p:nvPr/>
          </p:nvSpPr>
          <p:spPr>
            <a:xfrm>
              <a:off x="2507759" y="288166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163" name="pl163"/>
            <p:cNvSpPr/>
            <p:nvPr/>
          </p:nvSpPr>
          <p:spPr>
            <a:xfrm>
              <a:off x="2507759" y="2912478"/>
              <a:ext cx="1461582" cy="46227"/>
            </a:xfrm>
            <a:custGeom>
              <a:avLst/>
              <a:pathLst>
                <a:path w="1461582" h="46227">
                  <a:moveTo>
                    <a:pt x="0" y="15409"/>
                  </a:moveTo>
                  <a:lnTo>
                    <a:pt x="208797" y="15409"/>
                  </a:lnTo>
                  <a:lnTo>
                    <a:pt x="417595" y="46227"/>
                  </a:lnTo>
                  <a:lnTo>
                    <a:pt x="626392" y="46227"/>
                  </a:lnTo>
                  <a:lnTo>
                    <a:pt x="835190" y="15409"/>
                  </a:lnTo>
                  <a:lnTo>
                    <a:pt x="1043987" y="15409"/>
                  </a:lnTo>
                  <a:lnTo>
                    <a:pt x="1252785" y="15409"/>
                  </a:lnTo>
                  <a:lnTo>
                    <a:pt x="1461582" y="0"/>
                  </a:lnTo>
                </a:path>
              </a:pathLst>
            </a:custGeom>
            <a:ln w="40651" cap="flat">
              <a:solidFill>
                <a:srgbClr val="000000">
                  <a:alpha val="100000"/>
                </a:srgbClr>
              </a:solidFill>
              <a:prstDash val="solid"/>
              <a:round/>
            </a:ln>
          </p:spPr>
          <p:txBody>
            <a:bodyPr/>
            <a:lstStyle/>
            <a:p/>
          </p:txBody>
        </p:sp>
        <p:sp>
          <p:nvSpPr>
            <p:cNvPr id="164" name="pl164"/>
            <p:cNvSpPr/>
            <p:nvPr/>
          </p:nvSpPr>
          <p:spPr>
            <a:xfrm>
              <a:off x="2507759" y="2912478"/>
              <a:ext cx="1461582" cy="46227"/>
            </a:xfrm>
            <a:custGeom>
              <a:avLst/>
              <a:pathLst>
                <a:path w="1461582" h="46227">
                  <a:moveTo>
                    <a:pt x="0" y="15409"/>
                  </a:moveTo>
                  <a:lnTo>
                    <a:pt x="208797" y="15409"/>
                  </a:lnTo>
                  <a:lnTo>
                    <a:pt x="417595" y="46227"/>
                  </a:lnTo>
                  <a:lnTo>
                    <a:pt x="626392" y="46227"/>
                  </a:lnTo>
                  <a:lnTo>
                    <a:pt x="835190" y="15409"/>
                  </a:lnTo>
                  <a:lnTo>
                    <a:pt x="1043987" y="15409"/>
                  </a:lnTo>
                  <a:lnTo>
                    <a:pt x="1252785" y="15409"/>
                  </a:lnTo>
                  <a:lnTo>
                    <a:pt x="1461582" y="0"/>
                  </a:lnTo>
                </a:path>
              </a:pathLst>
            </a:custGeom>
            <a:ln w="35231" cap="flat">
              <a:solidFill>
                <a:srgbClr val="1CABE2">
                  <a:alpha val="100000"/>
                </a:srgbClr>
              </a:solidFill>
              <a:prstDash val="solid"/>
              <a:round/>
            </a:ln>
          </p:spPr>
          <p:txBody>
            <a:bodyPr/>
            <a:lstStyle/>
            <a:p/>
          </p:txBody>
        </p:sp>
        <p:sp>
          <p:nvSpPr>
            <p:cNvPr id="165" name="tx165"/>
            <p:cNvSpPr/>
            <p:nvPr/>
          </p:nvSpPr>
          <p:spPr>
            <a:xfrm>
              <a:off x="2447500" y="2749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66" name="tx166"/>
            <p:cNvSpPr/>
            <p:nvPr/>
          </p:nvSpPr>
          <p:spPr>
            <a:xfrm>
              <a:off x="2656297" y="2749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67" name="tx167"/>
            <p:cNvSpPr/>
            <p:nvPr/>
          </p:nvSpPr>
          <p:spPr>
            <a:xfrm>
              <a:off x="2865095" y="2780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68" name="tx168"/>
            <p:cNvSpPr/>
            <p:nvPr/>
          </p:nvSpPr>
          <p:spPr>
            <a:xfrm>
              <a:off x="3073892" y="2780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69" name="tx169"/>
            <p:cNvSpPr/>
            <p:nvPr/>
          </p:nvSpPr>
          <p:spPr>
            <a:xfrm>
              <a:off x="3282690" y="2749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70" name="tx170"/>
            <p:cNvSpPr/>
            <p:nvPr/>
          </p:nvSpPr>
          <p:spPr>
            <a:xfrm>
              <a:off x="3491488" y="2749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71" name="tx171"/>
            <p:cNvSpPr/>
            <p:nvPr/>
          </p:nvSpPr>
          <p:spPr>
            <a:xfrm>
              <a:off x="3700285" y="2749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72" name="tx172"/>
            <p:cNvSpPr/>
            <p:nvPr/>
          </p:nvSpPr>
          <p:spPr>
            <a:xfrm>
              <a:off x="3909083" y="2733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73" name="rc173"/>
            <p:cNvSpPr/>
            <p:nvPr/>
          </p:nvSpPr>
          <p:spPr>
            <a:xfrm>
              <a:off x="2434680" y="3643012"/>
              <a:ext cx="1607740" cy="1000048"/>
            </a:xfrm>
            <a:prstGeom prst="rect">
              <a:avLst/>
            </a:prstGeom>
            <a:solidFill>
              <a:srgbClr val="EBEBEB">
                <a:alpha val="100000"/>
              </a:srgbClr>
            </a:solidFill>
          </p:spPr>
          <p:txBody>
            <a:bodyPr/>
            <a:lstStyle/>
            <a:p/>
          </p:txBody>
        </p:sp>
        <p:sp>
          <p:nvSpPr>
            <p:cNvPr id="174" name="pl174"/>
            <p:cNvSpPr/>
            <p:nvPr/>
          </p:nvSpPr>
          <p:spPr>
            <a:xfrm>
              <a:off x="2434680" y="42663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75" name="pl175"/>
            <p:cNvSpPr/>
            <p:nvPr/>
          </p:nvSpPr>
          <p:spPr>
            <a:xfrm>
              <a:off x="2434680" y="38810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76" name="pl17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77" name="pl177"/>
            <p:cNvSpPr/>
            <p:nvPr/>
          </p:nvSpPr>
          <p:spPr>
            <a:xfrm>
              <a:off x="2434680" y="4458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78" name="pl178"/>
            <p:cNvSpPr/>
            <p:nvPr/>
          </p:nvSpPr>
          <p:spPr>
            <a:xfrm>
              <a:off x="2434680" y="407369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79" name="pl179"/>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507759" y="416615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188" name="pl188"/>
            <p:cNvSpPr/>
            <p:nvPr/>
          </p:nvSpPr>
          <p:spPr>
            <a:xfrm>
              <a:off x="2507759" y="4135331"/>
              <a:ext cx="1461582" cy="30818"/>
            </a:xfrm>
            <a:custGeom>
              <a:avLst/>
              <a:pathLst>
                <a:path w="1461582" h="30818">
                  <a:moveTo>
                    <a:pt x="0" y="15409"/>
                  </a:moveTo>
                  <a:lnTo>
                    <a:pt x="208797" y="0"/>
                  </a:lnTo>
                  <a:lnTo>
                    <a:pt x="417595" y="30818"/>
                  </a:lnTo>
                  <a:lnTo>
                    <a:pt x="626392" y="30818"/>
                  </a:lnTo>
                  <a:lnTo>
                    <a:pt x="835190" y="15409"/>
                  </a:lnTo>
                  <a:lnTo>
                    <a:pt x="1043987" y="15409"/>
                  </a:lnTo>
                  <a:lnTo>
                    <a:pt x="1252785" y="30818"/>
                  </a:lnTo>
                  <a:lnTo>
                    <a:pt x="1461582" y="15409"/>
                  </a:lnTo>
                </a:path>
              </a:pathLst>
            </a:custGeom>
            <a:ln w="40651" cap="flat">
              <a:solidFill>
                <a:srgbClr val="BEBEBE">
                  <a:alpha val="69803"/>
                </a:srgbClr>
              </a:solidFill>
              <a:prstDash val="solid"/>
              <a:round/>
            </a:ln>
          </p:spPr>
          <p:txBody>
            <a:bodyPr/>
            <a:lstStyle/>
            <a:p/>
          </p:txBody>
        </p:sp>
        <p:sp>
          <p:nvSpPr>
            <p:cNvPr id="189" name="pl189"/>
            <p:cNvSpPr/>
            <p:nvPr/>
          </p:nvSpPr>
          <p:spPr>
            <a:xfrm>
              <a:off x="2507759" y="4135331"/>
              <a:ext cx="1461582" cy="30818"/>
            </a:xfrm>
            <a:custGeom>
              <a:avLst/>
              <a:pathLst>
                <a:path w="1461582" h="30818">
                  <a:moveTo>
                    <a:pt x="0" y="15409"/>
                  </a:moveTo>
                  <a:lnTo>
                    <a:pt x="208797" y="0"/>
                  </a:lnTo>
                  <a:lnTo>
                    <a:pt x="417595" y="30818"/>
                  </a:lnTo>
                  <a:lnTo>
                    <a:pt x="626392" y="30818"/>
                  </a:lnTo>
                  <a:lnTo>
                    <a:pt x="835190" y="15409"/>
                  </a:lnTo>
                  <a:lnTo>
                    <a:pt x="1043987" y="15409"/>
                  </a:lnTo>
                  <a:lnTo>
                    <a:pt x="1252785" y="30818"/>
                  </a:lnTo>
                  <a:lnTo>
                    <a:pt x="1461582" y="15409"/>
                  </a:lnTo>
                </a:path>
              </a:pathLst>
            </a:custGeom>
            <a:ln w="35231" cap="flat">
              <a:solidFill>
                <a:srgbClr val="BEBEBE">
                  <a:alpha val="69803"/>
                </a:srgbClr>
              </a:solidFill>
              <a:prstDash val="solid"/>
              <a:round/>
            </a:ln>
          </p:spPr>
          <p:txBody>
            <a:bodyPr/>
            <a:lstStyle/>
            <a:p/>
          </p:txBody>
        </p:sp>
        <p:sp>
          <p:nvSpPr>
            <p:cNvPr id="190" name="pl190"/>
            <p:cNvSpPr/>
            <p:nvPr/>
          </p:nvSpPr>
          <p:spPr>
            <a:xfrm>
              <a:off x="2507759" y="416615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191" name="pl191"/>
            <p:cNvSpPr/>
            <p:nvPr/>
          </p:nvSpPr>
          <p:spPr>
            <a:xfrm>
              <a:off x="2507759" y="4135331"/>
              <a:ext cx="1461582" cy="30818"/>
            </a:xfrm>
            <a:custGeom>
              <a:avLst/>
              <a:pathLst>
                <a:path w="1461582" h="30818">
                  <a:moveTo>
                    <a:pt x="0" y="15409"/>
                  </a:moveTo>
                  <a:lnTo>
                    <a:pt x="208797" y="0"/>
                  </a:lnTo>
                  <a:lnTo>
                    <a:pt x="417595" y="30818"/>
                  </a:lnTo>
                  <a:lnTo>
                    <a:pt x="626392" y="30818"/>
                  </a:lnTo>
                  <a:lnTo>
                    <a:pt x="835190" y="15409"/>
                  </a:lnTo>
                  <a:lnTo>
                    <a:pt x="1043987" y="15409"/>
                  </a:lnTo>
                  <a:lnTo>
                    <a:pt x="1252785" y="30818"/>
                  </a:lnTo>
                  <a:lnTo>
                    <a:pt x="1461582" y="15409"/>
                  </a:lnTo>
                </a:path>
              </a:pathLst>
            </a:custGeom>
            <a:ln w="40651" cap="flat">
              <a:solidFill>
                <a:srgbClr val="000000">
                  <a:alpha val="100000"/>
                </a:srgbClr>
              </a:solidFill>
              <a:prstDash val="solid"/>
              <a:round/>
            </a:ln>
          </p:spPr>
          <p:txBody>
            <a:bodyPr/>
            <a:lstStyle/>
            <a:p/>
          </p:txBody>
        </p:sp>
        <p:sp>
          <p:nvSpPr>
            <p:cNvPr id="192" name="pl192"/>
            <p:cNvSpPr/>
            <p:nvPr/>
          </p:nvSpPr>
          <p:spPr>
            <a:xfrm>
              <a:off x="2507759" y="4135331"/>
              <a:ext cx="1461582" cy="30818"/>
            </a:xfrm>
            <a:custGeom>
              <a:avLst/>
              <a:pathLst>
                <a:path w="1461582" h="30818">
                  <a:moveTo>
                    <a:pt x="0" y="15409"/>
                  </a:moveTo>
                  <a:lnTo>
                    <a:pt x="208797" y="0"/>
                  </a:lnTo>
                  <a:lnTo>
                    <a:pt x="417595" y="30818"/>
                  </a:lnTo>
                  <a:lnTo>
                    <a:pt x="626392" y="30818"/>
                  </a:lnTo>
                  <a:lnTo>
                    <a:pt x="835190" y="15409"/>
                  </a:lnTo>
                  <a:lnTo>
                    <a:pt x="1043987" y="15409"/>
                  </a:lnTo>
                  <a:lnTo>
                    <a:pt x="1252785" y="30818"/>
                  </a:lnTo>
                  <a:lnTo>
                    <a:pt x="1461582" y="15409"/>
                  </a:lnTo>
                </a:path>
              </a:pathLst>
            </a:custGeom>
            <a:ln w="35231" cap="flat">
              <a:solidFill>
                <a:srgbClr val="1CABE2">
                  <a:alpha val="100000"/>
                </a:srgbClr>
              </a:solidFill>
              <a:prstDash val="solid"/>
              <a:round/>
            </a:ln>
          </p:spPr>
          <p:txBody>
            <a:bodyPr/>
            <a:lstStyle/>
            <a:p/>
          </p:txBody>
        </p:sp>
        <p:sp>
          <p:nvSpPr>
            <p:cNvPr id="193" name="tx193"/>
            <p:cNvSpPr/>
            <p:nvPr/>
          </p:nvSpPr>
          <p:spPr>
            <a:xfrm>
              <a:off x="2447500" y="397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4" name="tx194"/>
            <p:cNvSpPr/>
            <p:nvPr/>
          </p:nvSpPr>
          <p:spPr>
            <a:xfrm>
              <a:off x="2656297" y="395677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95" name="tx195"/>
            <p:cNvSpPr/>
            <p:nvPr/>
          </p:nvSpPr>
          <p:spPr>
            <a:xfrm>
              <a:off x="2865095" y="3987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6" name="tx196"/>
            <p:cNvSpPr/>
            <p:nvPr/>
          </p:nvSpPr>
          <p:spPr>
            <a:xfrm>
              <a:off x="3073892" y="3987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97" name="tx197"/>
            <p:cNvSpPr/>
            <p:nvPr/>
          </p:nvSpPr>
          <p:spPr>
            <a:xfrm>
              <a:off x="3282690" y="397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8" name="tx198"/>
            <p:cNvSpPr/>
            <p:nvPr/>
          </p:nvSpPr>
          <p:spPr>
            <a:xfrm>
              <a:off x="3491488" y="397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99" name="tx199"/>
            <p:cNvSpPr/>
            <p:nvPr/>
          </p:nvSpPr>
          <p:spPr>
            <a:xfrm>
              <a:off x="3700285" y="3987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00" name="tx200"/>
            <p:cNvSpPr/>
            <p:nvPr/>
          </p:nvSpPr>
          <p:spPr>
            <a:xfrm>
              <a:off x="3909083" y="397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01" name="rc201"/>
            <p:cNvSpPr/>
            <p:nvPr/>
          </p:nvSpPr>
          <p:spPr>
            <a:xfrm>
              <a:off x="2434680" y="4927502"/>
              <a:ext cx="1607740" cy="1000048"/>
            </a:xfrm>
            <a:prstGeom prst="rect">
              <a:avLst/>
            </a:prstGeom>
            <a:solidFill>
              <a:srgbClr val="EBEBEB">
                <a:alpha val="100000"/>
              </a:srgbClr>
            </a:solidFill>
          </p:spPr>
          <p:txBody>
            <a:bodyPr/>
            <a:lstStyle/>
            <a:p/>
          </p:txBody>
        </p:sp>
        <p:sp>
          <p:nvSpPr>
            <p:cNvPr id="202" name="pl202"/>
            <p:cNvSpPr/>
            <p:nvPr/>
          </p:nvSpPr>
          <p:spPr>
            <a:xfrm>
              <a:off x="2434680" y="55507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03" name="pl203"/>
            <p:cNvSpPr/>
            <p:nvPr/>
          </p:nvSpPr>
          <p:spPr>
            <a:xfrm>
              <a:off x="2434680" y="51655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04" name="pl204"/>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05" name="pl205"/>
            <p:cNvSpPr/>
            <p:nvPr/>
          </p:nvSpPr>
          <p:spPr>
            <a:xfrm>
              <a:off x="2434680" y="574341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6" name="pl206"/>
            <p:cNvSpPr/>
            <p:nvPr/>
          </p:nvSpPr>
          <p:spPr>
            <a:xfrm>
              <a:off x="2434680" y="53581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7" name="pl207"/>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507759" y="5450639"/>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216" name="pl216"/>
            <p:cNvSpPr/>
            <p:nvPr/>
          </p:nvSpPr>
          <p:spPr>
            <a:xfrm>
              <a:off x="2507759" y="5435230"/>
              <a:ext cx="1461582" cy="138681"/>
            </a:xfrm>
            <a:custGeom>
              <a:avLst/>
              <a:pathLst>
                <a:path w="1461582" h="138681">
                  <a:moveTo>
                    <a:pt x="0" y="30818"/>
                  </a:moveTo>
                  <a:lnTo>
                    <a:pt x="208797" y="0"/>
                  </a:lnTo>
                  <a:lnTo>
                    <a:pt x="417595" y="0"/>
                  </a:lnTo>
                  <a:lnTo>
                    <a:pt x="626392" y="138681"/>
                  </a:lnTo>
                  <a:lnTo>
                    <a:pt x="835190" y="92454"/>
                  </a:lnTo>
                  <a:lnTo>
                    <a:pt x="1043987" y="92454"/>
                  </a:lnTo>
                  <a:lnTo>
                    <a:pt x="1252785" y="77045"/>
                  </a:lnTo>
                  <a:lnTo>
                    <a:pt x="1461582" y="77045"/>
                  </a:lnTo>
                </a:path>
              </a:pathLst>
            </a:custGeom>
            <a:ln w="40651" cap="flat">
              <a:solidFill>
                <a:srgbClr val="BEBEBE">
                  <a:alpha val="69803"/>
                </a:srgbClr>
              </a:solidFill>
              <a:prstDash val="solid"/>
              <a:round/>
            </a:ln>
          </p:spPr>
          <p:txBody>
            <a:bodyPr/>
            <a:lstStyle/>
            <a:p/>
          </p:txBody>
        </p:sp>
        <p:sp>
          <p:nvSpPr>
            <p:cNvPr id="217" name="pl217"/>
            <p:cNvSpPr/>
            <p:nvPr/>
          </p:nvSpPr>
          <p:spPr>
            <a:xfrm>
              <a:off x="2507759" y="5435230"/>
              <a:ext cx="1461582" cy="138681"/>
            </a:xfrm>
            <a:custGeom>
              <a:avLst/>
              <a:pathLst>
                <a:path w="1461582" h="138681">
                  <a:moveTo>
                    <a:pt x="0" y="30818"/>
                  </a:moveTo>
                  <a:lnTo>
                    <a:pt x="208797" y="0"/>
                  </a:lnTo>
                  <a:lnTo>
                    <a:pt x="417595" y="0"/>
                  </a:lnTo>
                  <a:lnTo>
                    <a:pt x="626392" y="138681"/>
                  </a:lnTo>
                  <a:lnTo>
                    <a:pt x="835190" y="92454"/>
                  </a:lnTo>
                  <a:lnTo>
                    <a:pt x="1043987" y="92454"/>
                  </a:lnTo>
                  <a:lnTo>
                    <a:pt x="1252785" y="77045"/>
                  </a:lnTo>
                  <a:lnTo>
                    <a:pt x="1461582" y="77045"/>
                  </a:lnTo>
                </a:path>
              </a:pathLst>
            </a:custGeom>
            <a:ln w="35231" cap="flat">
              <a:solidFill>
                <a:srgbClr val="BEBEBE">
                  <a:alpha val="69803"/>
                </a:srgbClr>
              </a:solidFill>
              <a:prstDash val="solid"/>
              <a:round/>
            </a:ln>
          </p:spPr>
          <p:txBody>
            <a:bodyPr/>
            <a:lstStyle/>
            <a:p/>
          </p:txBody>
        </p:sp>
        <p:sp>
          <p:nvSpPr>
            <p:cNvPr id="218" name="pl218"/>
            <p:cNvSpPr/>
            <p:nvPr/>
          </p:nvSpPr>
          <p:spPr>
            <a:xfrm>
              <a:off x="2507759" y="5450639"/>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219" name="pl219"/>
            <p:cNvSpPr/>
            <p:nvPr/>
          </p:nvSpPr>
          <p:spPr>
            <a:xfrm>
              <a:off x="2507759" y="5435230"/>
              <a:ext cx="1461582" cy="138681"/>
            </a:xfrm>
            <a:custGeom>
              <a:avLst/>
              <a:pathLst>
                <a:path w="1461582" h="138681">
                  <a:moveTo>
                    <a:pt x="0" y="30818"/>
                  </a:moveTo>
                  <a:lnTo>
                    <a:pt x="208797" y="0"/>
                  </a:lnTo>
                  <a:lnTo>
                    <a:pt x="417595" y="0"/>
                  </a:lnTo>
                  <a:lnTo>
                    <a:pt x="626392" y="138681"/>
                  </a:lnTo>
                  <a:lnTo>
                    <a:pt x="835190" y="92454"/>
                  </a:lnTo>
                  <a:lnTo>
                    <a:pt x="1043987" y="92454"/>
                  </a:lnTo>
                  <a:lnTo>
                    <a:pt x="1252785" y="77045"/>
                  </a:lnTo>
                  <a:lnTo>
                    <a:pt x="1461582" y="77045"/>
                  </a:lnTo>
                </a:path>
              </a:pathLst>
            </a:custGeom>
            <a:ln w="40651" cap="flat">
              <a:solidFill>
                <a:srgbClr val="000000">
                  <a:alpha val="100000"/>
                </a:srgbClr>
              </a:solidFill>
              <a:prstDash val="solid"/>
              <a:round/>
            </a:ln>
          </p:spPr>
          <p:txBody>
            <a:bodyPr/>
            <a:lstStyle/>
            <a:p/>
          </p:txBody>
        </p:sp>
        <p:sp>
          <p:nvSpPr>
            <p:cNvPr id="220" name="pl220"/>
            <p:cNvSpPr/>
            <p:nvPr/>
          </p:nvSpPr>
          <p:spPr>
            <a:xfrm>
              <a:off x="2507759" y="5435230"/>
              <a:ext cx="1461582" cy="138681"/>
            </a:xfrm>
            <a:custGeom>
              <a:avLst/>
              <a:pathLst>
                <a:path w="1461582" h="138681">
                  <a:moveTo>
                    <a:pt x="0" y="30818"/>
                  </a:moveTo>
                  <a:lnTo>
                    <a:pt x="208797" y="0"/>
                  </a:lnTo>
                  <a:lnTo>
                    <a:pt x="417595" y="0"/>
                  </a:lnTo>
                  <a:lnTo>
                    <a:pt x="626392" y="138681"/>
                  </a:lnTo>
                  <a:lnTo>
                    <a:pt x="835190" y="92454"/>
                  </a:lnTo>
                  <a:lnTo>
                    <a:pt x="1043987" y="92454"/>
                  </a:lnTo>
                  <a:lnTo>
                    <a:pt x="1252785" y="77045"/>
                  </a:lnTo>
                  <a:lnTo>
                    <a:pt x="1461582" y="77045"/>
                  </a:lnTo>
                </a:path>
              </a:pathLst>
            </a:custGeom>
            <a:ln w="35231" cap="flat">
              <a:solidFill>
                <a:srgbClr val="1CABE2">
                  <a:alpha val="100000"/>
                </a:srgbClr>
              </a:solidFill>
              <a:prstDash val="solid"/>
              <a:round/>
            </a:ln>
          </p:spPr>
          <p:txBody>
            <a:bodyPr/>
            <a:lstStyle/>
            <a:p/>
          </p:txBody>
        </p:sp>
        <p:sp>
          <p:nvSpPr>
            <p:cNvPr id="221" name="tx221"/>
            <p:cNvSpPr/>
            <p:nvPr/>
          </p:nvSpPr>
          <p:spPr>
            <a:xfrm>
              <a:off x="2447500" y="528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22" name="tx222"/>
            <p:cNvSpPr/>
            <p:nvPr/>
          </p:nvSpPr>
          <p:spPr>
            <a:xfrm>
              <a:off x="2656297" y="5256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3" name="tx223"/>
            <p:cNvSpPr/>
            <p:nvPr/>
          </p:nvSpPr>
          <p:spPr>
            <a:xfrm>
              <a:off x="2865095" y="5256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24" name="tx224"/>
            <p:cNvSpPr/>
            <p:nvPr/>
          </p:nvSpPr>
          <p:spPr>
            <a:xfrm>
              <a:off x="3073892" y="53953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25" name="tx225"/>
            <p:cNvSpPr/>
            <p:nvPr/>
          </p:nvSpPr>
          <p:spPr>
            <a:xfrm>
              <a:off x="3282690" y="5349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26" name="tx226"/>
            <p:cNvSpPr/>
            <p:nvPr/>
          </p:nvSpPr>
          <p:spPr>
            <a:xfrm>
              <a:off x="3491488" y="53491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27" name="tx227"/>
            <p:cNvSpPr/>
            <p:nvPr/>
          </p:nvSpPr>
          <p:spPr>
            <a:xfrm>
              <a:off x="3700285" y="5333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28" name="tx228"/>
            <p:cNvSpPr/>
            <p:nvPr/>
          </p:nvSpPr>
          <p:spPr>
            <a:xfrm>
              <a:off x="3909083" y="5333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229" name="rc229"/>
            <p:cNvSpPr/>
            <p:nvPr/>
          </p:nvSpPr>
          <p:spPr>
            <a:xfrm>
              <a:off x="4112010" y="1074032"/>
              <a:ext cx="1607740" cy="1000048"/>
            </a:xfrm>
            <a:prstGeom prst="rect">
              <a:avLst/>
            </a:prstGeom>
            <a:solidFill>
              <a:srgbClr val="EBEBEB">
                <a:alpha val="100000"/>
              </a:srgbClr>
            </a:solidFill>
          </p:spPr>
          <p:txBody>
            <a:bodyPr/>
            <a:lstStyle/>
            <a:p/>
          </p:txBody>
        </p:sp>
        <p:sp>
          <p:nvSpPr>
            <p:cNvPr id="230" name="pl230"/>
            <p:cNvSpPr/>
            <p:nvPr/>
          </p:nvSpPr>
          <p:spPr>
            <a:xfrm>
              <a:off x="4112010" y="16973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31" name="pl231"/>
            <p:cNvSpPr/>
            <p:nvPr/>
          </p:nvSpPr>
          <p:spPr>
            <a:xfrm>
              <a:off x="4112010" y="13121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32" name="pl232"/>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33" name="pl233"/>
            <p:cNvSpPr/>
            <p:nvPr/>
          </p:nvSpPr>
          <p:spPr>
            <a:xfrm>
              <a:off x="4112010" y="18899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4" name="pl234"/>
            <p:cNvSpPr/>
            <p:nvPr/>
          </p:nvSpPr>
          <p:spPr>
            <a:xfrm>
              <a:off x="4112010" y="150471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5" name="pl235"/>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43" name="pl243"/>
            <p:cNvSpPr/>
            <p:nvPr/>
          </p:nvSpPr>
          <p:spPr>
            <a:xfrm>
              <a:off x="4185089" y="159717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244" name="pl244"/>
            <p:cNvSpPr/>
            <p:nvPr/>
          </p:nvSpPr>
          <p:spPr>
            <a:xfrm>
              <a:off x="4185089" y="1597170"/>
              <a:ext cx="1461582" cy="46227"/>
            </a:xfrm>
            <a:custGeom>
              <a:avLst/>
              <a:pathLst>
                <a:path w="1461582" h="46227">
                  <a:moveTo>
                    <a:pt x="0" y="15409"/>
                  </a:moveTo>
                  <a:lnTo>
                    <a:pt x="208797" y="0"/>
                  </a:lnTo>
                  <a:lnTo>
                    <a:pt x="417595" y="0"/>
                  </a:lnTo>
                  <a:lnTo>
                    <a:pt x="626392" y="30818"/>
                  </a:lnTo>
                  <a:lnTo>
                    <a:pt x="835190" y="30818"/>
                  </a:lnTo>
                  <a:lnTo>
                    <a:pt x="1043987" y="15409"/>
                  </a:lnTo>
                  <a:lnTo>
                    <a:pt x="1252785" y="30818"/>
                  </a:lnTo>
                  <a:lnTo>
                    <a:pt x="1461582" y="46227"/>
                  </a:lnTo>
                </a:path>
              </a:pathLst>
            </a:custGeom>
            <a:ln w="40651" cap="flat">
              <a:solidFill>
                <a:srgbClr val="BEBEBE">
                  <a:alpha val="69803"/>
                </a:srgbClr>
              </a:solidFill>
              <a:prstDash val="solid"/>
              <a:round/>
            </a:ln>
          </p:spPr>
          <p:txBody>
            <a:bodyPr/>
            <a:lstStyle/>
            <a:p/>
          </p:txBody>
        </p:sp>
        <p:sp>
          <p:nvSpPr>
            <p:cNvPr id="245" name="pl245"/>
            <p:cNvSpPr/>
            <p:nvPr/>
          </p:nvSpPr>
          <p:spPr>
            <a:xfrm>
              <a:off x="4185089" y="1597170"/>
              <a:ext cx="1461582" cy="46227"/>
            </a:xfrm>
            <a:custGeom>
              <a:avLst/>
              <a:pathLst>
                <a:path w="1461582" h="46227">
                  <a:moveTo>
                    <a:pt x="0" y="15409"/>
                  </a:moveTo>
                  <a:lnTo>
                    <a:pt x="208797" y="0"/>
                  </a:lnTo>
                  <a:lnTo>
                    <a:pt x="417595" y="0"/>
                  </a:lnTo>
                  <a:lnTo>
                    <a:pt x="626392" y="30818"/>
                  </a:lnTo>
                  <a:lnTo>
                    <a:pt x="835190" y="30818"/>
                  </a:lnTo>
                  <a:lnTo>
                    <a:pt x="1043987" y="15409"/>
                  </a:lnTo>
                  <a:lnTo>
                    <a:pt x="1252785" y="30818"/>
                  </a:lnTo>
                  <a:lnTo>
                    <a:pt x="1461582" y="46227"/>
                  </a:lnTo>
                </a:path>
              </a:pathLst>
            </a:custGeom>
            <a:ln w="35231" cap="flat">
              <a:solidFill>
                <a:srgbClr val="BEBEBE">
                  <a:alpha val="69803"/>
                </a:srgbClr>
              </a:solidFill>
              <a:prstDash val="solid"/>
              <a:round/>
            </a:ln>
          </p:spPr>
          <p:txBody>
            <a:bodyPr/>
            <a:lstStyle/>
            <a:p/>
          </p:txBody>
        </p:sp>
        <p:sp>
          <p:nvSpPr>
            <p:cNvPr id="246" name="pl246"/>
            <p:cNvSpPr/>
            <p:nvPr/>
          </p:nvSpPr>
          <p:spPr>
            <a:xfrm>
              <a:off x="4185089" y="159717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247" name="pl247"/>
            <p:cNvSpPr/>
            <p:nvPr/>
          </p:nvSpPr>
          <p:spPr>
            <a:xfrm>
              <a:off x="4185089" y="1597170"/>
              <a:ext cx="1461582" cy="46227"/>
            </a:xfrm>
            <a:custGeom>
              <a:avLst/>
              <a:pathLst>
                <a:path w="1461582" h="46227">
                  <a:moveTo>
                    <a:pt x="0" y="15409"/>
                  </a:moveTo>
                  <a:lnTo>
                    <a:pt x="208797" y="0"/>
                  </a:lnTo>
                  <a:lnTo>
                    <a:pt x="417595" y="0"/>
                  </a:lnTo>
                  <a:lnTo>
                    <a:pt x="626392" y="30818"/>
                  </a:lnTo>
                  <a:lnTo>
                    <a:pt x="835190" y="30818"/>
                  </a:lnTo>
                  <a:lnTo>
                    <a:pt x="1043987" y="15409"/>
                  </a:lnTo>
                  <a:lnTo>
                    <a:pt x="1252785" y="30818"/>
                  </a:lnTo>
                  <a:lnTo>
                    <a:pt x="1461582" y="46227"/>
                  </a:lnTo>
                </a:path>
              </a:pathLst>
            </a:custGeom>
            <a:ln w="40651" cap="flat">
              <a:solidFill>
                <a:srgbClr val="000000">
                  <a:alpha val="100000"/>
                </a:srgbClr>
              </a:solidFill>
              <a:prstDash val="solid"/>
              <a:round/>
            </a:ln>
          </p:spPr>
          <p:txBody>
            <a:bodyPr/>
            <a:lstStyle/>
            <a:p/>
          </p:txBody>
        </p:sp>
        <p:sp>
          <p:nvSpPr>
            <p:cNvPr id="248" name="pl248"/>
            <p:cNvSpPr/>
            <p:nvPr/>
          </p:nvSpPr>
          <p:spPr>
            <a:xfrm>
              <a:off x="4185089" y="1597170"/>
              <a:ext cx="1461582" cy="46227"/>
            </a:xfrm>
            <a:custGeom>
              <a:avLst/>
              <a:pathLst>
                <a:path w="1461582" h="46227">
                  <a:moveTo>
                    <a:pt x="0" y="15409"/>
                  </a:moveTo>
                  <a:lnTo>
                    <a:pt x="208797" y="0"/>
                  </a:lnTo>
                  <a:lnTo>
                    <a:pt x="417595" y="0"/>
                  </a:lnTo>
                  <a:lnTo>
                    <a:pt x="626392" y="30818"/>
                  </a:lnTo>
                  <a:lnTo>
                    <a:pt x="835190" y="30818"/>
                  </a:lnTo>
                  <a:lnTo>
                    <a:pt x="1043987" y="15409"/>
                  </a:lnTo>
                  <a:lnTo>
                    <a:pt x="1252785" y="30818"/>
                  </a:lnTo>
                  <a:lnTo>
                    <a:pt x="1461582" y="46227"/>
                  </a:lnTo>
                </a:path>
              </a:pathLst>
            </a:custGeom>
            <a:ln w="35231" cap="flat">
              <a:solidFill>
                <a:srgbClr val="1CABE2">
                  <a:alpha val="100000"/>
                </a:srgbClr>
              </a:solidFill>
              <a:prstDash val="solid"/>
              <a:round/>
            </a:ln>
          </p:spPr>
          <p:txBody>
            <a:bodyPr/>
            <a:lstStyle/>
            <a:p/>
          </p:txBody>
        </p:sp>
        <p:sp>
          <p:nvSpPr>
            <p:cNvPr id="249" name="tx249"/>
            <p:cNvSpPr/>
            <p:nvPr/>
          </p:nvSpPr>
          <p:spPr>
            <a:xfrm>
              <a:off x="4124830" y="1434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50" name="tx250"/>
            <p:cNvSpPr/>
            <p:nvPr/>
          </p:nvSpPr>
          <p:spPr>
            <a:xfrm>
              <a:off x="4333627" y="1418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1" name="tx251"/>
            <p:cNvSpPr/>
            <p:nvPr/>
          </p:nvSpPr>
          <p:spPr>
            <a:xfrm>
              <a:off x="4542425" y="1418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2" name="tx252"/>
            <p:cNvSpPr/>
            <p:nvPr/>
          </p:nvSpPr>
          <p:spPr>
            <a:xfrm>
              <a:off x="4751222" y="14494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3" name="tx253"/>
            <p:cNvSpPr/>
            <p:nvPr/>
          </p:nvSpPr>
          <p:spPr>
            <a:xfrm>
              <a:off x="4960020" y="14494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4" name="tx254"/>
            <p:cNvSpPr/>
            <p:nvPr/>
          </p:nvSpPr>
          <p:spPr>
            <a:xfrm>
              <a:off x="5168817" y="14340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55" name="tx255"/>
            <p:cNvSpPr/>
            <p:nvPr/>
          </p:nvSpPr>
          <p:spPr>
            <a:xfrm>
              <a:off x="5377615" y="14494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256" name="tx256"/>
            <p:cNvSpPr/>
            <p:nvPr/>
          </p:nvSpPr>
          <p:spPr>
            <a:xfrm>
              <a:off x="5586413" y="14648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257" name="rc257"/>
            <p:cNvSpPr/>
            <p:nvPr/>
          </p:nvSpPr>
          <p:spPr>
            <a:xfrm>
              <a:off x="4112010" y="2358522"/>
              <a:ext cx="1607740" cy="1000048"/>
            </a:xfrm>
            <a:prstGeom prst="rect">
              <a:avLst/>
            </a:prstGeom>
            <a:solidFill>
              <a:srgbClr val="EBEBEB">
                <a:alpha val="100000"/>
              </a:srgbClr>
            </a:solidFill>
          </p:spPr>
          <p:txBody>
            <a:bodyPr/>
            <a:lstStyle/>
            <a:p/>
          </p:txBody>
        </p:sp>
        <p:sp>
          <p:nvSpPr>
            <p:cNvPr id="258" name="pl258"/>
            <p:cNvSpPr/>
            <p:nvPr/>
          </p:nvSpPr>
          <p:spPr>
            <a:xfrm>
              <a:off x="4112010" y="29818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25965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0" name="pl260"/>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61" name="pl261"/>
            <p:cNvSpPr/>
            <p:nvPr/>
          </p:nvSpPr>
          <p:spPr>
            <a:xfrm>
              <a:off x="4112010" y="31744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12010" y="278920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3" name="pl26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4185089" y="288166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272" name="pl272"/>
            <p:cNvSpPr/>
            <p:nvPr/>
          </p:nvSpPr>
          <p:spPr>
            <a:xfrm>
              <a:off x="4185089" y="2850841"/>
              <a:ext cx="1461582" cy="15409"/>
            </a:xfrm>
            <a:custGeom>
              <a:avLst/>
              <a:pathLst>
                <a:path w="1461582" h="15409">
                  <a:moveTo>
                    <a:pt x="0" y="15409"/>
                  </a:moveTo>
                  <a:lnTo>
                    <a:pt x="208797" y="15409"/>
                  </a:lnTo>
                  <a:lnTo>
                    <a:pt x="417595" y="0"/>
                  </a:lnTo>
                  <a:lnTo>
                    <a:pt x="626392" y="0"/>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273" name="pl273"/>
            <p:cNvSpPr/>
            <p:nvPr/>
          </p:nvSpPr>
          <p:spPr>
            <a:xfrm>
              <a:off x="4185089" y="2850841"/>
              <a:ext cx="1461582" cy="15409"/>
            </a:xfrm>
            <a:custGeom>
              <a:avLst/>
              <a:pathLst>
                <a:path w="1461582" h="15409">
                  <a:moveTo>
                    <a:pt x="0" y="15409"/>
                  </a:moveTo>
                  <a:lnTo>
                    <a:pt x="208797" y="15409"/>
                  </a:lnTo>
                  <a:lnTo>
                    <a:pt x="417595" y="0"/>
                  </a:lnTo>
                  <a:lnTo>
                    <a:pt x="626392" y="0"/>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274" name="pl274"/>
            <p:cNvSpPr/>
            <p:nvPr/>
          </p:nvSpPr>
          <p:spPr>
            <a:xfrm>
              <a:off x="4185089" y="288166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275" name="pl275"/>
            <p:cNvSpPr/>
            <p:nvPr/>
          </p:nvSpPr>
          <p:spPr>
            <a:xfrm>
              <a:off x="4185089" y="2850841"/>
              <a:ext cx="1461582" cy="15409"/>
            </a:xfrm>
            <a:custGeom>
              <a:avLst/>
              <a:pathLst>
                <a:path w="1461582" h="15409">
                  <a:moveTo>
                    <a:pt x="0" y="15409"/>
                  </a:moveTo>
                  <a:lnTo>
                    <a:pt x="208797" y="15409"/>
                  </a:lnTo>
                  <a:lnTo>
                    <a:pt x="417595" y="0"/>
                  </a:lnTo>
                  <a:lnTo>
                    <a:pt x="626392" y="0"/>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276" name="pl276"/>
            <p:cNvSpPr/>
            <p:nvPr/>
          </p:nvSpPr>
          <p:spPr>
            <a:xfrm>
              <a:off x="4185089" y="2850841"/>
              <a:ext cx="1461582" cy="15409"/>
            </a:xfrm>
            <a:custGeom>
              <a:avLst/>
              <a:pathLst>
                <a:path w="1461582" h="15409">
                  <a:moveTo>
                    <a:pt x="0" y="15409"/>
                  </a:moveTo>
                  <a:lnTo>
                    <a:pt x="208797" y="15409"/>
                  </a:lnTo>
                  <a:lnTo>
                    <a:pt x="417595" y="0"/>
                  </a:lnTo>
                  <a:lnTo>
                    <a:pt x="626392" y="0"/>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277" name="tx277"/>
            <p:cNvSpPr/>
            <p:nvPr/>
          </p:nvSpPr>
          <p:spPr>
            <a:xfrm>
              <a:off x="4124830" y="26876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8" name="tx278"/>
            <p:cNvSpPr/>
            <p:nvPr/>
          </p:nvSpPr>
          <p:spPr>
            <a:xfrm>
              <a:off x="4333627" y="26876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79" name="tx279"/>
            <p:cNvSpPr/>
            <p:nvPr/>
          </p:nvSpPr>
          <p:spPr>
            <a:xfrm>
              <a:off x="4542425" y="2672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0" name="tx280"/>
            <p:cNvSpPr/>
            <p:nvPr/>
          </p:nvSpPr>
          <p:spPr>
            <a:xfrm>
              <a:off x="4751222" y="2672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1" name="tx281"/>
            <p:cNvSpPr/>
            <p:nvPr/>
          </p:nvSpPr>
          <p:spPr>
            <a:xfrm>
              <a:off x="4960020" y="2672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2" name="tx282"/>
            <p:cNvSpPr/>
            <p:nvPr/>
          </p:nvSpPr>
          <p:spPr>
            <a:xfrm>
              <a:off x="5168817" y="2672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3" name="tx283"/>
            <p:cNvSpPr/>
            <p:nvPr/>
          </p:nvSpPr>
          <p:spPr>
            <a:xfrm>
              <a:off x="5377615" y="2672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4" name="tx284"/>
            <p:cNvSpPr/>
            <p:nvPr/>
          </p:nvSpPr>
          <p:spPr>
            <a:xfrm>
              <a:off x="5586413" y="26722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285" name="rc285"/>
            <p:cNvSpPr/>
            <p:nvPr/>
          </p:nvSpPr>
          <p:spPr>
            <a:xfrm>
              <a:off x="4112010" y="3643012"/>
              <a:ext cx="1607740" cy="1000048"/>
            </a:xfrm>
            <a:prstGeom prst="rect">
              <a:avLst/>
            </a:prstGeom>
            <a:solidFill>
              <a:srgbClr val="EBEBEB">
                <a:alpha val="100000"/>
              </a:srgbClr>
            </a:solidFill>
          </p:spPr>
          <p:txBody>
            <a:bodyPr/>
            <a:lstStyle/>
            <a:p/>
          </p:txBody>
        </p:sp>
        <p:sp>
          <p:nvSpPr>
            <p:cNvPr id="286" name="pl286"/>
            <p:cNvSpPr/>
            <p:nvPr/>
          </p:nvSpPr>
          <p:spPr>
            <a:xfrm>
              <a:off x="4112010" y="42663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38810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4458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0" name="pl290"/>
            <p:cNvSpPr/>
            <p:nvPr/>
          </p:nvSpPr>
          <p:spPr>
            <a:xfrm>
              <a:off x="4112010" y="407369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4185089" y="416615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300" name="pl300"/>
            <p:cNvSpPr/>
            <p:nvPr/>
          </p:nvSpPr>
          <p:spPr>
            <a:xfrm>
              <a:off x="4185089" y="4196968"/>
              <a:ext cx="1461582" cy="46227"/>
            </a:xfrm>
            <a:custGeom>
              <a:avLst/>
              <a:pathLst>
                <a:path w="1461582" h="46227">
                  <a:moveTo>
                    <a:pt x="0" y="0"/>
                  </a:moveTo>
                  <a:lnTo>
                    <a:pt x="208797" y="0"/>
                  </a:lnTo>
                  <a:lnTo>
                    <a:pt x="417595" y="15409"/>
                  </a:lnTo>
                  <a:lnTo>
                    <a:pt x="626392" y="30818"/>
                  </a:lnTo>
                  <a:lnTo>
                    <a:pt x="835190" y="30818"/>
                  </a:lnTo>
                  <a:lnTo>
                    <a:pt x="1043987" y="30818"/>
                  </a:lnTo>
                  <a:lnTo>
                    <a:pt x="1252785" y="46227"/>
                  </a:lnTo>
                  <a:lnTo>
                    <a:pt x="1461582" y="46227"/>
                  </a:lnTo>
                </a:path>
              </a:pathLst>
            </a:custGeom>
            <a:ln w="40651" cap="flat">
              <a:solidFill>
                <a:srgbClr val="BEBEBE">
                  <a:alpha val="69803"/>
                </a:srgbClr>
              </a:solidFill>
              <a:prstDash val="solid"/>
              <a:round/>
            </a:ln>
          </p:spPr>
          <p:txBody>
            <a:bodyPr/>
            <a:lstStyle/>
            <a:p/>
          </p:txBody>
        </p:sp>
        <p:sp>
          <p:nvSpPr>
            <p:cNvPr id="301" name="pl301"/>
            <p:cNvSpPr/>
            <p:nvPr/>
          </p:nvSpPr>
          <p:spPr>
            <a:xfrm>
              <a:off x="4185089" y="4196968"/>
              <a:ext cx="1461582" cy="46227"/>
            </a:xfrm>
            <a:custGeom>
              <a:avLst/>
              <a:pathLst>
                <a:path w="1461582" h="46227">
                  <a:moveTo>
                    <a:pt x="0" y="0"/>
                  </a:moveTo>
                  <a:lnTo>
                    <a:pt x="208797" y="0"/>
                  </a:lnTo>
                  <a:lnTo>
                    <a:pt x="417595" y="15409"/>
                  </a:lnTo>
                  <a:lnTo>
                    <a:pt x="626392" y="30818"/>
                  </a:lnTo>
                  <a:lnTo>
                    <a:pt x="835190" y="30818"/>
                  </a:lnTo>
                  <a:lnTo>
                    <a:pt x="1043987" y="30818"/>
                  </a:lnTo>
                  <a:lnTo>
                    <a:pt x="1252785" y="46227"/>
                  </a:lnTo>
                  <a:lnTo>
                    <a:pt x="1461582" y="46227"/>
                  </a:lnTo>
                </a:path>
              </a:pathLst>
            </a:custGeom>
            <a:ln w="35231" cap="flat">
              <a:solidFill>
                <a:srgbClr val="BEBEBE">
                  <a:alpha val="69803"/>
                </a:srgbClr>
              </a:solidFill>
              <a:prstDash val="solid"/>
              <a:round/>
            </a:ln>
          </p:spPr>
          <p:txBody>
            <a:bodyPr/>
            <a:lstStyle/>
            <a:p/>
          </p:txBody>
        </p:sp>
        <p:sp>
          <p:nvSpPr>
            <p:cNvPr id="302" name="pl302"/>
            <p:cNvSpPr/>
            <p:nvPr/>
          </p:nvSpPr>
          <p:spPr>
            <a:xfrm>
              <a:off x="4185089" y="416615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303" name="pl303"/>
            <p:cNvSpPr/>
            <p:nvPr/>
          </p:nvSpPr>
          <p:spPr>
            <a:xfrm>
              <a:off x="4185089" y="4196968"/>
              <a:ext cx="1461582" cy="46227"/>
            </a:xfrm>
            <a:custGeom>
              <a:avLst/>
              <a:pathLst>
                <a:path w="1461582" h="46227">
                  <a:moveTo>
                    <a:pt x="0" y="0"/>
                  </a:moveTo>
                  <a:lnTo>
                    <a:pt x="208797" y="0"/>
                  </a:lnTo>
                  <a:lnTo>
                    <a:pt x="417595" y="15409"/>
                  </a:lnTo>
                  <a:lnTo>
                    <a:pt x="626392" y="30818"/>
                  </a:lnTo>
                  <a:lnTo>
                    <a:pt x="835190" y="30818"/>
                  </a:lnTo>
                  <a:lnTo>
                    <a:pt x="1043987" y="30818"/>
                  </a:lnTo>
                  <a:lnTo>
                    <a:pt x="1252785" y="46227"/>
                  </a:lnTo>
                  <a:lnTo>
                    <a:pt x="1461582" y="46227"/>
                  </a:lnTo>
                </a:path>
              </a:pathLst>
            </a:custGeom>
            <a:ln w="40651" cap="flat">
              <a:solidFill>
                <a:srgbClr val="000000">
                  <a:alpha val="100000"/>
                </a:srgbClr>
              </a:solidFill>
              <a:prstDash val="solid"/>
              <a:round/>
            </a:ln>
          </p:spPr>
          <p:txBody>
            <a:bodyPr/>
            <a:lstStyle/>
            <a:p/>
          </p:txBody>
        </p:sp>
        <p:sp>
          <p:nvSpPr>
            <p:cNvPr id="304" name="pl304"/>
            <p:cNvSpPr/>
            <p:nvPr/>
          </p:nvSpPr>
          <p:spPr>
            <a:xfrm>
              <a:off x="4185089" y="4196968"/>
              <a:ext cx="1461582" cy="46227"/>
            </a:xfrm>
            <a:custGeom>
              <a:avLst/>
              <a:pathLst>
                <a:path w="1461582" h="46227">
                  <a:moveTo>
                    <a:pt x="0" y="0"/>
                  </a:moveTo>
                  <a:lnTo>
                    <a:pt x="208797" y="0"/>
                  </a:lnTo>
                  <a:lnTo>
                    <a:pt x="417595" y="15409"/>
                  </a:lnTo>
                  <a:lnTo>
                    <a:pt x="626392" y="30818"/>
                  </a:lnTo>
                  <a:lnTo>
                    <a:pt x="835190" y="30818"/>
                  </a:lnTo>
                  <a:lnTo>
                    <a:pt x="1043987" y="30818"/>
                  </a:lnTo>
                  <a:lnTo>
                    <a:pt x="1252785" y="46227"/>
                  </a:lnTo>
                  <a:lnTo>
                    <a:pt x="1461582" y="46227"/>
                  </a:lnTo>
                </a:path>
              </a:pathLst>
            </a:custGeom>
            <a:ln w="35231" cap="flat">
              <a:solidFill>
                <a:srgbClr val="1CABE2">
                  <a:alpha val="100000"/>
                </a:srgbClr>
              </a:solidFill>
              <a:prstDash val="solid"/>
              <a:round/>
            </a:ln>
          </p:spPr>
          <p:txBody>
            <a:bodyPr/>
            <a:lstStyle/>
            <a:p/>
          </p:txBody>
        </p:sp>
        <p:sp>
          <p:nvSpPr>
            <p:cNvPr id="305" name="tx305"/>
            <p:cNvSpPr/>
            <p:nvPr/>
          </p:nvSpPr>
          <p:spPr>
            <a:xfrm>
              <a:off x="4124830" y="4018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6" name="tx306"/>
            <p:cNvSpPr/>
            <p:nvPr/>
          </p:nvSpPr>
          <p:spPr>
            <a:xfrm>
              <a:off x="4333627" y="40184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07" name="tx307"/>
            <p:cNvSpPr/>
            <p:nvPr/>
          </p:nvSpPr>
          <p:spPr>
            <a:xfrm>
              <a:off x="4542425" y="40338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08" name="tx308"/>
            <p:cNvSpPr/>
            <p:nvPr/>
          </p:nvSpPr>
          <p:spPr>
            <a:xfrm>
              <a:off x="4751222" y="4049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09" name="tx309"/>
            <p:cNvSpPr/>
            <p:nvPr/>
          </p:nvSpPr>
          <p:spPr>
            <a:xfrm>
              <a:off x="4960020" y="4049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0" name="tx310"/>
            <p:cNvSpPr/>
            <p:nvPr/>
          </p:nvSpPr>
          <p:spPr>
            <a:xfrm>
              <a:off x="5168817" y="40492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11" name="tx311"/>
            <p:cNvSpPr/>
            <p:nvPr/>
          </p:nvSpPr>
          <p:spPr>
            <a:xfrm>
              <a:off x="5377615" y="4064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12" name="tx312"/>
            <p:cNvSpPr/>
            <p:nvPr/>
          </p:nvSpPr>
          <p:spPr>
            <a:xfrm>
              <a:off x="5586413" y="4064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13" name="rc313"/>
            <p:cNvSpPr/>
            <p:nvPr/>
          </p:nvSpPr>
          <p:spPr>
            <a:xfrm>
              <a:off x="4112010" y="4927502"/>
              <a:ext cx="1607740" cy="1000048"/>
            </a:xfrm>
            <a:prstGeom prst="rect">
              <a:avLst/>
            </a:prstGeom>
            <a:solidFill>
              <a:srgbClr val="EBEBEB">
                <a:alpha val="100000"/>
              </a:srgbClr>
            </a:solidFill>
          </p:spPr>
          <p:txBody>
            <a:bodyPr/>
            <a:lstStyle/>
            <a:p/>
          </p:txBody>
        </p:sp>
        <p:sp>
          <p:nvSpPr>
            <p:cNvPr id="314" name="pl314"/>
            <p:cNvSpPr/>
            <p:nvPr/>
          </p:nvSpPr>
          <p:spPr>
            <a:xfrm>
              <a:off x="4112010" y="55507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5" name="pl315"/>
            <p:cNvSpPr/>
            <p:nvPr/>
          </p:nvSpPr>
          <p:spPr>
            <a:xfrm>
              <a:off x="4112010" y="51655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6" name="pl316"/>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574341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8" name="pl318"/>
            <p:cNvSpPr/>
            <p:nvPr/>
          </p:nvSpPr>
          <p:spPr>
            <a:xfrm>
              <a:off x="4112010" y="53581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9" name="pl319"/>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185089" y="5450639"/>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328" name="pl328"/>
            <p:cNvSpPr/>
            <p:nvPr/>
          </p:nvSpPr>
          <p:spPr>
            <a:xfrm>
              <a:off x="4185089" y="5419821"/>
              <a:ext cx="1461582" cy="46227"/>
            </a:xfrm>
            <a:custGeom>
              <a:avLst/>
              <a:pathLst>
                <a:path w="1461582" h="46227">
                  <a:moveTo>
                    <a:pt x="0" y="0"/>
                  </a:moveTo>
                  <a:lnTo>
                    <a:pt x="208797" y="15409"/>
                  </a:lnTo>
                  <a:lnTo>
                    <a:pt x="417595" y="30818"/>
                  </a:lnTo>
                  <a:lnTo>
                    <a:pt x="626392" y="46227"/>
                  </a:lnTo>
                  <a:lnTo>
                    <a:pt x="835190" y="15409"/>
                  </a:lnTo>
                  <a:lnTo>
                    <a:pt x="1043987" y="46227"/>
                  </a:lnTo>
                  <a:lnTo>
                    <a:pt x="1252785" y="30818"/>
                  </a:lnTo>
                  <a:lnTo>
                    <a:pt x="1461582" y="46227"/>
                  </a:lnTo>
                </a:path>
              </a:pathLst>
            </a:custGeom>
            <a:ln w="40651" cap="flat">
              <a:solidFill>
                <a:srgbClr val="BEBEBE">
                  <a:alpha val="69803"/>
                </a:srgbClr>
              </a:solidFill>
              <a:prstDash val="solid"/>
              <a:round/>
            </a:ln>
          </p:spPr>
          <p:txBody>
            <a:bodyPr/>
            <a:lstStyle/>
            <a:p/>
          </p:txBody>
        </p:sp>
        <p:sp>
          <p:nvSpPr>
            <p:cNvPr id="329" name="pl329"/>
            <p:cNvSpPr/>
            <p:nvPr/>
          </p:nvSpPr>
          <p:spPr>
            <a:xfrm>
              <a:off x="4185089" y="5419821"/>
              <a:ext cx="1461582" cy="46227"/>
            </a:xfrm>
            <a:custGeom>
              <a:avLst/>
              <a:pathLst>
                <a:path w="1461582" h="46227">
                  <a:moveTo>
                    <a:pt x="0" y="0"/>
                  </a:moveTo>
                  <a:lnTo>
                    <a:pt x="208797" y="15409"/>
                  </a:lnTo>
                  <a:lnTo>
                    <a:pt x="417595" y="30818"/>
                  </a:lnTo>
                  <a:lnTo>
                    <a:pt x="626392" y="46227"/>
                  </a:lnTo>
                  <a:lnTo>
                    <a:pt x="835190" y="15409"/>
                  </a:lnTo>
                  <a:lnTo>
                    <a:pt x="1043987" y="46227"/>
                  </a:lnTo>
                  <a:lnTo>
                    <a:pt x="1252785" y="30818"/>
                  </a:lnTo>
                  <a:lnTo>
                    <a:pt x="1461582" y="46227"/>
                  </a:lnTo>
                </a:path>
              </a:pathLst>
            </a:custGeom>
            <a:ln w="35231" cap="flat">
              <a:solidFill>
                <a:srgbClr val="BEBEBE">
                  <a:alpha val="69803"/>
                </a:srgbClr>
              </a:solidFill>
              <a:prstDash val="solid"/>
              <a:round/>
            </a:ln>
          </p:spPr>
          <p:txBody>
            <a:bodyPr/>
            <a:lstStyle/>
            <a:p/>
          </p:txBody>
        </p:sp>
        <p:sp>
          <p:nvSpPr>
            <p:cNvPr id="330" name="pl330"/>
            <p:cNvSpPr/>
            <p:nvPr/>
          </p:nvSpPr>
          <p:spPr>
            <a:xfrm>
              <a:off x="4185089" y="5450639"/>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331" name="pl331"/>
            <p:cNvSpPr/>
            <p:nvPr/>
          </p:nvSpPr>
          <p:spPr>
            <a:xfrm>
              <a:off x="4185089" y="5419821"/>
              <a:ext cx="1461582" cy="46227"/>
            </a:xfrm>
            <a:custGeom>
              <a:avLst/>
              <a:pathLst>
                <a:path w="1461582" h="46227">
                  <a:moveTo>
                    <a:pt x="0" y="0"/>
                  </a:moveTo>
                  <a:lnTo>
                    <a:pt x="208797" y="15409"/>
                  </a:lnTo>
                  <a:lnTo>
                    <a:pt x="417595" y="30818"/>
                  </a:lnTo>
                  <a:lnTo>
                    <a:pt x="626392" y="46227"/>
                  </a:lnTo>
                  <a:lnTo>
                    <a:pt x="835190" y="15409"/>
                  </a:lnTo>
                  <a:lnTo>
                    <a:pt x="1043987" y="46227"/>
                  </a:lnTo>
                  <a:lnTo>
                    <a:pt x="1252785" y="30818"/>
                  </a:lnTo>
                  <a:lnTo>
                    <a:pt x="1461582" y="46227"/>
                  </a:lnTo>
                </a:path>
              </a:pathLst>
            </a:custGeom>
            <a:ln w="40651" cap="flat">
              <a:solidFill>
                <a:srgbClr val="000000">
                  <a:alpha val="100000"/>
                </a:srgbClr>
              </a:solidFill>
              <a:prstDash val="solid"/>
              <a:round/>
            </a:ln>
          </p:spPr>
          <p:txBody>
            <a:bodyPr/>
            <a:lstStyle/>
            <a:p/>
          </p:txBody>
        </p:sp>
        <p:sp>
          <p:nvSpPr>
            <p:cNvPr id="332" name="pl332"/>
            <p:cNvSpPr/>
            <p:nvPr/>
          </p:nvSpPr>
          <p:spPr>
            <a:xfrm>
              <a:off x="4185089" y="5419821"/>
              <a:ext cx="1461582" cy="46227"/>
            </a:xfrm>
            <a:custGeom>
              <a:avLst/>
              <a:pathLst>
                <a:path w="1461582" h="46227">
                  <a:moveTo>
                    <a:pt x="0" y="0"/>
                  </a:moveTo>
                  <a:lnTo>
                    <a:pt x="208797" y="15409"/>
                  </a:lnTo>
                  <a:lnTo>
                    <a:pt x="417595" y="30818"/>
                  </a:lnTo>
                  <a:lnTo>
                    <a:pt x="626392" y="46227"/>
                  </a:lnTo>
                  <a:lnTo>
                    <a:pt x="835190" y="15409"/>
                  </a:lnTo>
                  <a:lnTo>
                    <a:pt x="1043987" y="46227"/>
                  </a:lnTo>
                  <a:lnTo>
                    <a:pt x="1252785" y="30818"/>
                  </a:lnTo>
                  <a:lnTo>
                    <a:pt x="1461582" y="46227"/>
                  </a:lnTo>
                </a:path>
              </a:pathLst>
            </a:custGeom>
            <a:ln w="35231" cap="flat">
              <a:solidFill>
                <a:srgbClr val="1CABE2">
                  <a:alpha val="100000"/>
                </a:srgbClr>
              </a:solidFill>
              <a:prstDash val="solid"/>
              <a:round/>
            </a:ln>
          </p:spPr>
          <p:txBody>
            <a:bodyPr/>
            <a:lstStyle/>
            <a:p/>
          </p:txBody>
        </p:sp>
        <p:sp>
          <p:nvSpPr>
            <p:cNvPr id="333" name="tx333"/>
            <p:cNvSpPr/>
            <p:nvPr/>
          </p:nvSpPr>
          <p:spPr>
            <a:xfrm>
              <a:off x="4124830" y="52412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4" name="tx334"/>
            <p:cNvSpPr/>
            <p:nvPr/>
          </p:nvSpPr>
          <p:spPr>
            <a:xfrm>
              <a:off x="4333627" y="5256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5" name="tx335"/>
            <p:cNvSpPr/>
            <p:nvPr/>
          </p:nvSpPr>
          <p:spPr>
            <a:xfrm>
              <a:off x="4542425" y="527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36" name="tx336"/>
            <p:cNvSpPr/>
            <p:nvPr/>
          </p:nvSpPr>
          <p:spPr>
            <a:xfrm>
              <a:off x="4751222" y="528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7" name="tx337"/>
            <p:cNvSpPr/>
            <p:nvPr/>
          </p:nvSpPr>
          <p:spPr>
            <a:xfrm>
              <a:off x="4960020" y="5256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38" name="tx338"/>
            <p:cNvSpPr/>
            <p:nvPr/>
          </p:nvSpPr>
          <p:spPr>
            <a:xfrm>
              <a:off x="5168817" y="528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39" name="tx339"/>
            <p:cNvSpPr/>
            <p:nvPr/>
          </p:nvSpPr>
          <p:spPr>
            <a:xfrm>
              <a:off x="5377615" y="527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40" name="tx340"/>
            <p:cNvSpPr/>
            <p:nvPr/>
          </p:nvSpPr>
          <p:spPr>
            <a:xfrm>
              <a:off x="5586413" y="528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1" name="rc341"/>
            <p:cNvSpPr/>
            <p:nvPr/>
          </p:nvSpPr>
          <p:spPr>
            <a:xfrm>
              <a:off x="5789340" y="1074032"/>
              <a:ext cx="1607740" cy="1000048"/>
            </a:xfrm>
            <a:prstGeom prst="rect">
              <a:avLst/>
            </a:prstGeom>
            <a:solidFill>
              <a:srgbClr val="EBEBEB">
                <a:alpha val="100000"/>
              </a:srgbClr>
            </a:solidFill>
          </p:spPr>
          <p:txBody>
            <a:bodyPr/>
            <a:lstStyle/>
            <a:p/>
          </p:txBody>
        </p:sp>
        <p:sp>
          <p:nvSpPr>
            <p:cNvPr id="342" name="pl342"/>
            <p:cNvSpPr/>
            <p:nvPr/>
          </p:nvSpPr>
          <p:spPr>
            <a:xfrm>
              <a:off x="5789340" y="16973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3" name="pl343"/>
            <p:cNvSpPr/>
            <p:nvPr/>
          </p:nvSpPr>
          <p:spPr>
            <a:xfrm>
              <a:off x="5789340" y="13121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4" name="pl344"/>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5" name="pl345"/>
            <p:cNvSpPr/>
            <p:nvPr/>
          </p:nvSpPr>
          <p:spPr>
            <a:xfrm>
              <a:off x="5789340" y="18899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6" name="pl346"/>
            <p:cNvSpPr/>
            <p:nvPr/>
          </p:nvSpPr>
          <p:spPr>
            <a:xfrm>
              <a:off x="5789340" y="150471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7" name="pl347"/>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5862419" y="159717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356" name="pl356"/>
            <p:cNvSpPr/>
            <p:nvPr/>
          </p:nvSpPr>
          <p:spPr>
            <a:xfrm>
              <a:off x="5862419" y="1550942"/>
              <a:ext cx="1461582" cy="46227"/>
            </a:xfrm>
            <a:custGeom>
              <a:avLst/>
              <a:pathLst>
                <a:path w="1461582" h="46227">
                  <a:moveTo>
                    <a:pt x="0" y="0"/>
                  </a:moveTo>
                  <a:lnTo>
                    <a:pt x="208797" y="0"/>
                  </a:lnTo>
                  <a:lnTo>
                    <a:pt x="417595" y="0"/>
                  </a:lnTo>
                  <a:lnTo>
                    <a:pt x="626392" y="46227"/>
                  </a:lnTo>
                  <a:lnTo>
                    <a:pt x="835190" y="46227"/>
                  </a:lnTo>
                  <a:lnTo>
                    <a:pt x="1043987" y="30818"/>
                  </a:lnTo>
                  <a:lnTo>
                    <a:pt x="1252785" y="15409"/>
                  </a:lnTo>
                  <a:lnTo>
                    <a:pt x="1461582" y="0"/>
                  </a:lnTo>
                </a:path>
              </a:pathLst>
            </a:custGeom>
            <a:ln w="40651" cap="flat">
              <a:solidFill>
                <a:srgbClr val="BEBEBE">
                  <a:alpha val="69803"/>
                </a:srgbClr>
              </a:solidFill>
              <a:prstDash val="solid"/>
              <a:round/>
            </a:ln>
          </p:spPr>
          <p:txBody>
            <a:bodyPr/>
            <a:lstStyle/>
            <a:p/>
          </p:txBody>
        </p:sp>
        <p:sp>
          <p:nvSpPr>
            <p:cNvPr id="357" name="pl357"/>
            <p:cNvSpPr/>
            <p:nvPr/>
          </p:nvSpPr>
          <p:spPr>
            <a:xfrm>
              <a:off x="5862419" y="1550942"/>
              <a:ext cx="1461582" cy="46227"/>
            </a:xfrm>
            <a:custGeom>
              <a:avLst/>
              <a:pathLst>
                <a:path w="1461582" h="46227">
                  <a:moveTo>
                    <a:pt x="0" y="0"/>
                  </a:moveTo>
                  <a:lnTo>
                    <a:pt x="208797" y="0"/>
                  </a:lnTo>
                  <a:lnTo>
                    <a:pt x="417595" y="0"/>
                  </a:lnTo>
                  <a:lnTo>
                    <a:pt x="626392" y="46227"/>
                  </a:lnTo>
                  <a:lnTo>
                    <a:pt x="835190" y="46227"/>
                  </a:lnTo>
                  <a:lnTo>
                    <a:pt x="1043987" y="30818"/>
                  </a:lnTo>
                  <a:lnTo>
                    <a:pt x="1252785" y="15409"/>
                  </a:lnTo>
                  <a:lnTo>
                    <a:pt x="1461582" y="0"/>
                  </a:lnTo>
                </a:path>
              </a:pathLst>
            </a:custGeom>
            <a:ln w="35231" cap="flat">
              <a:solidFill>
                <a:srgbClr val="BEBEBE">
                  <a:alpha val="69803"/>
                </a:srgbClr>
              </a:solidFill>
              <a:prstDash val="solid"/>
              <a:round/>
            </a:ln>
          </p:spPr>
          <p:txBody>
            <a:bodyPr/>
            <a:lstStyle/>
            <a:p/>
          </p:txBody>
        </p:sp>
        <p:sp>
          <p:nvSpPr>
            <p:cNvPr id="358" name="pl358"/>
            <p:cNvSpPr/>
            <p:nvPr/>
          </p:nvSpPr>
          <p:spPr>
            <a:xfrm>
              <a:off x="5862419" y="159717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359" name="pl359"/>
            <p:cNvSpPr/>
            <p:nvPr/>
          </p:nvSpPr>
          <p:spPr>
            <a:xfrm>
              <a:off x="5862419" y="1550942"/>
              <a:ext cx="1461582" cy="46227"/>
            </a:xfrm>
            <a:custGeom>
              <a:avLst/>
              <a:pathLst>
                <a:path w="1461582" h="46227">
                  <a:moveTo>
                    <a:pt x="0" y="0"/>
                  </a:moveTo>
                  <a:lnTo>
                    <a:pt x="208797" y="0"/>
                  </a:lnTo>
                  <a:lnTo>
                    <a:pt x="417595" y="0"/>
                  </a:lnTo>
                  <a:lnTo>
                    <a:pt x="626392" y="46227"/>
                  </a:lnTo>
                  <a:lnTo>
                    <a:pt x="835190" y="46227"/>
                  </a:lnTo>
                  <a:lnTo>
                    <a:pt x="1043987" y="30818"/>
                  </a:lnTo>
                  <a:lnTo>
                    <a:pt x="1252785" y="15409"/>
                  </a:lnTo>
                  <a:lnTo>
                    <a:pt x="1461582" y="0"/>
                  </a:lnTo>
                </a:path>
              </a:pathLst>
            </a:custGeom>
            <a:ln w="40651" cap="flat">
              <a:solidFill>
                <a:srgbClr val="000000">
                  <a:alpha val="100000"/>
                </a:srgbClr>
              </a:solidFill>
              <a:prstDash val="solid"/>
              <a:round/>
            </a:ln>
          </p:spPr>
          <p:txBody>
            <a:bodyPr/>
            <a:lstStyle/>
            <a:p/>
          </p:txBody>
        </p:sp>
        <p:sp>
          <p:nvSpPr>
            <p:cNvPr id="360" name="pl360"/>
            <p:cNvSpPr/>
            <p:nvPr/>
          </p:nvSpPr>
          <p:spPr>
            <a:xfrm>
              <a:off x="5862419" y="1550942"/>
              <a:ext cx="1461582" cy="46227"/>
            </a:xfrm>
            <a:custGeom>
              <a:avLst/>
              <a:pathLst>
                <a:path w="1461582" h="46227">
                  <a:moveTo>
                    <a:pt x="0" y="0"/>
                  </a:moveTo>
                  <a:lnTo>
                    <a:pt x="208797" y="0"/>
                  </a:lnTo>
                  <a:lnTo>
                    <a:pt x="417595" y="0"/>
                  </a:lnTo>
                  <a:lnTo>
                    <a:pt x="626392" y="46227"/>
                  </a:lnTo>
                  <a:lnTo>
                    <a:pt x="835190" y="46227"/>
                  </a:lnTo>
                  <a:lnTo>
                    <a:pt x="1043987" y="30818"/>
                  </a:lnTo>
                  <a:lnTo>
                    <a:pt x="1252785" y="15409"/>
                  </a:lnTo>
                  <a:lnTo>
                    <a:pt x="1461582" y="0"/>
                  </a:lnTo>
                </a:path>
              </a:pathLst>
            </a:custGeom>
            <a:ln w="35231" cap="flat">
              <a:solidFill>
                <a:srgbClr val="1CABE2">
                  <a:alpha val="100000"/>
                </a:srgbClr>
              </a:solidFill>
              <a:prstDash val="solid"/>
              <a:round/>
            </a:ln>
          </p:spPr>
          <p:txBody>
            <a:bodyPr/>
            <a:lstStyle/>
            <a:p/>
          </p:txBody>
        </p:sp>
        <p:sp>
          <p:nvSpPr>
            <p:cNvPr id="361" name="tx361"/>
            <p:cNvSpPr/>
            <p:nvPr/>
          </p:nvSpPr>
          <p:spPr>
            <a:xfrm>
              <a:off x="5802160" y="137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2" name="tx362"/>
            <p:cNvSpPr/>
            <p:nvPr/>
          </p:nvSpPr>
          <p:spPr>
            <a:xfrm>
              <a:off x="6010957" y="137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3" name="tx363"/>
            <p:cNvSpPr/>
            <p:nvPr/>
          </p:nvSpPr>
          <p:spPr>
            <a:xfrm>
              <a:off x="6219755" y="137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4" name="tx364"/>
            <p:cNvSpPr/>
            <p:nvPr/>
          </p:nvSpPr>
          <p:spPr>
            <a:xfrm>
              <a:off x="6428552" y="1418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5" name="tx365"/>
            <p:cNvSpPr/>
            <p:nvPr/>
          </p:nvSpPr>
          <p:spPr>
            <a:xfrm>
              <a:off x="6637350" y="14186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6" name="tx366"/>
            <p:cNvSpPr/>
            <p:nvPr/>
          </p:nvSpPr>
          <p:spPr>
            <a:xfrm>
              <a:off x="6846147" y="14032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67" name="tx367"/>
            <p:cNvSpPr/>
            <p:nvPr/>
          </p:nvSpPr>
          <p:spPr>
            <a:xfrm>
              <a:off x="7054945" y="1387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68" name="tx368"/>
            <p:cNvSpPr/>
            <p:nvPr/>
          </p:nvSpPr>
          <p:spPr>
            <a:xfrm>
              <a:off x="7263742" y="137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9" name="rc369"/>
            <p:cNvSpPr/>
            <p:nvPr/>
          </p:nvSpPr>
          <p:spPr>
            <a:xfrm>
              <a:off x="5789340" y="2358522"/>
              <a:ext cx="1607740" cy="1000048"/>
            </a:xfrm>
            <a:prstGeom prst="rect">
              <a:avLst/>
            </a:prstGeom>
            <a:solidFill>
              <a:srgbClr val="EBEBEB">
                <a:alpha val="100000"/>
              </a:srgbClr>
            </a:solidFill>
          </p:spPr>
          <p:txBody>
            <a:bodyPr/>
            <a:lstStyle/>
            <a:p/>
          </p:txBody>
        </p:sp>
        <p:sp>
          <p:nvSpPr>
            <p:cNvPr id="370" name="pl370"/>
            <p:cNvSpPr/>
            <p:nvPr/>
          </p:nvSpPr>
          <p:spPr>
            <a:xfrm>
              <a:off x="5789340" y="29818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1" name="pl371"/>
            <p:cNvSpPr/>
            <p:nvPr/>
          </p:nvSpPr>
          <p:spPr>
            <a:xfrm>
              <a:off x="5789340" y="25965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2" name="pl372"/>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3" name="pl373"/>
            <p:cNvSpPr/>
            <p:nvPr/>
          </p:nvSpPr>
          <p:spPr>
            <a:xfrm>
              <a:off x="5789340" y="31744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4" name="pl374"/>
            <p:cNvSpPr/>
            <p:nvPr/>
          </p:nvSpPr>
          <p:spPr>
            <a:xfrm>
              <a:off x="5789340" y="278920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5" name="pl375"/>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3" name="pl383"/>
            <p:cNvSpPr/>
            <p:nvPr/>
          </p:nvSpPr>
          <p:spPr>
            <a:xfrm>
              <a:off x="5862419" y="288166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384" name="pl384"/>
            <p:cNvSpPr/>
            <p:nvPr/>
          </p:nvSpPr>
          <p:spPr>
            <a:xfrm>
              <a:off x="5862419" y="2912478"/>
              <a:ext cx="1461582" cy="46227"/>
            </a:xfrm>
            <a:custGeom>
              <a:avLst/>
              <a:pathLst>
                <a:path w="1461582" h="46227">
                  <a:moveTo>
                    <a:pt x="0" y="15409"/>
                  </a:moveTo>
                  <a:lnTo>
                    <a:pt x="208797" y="15409"/>
                  </a:lnTo>
                  <a:lnTo>
                    <a:pt x="417595" y="15409"/>
                  </a:lnTo>
                  <a:lnTo>
                    <a:pt x="626392" y="0"/>
                  </a:lnTo>
                  <a:lnTo>
                    <a:pt x="835190" y="46227"/>
                  </a:lnTo>
                  <a:lnTo>
                    <a:pt x="1043987" y="46227"/>
                  </a:lnTo>
                  <a:lnTo>
                    <a:pt x="1252785" y="46227"/>
                  </a:lnTo>
                  <a:lnTo>
                    <a:pt x="1461582" y="46227"/>
                  </a:lnTo>
                </a:path>
              </a:pathLst>
            </a:custGeom>
            <a:ln w="40651" cap="flat">
              <a:solidFill>
                <a:srgbClr val="BEBEBE">
                  <a:alpha val="69803"/>
                </a:srgbClr>
              </a:solidFill>
              <a:prstDash val="solid"/>
              <a:round/>
            </a:ln>
          </p:spPr>
          <p:txBody>
            <a:bodyPr/>
            <a:lstStyle/>
            <a:p/>
          </p:txBody>
        </p:sp>
        <p:sp>
          <p:nvSpPr>
            <p:cNvPr id="385" name="pl385"/>
            <p:cNvSpPr/>
            <p:nvPr/>
          </p:nvSpPr>
          <p:spPr>
            <a:xfrm>
              <a:off x="5862419" y="2912478"/>
              <a:ext cx="1461582" cy="46227"/>
            </a:xfrm>
            <a:custGeom>
              <a:avLst/>
              <a:pathLst>
                <a:path w="1461582" h="46227">
                  <a:moveTo>
                    <a:pt x="0" y="15409"/>
                  </a:moveTo>
                  <a:lnTo>
                    <a:pt x="208797" y="15409"/>
                  </a:lnTo>
                  <a:lnTo>
                    <a:pt x="417595" y="15409"/>
                  </a:lnTo>
                  <a:lnTo>
                    <a:pt x="626392" y="0"/>
                  </a:lnTo>
                  <a:lnTo>
                    <a:pt x="835190" y="46227"/>
                  </a:lnTo>
                  <a:lnTo>
                    <a:pt x="1043987" y="46227"/>
                  </a:lnTo>
                  <a:lnTo>
                    <a:pt x="1252785" y="46227"/>
                  </a:lnTo>
                  <a:lnTo>
                    <a:pt x="1461582" y="46227"/>
                  </a:lnTo>
                </a:path>
              </a:pathLst>
            </a:custGeom>
            <a:ln w="35231" cap="flat">
              <a:solidFill>
                <a:srgbClr val="BEBEBE">
                  <a:alpha val="69803"/>
                </a:srgbClr>
              </a:solidFill>
              <a:prstDash val="solid"/>
              <a:round/>
            </a:ln>
          </p:spPr>
          <p:txBody>
            <a:bodyPr/>
            <a:lstStyle/>
            <a:p/>
          </p:txBody>
        </p:sp>
        <p:sp>
          <p:nvSpPr>
            <p:cNvPr id="386" name="pl386"/>
            <p:cNvSpPr/>
            <p:nvPr/>
          </p:nvSpPr>
          <p:spPr>
            <a:xfrm>
              <a:off x="5862419" y="288166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387" name="pl387"/>
            <p:cNvSpPr/>
            <p:nvPr/>
          </p:nvSpPr>
          <p:spPr>
            <a:xfrm>
              <a:off x="5862419" y="2912478"/>
              <a:ext cx="1461582" cy="46227"/>
            </a:xfrm>
            <a:custGeom>
              <a:avLst/>
              <a:pathLst>
                <a:path w="1461582" h="46227">
                  <a:moveTo>
                    <a:pt x="0" y="15409"/>
                  </a:moveTo>
                  <a:lnTo>
                    <a:pt x="208797" y="15409"/>
                  </a:lnTo>
                  <a:lnTo>
                    <a:pt x="417595" y="15409"/>
                  </a:lnTo>
                  <a:lnTo>
                    <a:pt x="626392" y="0"/>
                  </a:lnTo>
                  <a:lnTo>
                    <a:pt x="835190" y="46227"/>
                  </a:lnTo>
                  <a:lnTo>
                    <a:pt x="1043987" y="46227"/>
                  </a:lnTo>
                  <a:lnTo>
                    <a:pt x="1252785" y="46227"/>
                  </a:lnTo>
                  <a:lnTo>
                    <a:pt x="1461582" y="46227"/>
                  </a:lnTo>
                </a:path>
              </a:pathLst>
            </a:custGeom>
            <a:ln w="40651" cap="flat">
              <a:solidFill>
                <a:srgbClr val="000000">
                  <a:alpha val="100000"/>
                </a:srgbClr>
              </a:solidFill>
              <a:prstDash val="solid"/>
              <a:round/>
            </a:ln>
          </p:spPr>
          <p:txBody>
            <a:bodyPr/>
            <a:lstStyle/>
            <a:p/>
          </p:txBody>
        </p:sp>
        <p:sp>
          <p:nvSpPr>
            <p:cNvPr id="388" name="pl388"/>
            <p:cNvSpPr/>
            <p:nvPr/>
          </p:nvSpPr>
          <p:spPr>
            <a:xfrm>
              <a:off x="5862419" y="2912478"/>
              <a:ext cx="1461582" cy="46227"/>
            </a:xfrm>
            <a:custGeom>
              <a:avLst/>
              <a:pathLst>
                <a:path w="1461582" h="46227">
                  <a:moveTo>
                    <a:pt x="0" y="15409"/>
                  </a:moveTo>
                  <a:lnTo>
                    <a:pt x="208797" y="15409"/>
                  </a:lnTo>
                  <a:lnTo>
                    <a:pt x="417595" y="15409"/>
                  </a:lnTo>
                  <a:lnTo>
                    <a:pt x="626392" y="0"/>
                  </a:lnTo>
                  <a:lnTo>
                    <a:pt x="835190" y="46227"/>
                  </a:lnTo>
                  <a:lnTo>
                    <a:pt x="1043987" y="46227"/>
                  </a:lnTo>
                  <a:lnTo>
                    <a:pt x="1252785" y="46227"/>
                  </a:lnTo>
                  <a:lnTo>
                    <a:pt x="1461582" y="46227"/>
                  </a:lnTo>
                </a:path>
              </a:pathLst>
            </a:custGeom>
            <a:ln w="35231" cap="flat">
              <a:solidFill>
                <a:srgbClr val="1CABE2">
                  <a:alpha val="100000"/>
                </a:srgbClr>
              </a:solidFill>
              <a:prstDash val="solid"/>
              <a:round/>
            </a:ln>
          </p:spPr>
          <p:txBody>
            <a:bodyPr/>
            <a:lstStyle/>
            <a:p/>
          </p:txBody>
        </p:sp>
        <p:sp>
          <p:nvSpPr>
            <p:cNvPr id="389" name="tx389"/>
            <p:cNvSpPr/>
            <p:nvPr/>
          </p:nvSpPr>
          <p:spPr>
            <a:xfrm>
              <a:off x="5802160" y="2749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0" name="tx390"/>
            <p:cNvSpPr/>
            <p:nvPr/>
          </p:nvSpPr>
          <p:spPr>
            <a:xfrm>
              <a:off x="6010957" y="2749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1" name="tx391"/>
            <p:cNvSpPr/>
            <p:nvPr/>
          </p:nvSpPr>
          <p:spPr>
            <a:xfrm>
              <a:off x="6219755" y="2749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92" name="tx392"/>
            <p:cNvSpPr/>
            <p:nvPr/>
          </p:nvSpPr>
          <p:spPr>
            <a:xfrm>
              <a:off x="6428552" y="2733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93" name="tx393"/>
            <p:cNvSpPr/>
            <p:nvPr/>
          </p:nvSpPr>
          <p:spPr>
            <a:xfrm>
              <a:off x="6637350" y="2780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4" name="tx394"/>
            <p:cNvSpPr/>
            <p:nvPr/>
          </p:nvSpPr>
          <p:spPr>
            <a:xfrm>
              <a:off x="6846147" y="2780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5" name="tx395"/>
            <p:cNvSpPr/>
            <p:nvPr/>
          </p:nvSpPr>
          <p:spPr>
            <a:xfrm>
              <a:off x="7054945" y="2780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6" name="tx396"/>
            <p:cNvSpPr/>
            <p:nvPr/>
          </p:nvSpPr>
          <p:spPr>
            <a:xfrm>
              <a:off x="7263742" y="27801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97" name="rc397"/>
            <p:cNvSpPr/>
            <p:nvPr/>
          </p:nvSpPr>
          <p:spPr>
            <a:xfrm>
              <a:off x="5789340" y="3643012"/>
              <a:ext cx="1607740" cy="1000048"/>
            </a:xfrm>
            <a:prstGeom prst="rect">
              <a:avLst/>
            </a:prstGeom>
            <a:solidFill>
              <a:srgbClr val="EBEBEB">
                <a:alpha val="100000"/>
              </a:srgbClr>
            </a:solidFill>
          </p:spPr>
          <p:txBody>
            <a:bodyPr/>
            <a:lstStyle/>
            <a:p/>
          </p:txBody>
        </p:sp>
        <p:sp>
          <p:nvSpPr>
            <p:cNvPr id="398" name="pl398"/>
            <p:cNvSpPr/>
            <p:nvPr/>
          </p:nvSpPr>
          <p:spPr>
            <a:xfrm>
              <a:off x="5789340" y="42663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9" name="pl399"/>
            <p:cNvSpPr/>
            <p:nvPr/>
          </p:nvSpPr>
          <p:spPr>
            <a:xfrm>
              <a:off x="5789340" y="38810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0" name="pl400"/>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1" name="pl401"/>
            <p:cNvSpPr/>
            <p:nvPr/>
          </p:nvSpPr>
          <p:spPr>
            <a:xfrm>
              <a:off x="5789340" y="4458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5789340" y="407369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3" name="pl403"/>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862419" y="416615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412" name="pl412"/>
            <p:cNvSpPr/>
            <p:nvPr/>
          </p:nvSpPr>
          <p:spPr>
            <a:xfrm>
              <a:off x="5862419" y="4150740"/>
              <a:ext cx="1461582" cy="15409"/>
            </a:xfrm>
            <a:custGeom>
              <a:avLst/>
              <a:pathLst>
                <a:path w="1461582" h="15409">
                  <a:moveTo>
                    <a:pt x="0" y="0"/>
                  </a:moveTo>
                  <a:lnTo>
                    <a:pt x="208797" y="0"/>
                  </a:lnTo>
                  <a:lnTo>
                    <a:pt x="417595" y="15409"/>
                  </a:lnTo>
                  <a:lnTo>
                    <a:pt x="626392" y="15409"/>
                  </a:lnTo>
                  <a:lnTo>
                    <a:pt x="835190" y="15409"/>
                  </a:lnTo>
                  <a:lnTo>
                    <a:pt x="1043987" y="0"/>
                  </a:lnTo>
                  <a:lnTo>
                    <a:pt x="1252785" y="15409"/>
                  </a:lnTo>
                  <a:lnTo>
                    <a:pt x="1461582" y="15409"/>
                  </a:lnTo>
                </a:path>
              </a:pathLst>
            </a:custGeom>
            <a:ln w="40651" cap="flat">
              <a:solidFill>
                <a:srgbClr val="BEBEBE">
                  <a:alpha val="69803"/>
                </a:srgbClr>
              </a:solidFill>
              <a:prstDash val="solid"/>
              <a:round/>
            </a:ln>
          </p:spPr>
          <p:txBody>
            <a:bodyPr/>
            <a:lstStyle/>
            <a:p/>
          </p:txBody>
        </p:sp>
        <p:sp>
          <p:nvSpPr>
            <p:cNvPr id="413" name="pl413"/>
            <p:cNvSpPr/>
            <p:nvPr/>
          </p:nvSpPr>
          <p:spPr>
            <a:xfrm>
              <a:off x="5862419" y="4150740"/>
              <a:ext cx="1461582" cy="15409"/>
            </a:xfrm>
            <a:custGeom>
              <a:avLst/>
              <a:pathLst>
                <a:path w="1461582" h="15409">
                  <a:moveTo>
                    <a:pt x="0" y="0"/>
                  </a:moveTo>
                  <a:lnTo>
                    <a:pt x="208797" y="0"/>
                  </a:lnTo>
                  <a:lnTo>
                    <a:pt x="417595" y="15409"/>
                  </a:lnTo>
                  <a:lnTo>
                    <a:pt x="626392" y="15409"/>
                  </a:lnTo>
                  <a:lnTo>
                    <a:pt x="835190" y="15409"/>
                  </a:lnTo>
                  <a:lnTo>
                    <a:pt x="1043987" y="0"/>
                  </a:lnTo>
                  <a:lnTo>
                    <a:pt x="1252785" y="15409"/>
                  </a:lnTo>
                  <a:lnTo>
                    <a:pt x="1461582" y="15409"/>
                  </a:lnTo>
                </a:path>
              </a:pathLst>
            </a:custGeom>
            <a:ln w="35231" cap="flat">
              <a:solidFill>
                <a:srgbClr val="BEBEBE">
                  <a:alpha val="69803"/>
                </a:srgbClr>
              </a:solidFill>
              <a:prstDash val="solid"/>
              <a:round/>
            </a:ln>
          </p:spPr>
          <p:txBody>
            <a:bodyPr/>
            <a:lstStyle/>
            <a:p/>
          </p:txBody>
        </p:sp>
        <p:sp>
          <p:nvSpPr>
            <p:cNvPr id="414" name="pl414"/>
            <p:cNvSpPr/>
            <p:nvPr/>
          </p:nvSpPr>
          <p:spPr>
            <a:xfrm>
              <a:off x="5862419" y="416615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415" name="pl415"/>
            <p:cNvSpPr/>
            <p:nvPr/>
          </p:nvSpPr>
          <p:spPr>
            <a:xfrm>
              <a:off x="5862419" y="4150740"/>
              <a:ext cx="1461582" cy="15409"/>
            </a:xfrm>
            <a:custGeom>
              <a:avLst/>
              <a:pathLst>
                <a:path w="1461582" h="15409">
                  <a:moveTo>
                    <a:pt x="0" y="0"/>
                  </a:moveTo>
                  <a:lnTo>
                    <a:pt x="208797" y="0"/>
                  </a:lnTo>
                  <a:lnTo>
                    <a:pt x="417595" y="15409"/>
                  </a:lnTo>
                  <a:lnTo>
                    <a:pt x="626392" y="15409"/>
                  </a:lnTo>
                  <a:lnTo>
                    <a:pt x="835190" y="15409"/>
                  </a:lnTo>
                  <a:lnTo>
                    <a:pt x="1043987" y="0"/>
                  </a:lnTo>
                  <a:lnTo>
                    <a:pt x="1252785" y="15409"/>
                  </a:lnTo>
                  <a:lnTo>
                    <a:pt x="1461582" y="15409"/>
                  </a:lnTo>
                </a:path>
              </a:pathLst>
            </a:custGeom>
            <a:ln w="40651" cap="flat">
              <a:solidFill>
                <a:srgbClr val="000000">
                  <a:alpha val="100000"/>
                </a:srgbClr>
              </a:solidFill>
              <a:prstDash val="solid"/>
              <a:round/>
            </a:ln>
          </p:spPr>
          <p:txBody>
            <a:bodyPr/>
            <a:lstStyle/>
            <a:p/>
          </p:txBody>
        </p:sp>
        <p:sp>
          <p:nvSpPr>
            <p:cNvPr id="416" name="pl416"/>
            <p:cNvSpPr/>
            <p:nvPr/>
          </p:nvSpPr>
          <p:spPr>
            <a:xfrm>
              <a:off x="5862419" y="4150740"/>
              <a:ext cx="1461582" cy="15409"/>
            </a:xfrm>
            <a:custGeom>
              <a:avLst/>
              <a:pathLst>
                <a:path w="1461582" h="15409">
                  <a:moveTo>
                    <a:pt x="0" y="0"/>
                  </a:moveTo>
                  <a:lnTo>
                    <a:pt x="208797" y="0"/>
                  </a:lnTo>
                  <a:lnTo>
                    <a:pt x="417595" y="15409"/>
                  </a:lnTo>
                  <a:lnTo>
                    <a:pt x="626392" y="15409"/>
                  </a:lnTo>
                  <a:lnTo>
                    <a:pt x="835190" y="15409"/>
                  </a:lnTo>
                  <a:lnTo>
                    <a:pt x="1043987" y="0"/>
                  </a:lnTo>
                  <a:lnTo>
                    <a:pt x="1252785" y="15409"/>
                  </a:lnTo>
                  <a:lnTo>
                    <a:pt x="1461582" y="15409"/>
                  </a:lnTo>
                </a:path>
              </a:pathLst>
            </a:custGeom>
            <a:ln w="35231" cap="flat">
              <a:solidFill>
                <a:srgbClr val="1CABE2">
                  <a:alpha val="100000"/>
                </a:srgbClr>
              </a:solidFill>
              <a:prstDash val="solid"/>
              <a:round/>
            </a:ln>
          </p:spPr>
          <p:txBody>
            <a:bodyPr/>
            <a:lstStyle/>
            <a:p/>
          </p:txBody>
        </p:sp>
        <p:sp>
          <p:nvSpPr>
            <p:cNvPr id="417" name="tx417"/>
            <p:cNvSpPr/>
            <p:nvPr/>
          </p:nvSpPr>
          <p:spPr>
            <a:xfrm>
              <a:off x="5802160" y="397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8" name="tx418"/>
            <p:cNvSpPr/>
            <p:nvPr/>
          </p:nvSpPr>
          <p:spPr>
            <a:xfrm>
              <a:off x="6010957" y="397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9" name="tx419"/>
            <p:cNvSpPr/>
            <p:nvPr/>
          </p:nvSpPr>
          <p:spPr>
            <a:xfrm>
              <a:off x="6219755" y="3987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0" name="tx420"/>
            <p:cNvSpPr/>
            <p:nvPr/>
          </p:nvSpPr>
          <p:spPr>
            <a:xfrm>
              <a:off x="6428552" y="3987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1" name="tx421"/>
            <p:cNvSpPr/>
            <p:nvPr/>
          </p:nvSpPr>
          <p:spPr>
            <a:xfrm>
              <a:off x="6637350" y="3987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2" name="tx422"/>
            <p:cNvSpPr/>
            <p:nvPr/>
          </p:nvSpPr>
          <p:spPr>
            <a:xfrm>
              <a:off x="6846147" y="397218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3" name="tx423"/>
            <p:cNvSpPr/>
            <p:nvPr/>
          </p:nvSpPr>
          <p:spPr>
            <a:xfrm>
              <a:off x="7054945" y="3987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4" name="tx424"/>
            <p:cNvSpPr/>
            <p:nvPr/>
          </p:nvSpPr>
          <p:spPr>
            <a:xfrm>
              <a:off x="7263742" y="39875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5" name="rc425"/>
            <p:cNvSpPr/>
            <p:nvPr/>
          </p:nvSpPr>
          <p:spPr>
            <a:xfrm>
              <a:off x="5789340" y="4927502"/>
              <a:ext cx="1607740" cy="1000048"/>
            </a:xfrm>
            <a:prstGeom prst="rect">
              <a:avLst/>
            </a:prstGeom>
            <a:solidFill>
              <a:srgbClr val="EBEBEB">
                <a:alpha val="100000"/>
              </a:srgbClr>
            </a:solidFill>
          </p:spPr>
          <p:txBody>
            <a:bodyPr/>
            <a:lstStyle/>
            <a:p/>
          </p:txBody>
        </p:sp>
        <p:sp>
          <p:nvSpPr>
            <p:cNvPr id="426" name="pl426"/>
            <p:cNvSpPr/>
            <p:nvPr/>
          </p:nvSpPr>
          <p:spPr>
            <a:xfrm>
              <a:off x="5789340" y="55507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5789340" y="51655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5789340" y="574341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0" name="pl430"/>
            <p:cNvSpPr/>
            <p:nvPr/>
          </p:nvSpPr>
          <p:spPr>
            <a:xfrm>
              <a:off x="5789340" y="53581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1" name="pl431"/>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5862419" y="5450639"/>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440" name="pl440"/>
            <p:cNvSpPr/>
            <p:nvPr/>
          </p:nvSpPr>
          <p:spPr>
            <a:xfrm>
              <a:off x="5862419" y="5389003"/>
              <a:ext cx="1461582" cy="61636"/>
            </a:xfrm>
            <a:custGeom>
              <a:avLst/>
              <a:pathLst>
                <a:path w="1461582" h="61636">
                  <a:moveTo>
                    <a:pt x="0" y="15409"/>
                  </a:moveTo>
                  <a:lnTo>
                    <a:pt x="208797" y="0"/>
                  </a:lnTo>
                  <a:lnTo>
                    <a:pt x="417595" y="15409"/>
                  </a:lnTo>
                  <a:lnTo>
                    <a:pt x="626392" y="0"/>
                  </a:lnTo>
                  <a:lnTo>
                    <a:pt x="835190" y="61636"/>
                  </a:lnTo>
                  <a:lnTo>
                    <a:pt x="1043987" y="61636"/>
                  </a:lnTo>
                  <a:lnTo>
                    <a:pt x="1252785" y="30818"/>
                  </a:lnTo>
                  <a:lnTo>
                    <a:pt x="1461582" y="46227"/>
                  </a:lnTo>
                </a:path>
              </a:pathLst>
            </a:custGeom>
            <a:ln w="40651" cap="flat">
              <a:solidFill>
                <a:srgbClr val="BEBEBE">
                  <a:alpha val="69803"/>
                </a:srgbClr>
              </a:solidFill>
              <a:prstDash val="solid"/>
              <a:round/>
            </a:ln>
          </p:spPr>
          <p:txBody>
            <a:bodyPr/>
            <a:lstStyle/>
            <a:p/>
          </p:txBody>
        </p:sp>
        <p:sp>
          <p:nvSpPr>
            <p:cNvPr id="441" name="pl441"/>
            <p:cNvSpPr/>
            <p:nvPr/>
          </p:nvSpPr>
          <p:spPr>
            <a:xfrm>
              <a:off x="5862419" y="5389003"/>
              <a:ext cx="1461582" cy="61636"/>
            </a:xfrm>
            <a:custGeom>
              <a:avLst/>
              <a:pathLst>
                <a:path w="1461582" h="61636">
                  <a:moveTo>
                    <a:pt x="0" y="15409"/>
                  </a:moveTo>
                  <a:lnTo>
                    <a:pt x="208797" y="0"/>
                  </a:lnTo>
                  <a:lnTo>
                    <a:pt x="417595" y="15409"/>
                  </a:lnTo>
                  <a:lnTo>
                    <a:pt x="626392" y="0"/>
                  </a:lnTo>
                  <a:lnTo>
                    <a:pt x="835190" y="61636"/>
                  </a:lnTo>
                  <a:lnTo>
                    <a:pt x="1043987" y="61636"/>
                  </a:lnTo>
                  <a:lnTo>
                    <a:pt x="1252785" y="30818"/>
                  </a:lnTo>
                  <a:lnTo>
                    <a:pt x="1461582" y="46227"/>
                  </a:lnTo>
                </a:path>
              </a:pathLst>
            </a:custGeom>
            <a:ln w="35231" cap="flat">
              <a:solidFill>
                <a:srgbClr val="BEBEBE">
                  <a:alpha val="69803"/>
                </a:srgbClr>
              </a:solidFill>
              <a:prstDash val="solid"/>
              <a:round/>
            </a:ln>
          </p:spPr>
          <p:txBody>
            <a:bodyPr/>
            <a:lstStyle/>
            <a:p/>
          </p:txBody>
        </p:sp>
        <p:sp>
          <p:nvSpPr>
            <p:cNvPr id="442" name="pl442"/>
            <p:cNvSpPr/>
            <p:nvPr/>
          </p:nvSpPr>
          <p:spPr>
            <a:xfrm>
              <a:off x="5862419" y="5450639"/>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443" name="pl443"/>
            <p:cNvSpPr/>
            <p:nvPr/>
          </p:nvSpPr>
          <p:spPr>
            <a:xfrm>
              <a:off x="5862419" y="5389003"/>
              <a:ext cx="1461582" cy="61636"/>
            </a:xfrm>
            <a:custGeom>
              <a:avLst/>
              <a:pathLst>
                <a:path w="1461582" h="61636">
                  <a:moveTo>
                    <a:pt x="0" y="15409"/>
                  </a:moveTo>
                  <a:lnTo>
                    <a:pt x="208797" y="0"/>
                  </a:lnTo>
                  <a:lnTo>
                    <a:pt x="417595" y="15409"/>
                  </a:lnTo>
                  <a:lnTo>
                    <a:pt x="626392" y="0"/>
                  </a:lnTo>
                  <a:lnTo>
                    <a:pt x="835190" y="61636"/>
                  </a:lnTo>
                  <a:lnTo>
                    <a:pt x="1043987" y="61636"/>
                  </a:lnTo>
                  <a:lnTo>
                    <a:pt x="1252785" y="30818"/>
                  </a:lnTo>
                  <a:lnTo>
                    <a:pt x="1461582" y="46227"/>
                  </a:lnTo>
                </a:path>
              </a:pathLst>
            </a:custGeom>
            <a:ln w="40651" cap="flat">
              <a:solidFill>
                <a:srgbClr val="000000">
                  <a:alpha val="100000"/>
                </a:srgbClr>
              </a:solidFill>
              <a:prstDash val="solid"/>
              <a:round/>
            </a:ln>
          </p:spPr>
          <p:txBody>
            <a:bodyPr/>
            <a:lstStyle/>
            <a:p/>
          </p:txBody>
        </p:sp>
        <p:sp>
          <p:nvSpPr>
            <p:cNvPr id="444" name="pl444"/>
            <p:cNvSpPr/>
            <p:nvPr/>
          </p:nvSpPr>
          <p:spPr>
            <a:xfrm>
              <a:off x="5862419" y="5389003"/>
              <a:ext cx="1461582" cy="61636"/>
            </a:xfrm>
            <a:custGeom>
              <a:avLst/>
              <a:pathLst>
                <a:path w="1461582" h="61636">
                  <a:moveTo>
                    <a:pt x="0" y="15409"/>
                  </a:moveTo>
                  <a:lnTo>
                    <a:pt x="208797" y="0"/>
                  </a:lnTo>
                  <a:lnTo>
                    <a:pt x="417595" y="15409"/>
                  </a:lnTo>
                  <a:lnTo>
                    <a:pt x="626392" y="0"/>
                  </a:lnTo>
                  <a:lnTo>
                    <a:pt x="835190" y="61636"/>
                  </a:lnTo>
                  <a:lnTo>
                    <a:pt x="1043987" y="61636"/>
                  </a:lnTo>
                  <a:lnTo>
                    <a:pt x="1252785" y="30818"/>
                  </a:lnTo>
                  <a:lnTo>
                    <a:pt x="1461582" y="46227"/>
                  </a:lnTo>
                </a:path>
              </a:pathLst>
            </a:custGeom>
            <a:ln w="35231" cap="flat">
              <a:solidFill>
                <a:srgbClr val="1CABE2">
                  <a:alpha val="100000"/>
                </a:srgbClr>
              </a:solidFill>
              <a:prstDash val="solid"/>
              <a:round/>
            </a:ln>
          </p:spPr>
          <p:txBody>
            <a:bodyPr/>
            <a:lstStyle/>
            <a:p/>
          </p:txBody>
        </p:sp>
        <p:sp>
          <p:nvSpPr>
            <p:cNvPr id="445" name="tx445"/>
            <p:cNvSpPr/>
            <p:nvPr/>
          </p:nvSpPr>
          <p:spPr>
            <a:xfrm>
              <a:off x="5802160" y="5225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6" name="tx446"/>
            <p:cNvSpPr/>
            <p:nvPr/>
          </p:nvSpPr>
          <p:spPr>
            <a:xfrm>
              <a:off x="6010957" y="5210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7" name="tx447"/>
            <p:cNvSpPr/>
            <p:nvPr/>
          </p:nvSpPr>
          <p:spPr>
            <a:xfrm>
              <a:off x="6219755" y="52258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48" name="tx448"/>
            <p:cNvSpPr/>
            <p:nvPr/>
          </p:nvSpPr>
          <p:spPr>
            <a:xfrm>
              <a:off x="6428552" y="52104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9" name="tx449"/>
            <p:cNvSpPr/>
            <p:nvPr/>
          </p:nvSpPr>
          <p:spPr>
            <a:xfrm>
              <a:off x="6637350" y="527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0" name="tx450"/>
            <p:cNvSpPr/>
            <p:nvPr/>
          </p:nvSpPr>
          <p:spPr>
            <a:xfrm>
              <a:off x="6846147" y="527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1" name="tx451"/>
            <p:cNvSpPr/>
            <p:nvPr/>
          </p:nvSpPr>
          <p:spPr>
            <a:xfrm>
              <a:off x="7054945" y="52412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52" name="tx452"/>
            <p:cNvSpPr/>
            <p:nvPr/>
          </p:nvSpPr>
          <p:spPr>
            <a:xfrm>
              <a:off x="7263742" y="5256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53" name="rc453"/>
            <p:cNvSpPr/>
            <p:nvPr/>
          </p:nvSpPr>
          <p:spPr>
            <a:xfrm>
              <a:off x="7466670" y="1074032"/>
              <a:ext cx="1607740" cy="1000048"/>
            </a:xfrm>
            <a:prstGeom prst="rect">
              <a:avLst/>
            </a:prstGeom>
            <a:solidFill>
              <a:srgbClr val="EBEBEB">
                <a:alpha val="100000"/>
              </a:srgbClr>
            </a:solidFill>
          </p:spPr>
          <p:txBody>
            <a:bodyPr/>
            <a:lstStyle/>
            <a:p/>
          </p:txBody>
        </p:sp>
        <p:sp>
          <p:nvSpPr>
            <p:cNvPr id="454" name="pl454"/>
            <p:cNvSpPr/>
            <p:nvPr/>
          </p:nvSpPr>
          <p:spPr>
            <a:xfrm>
              <a:off x="7466670" y="169732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5" name="pl455"/>
            <p:cNvSpPr/>
            <p:nvPr/>
          </p:nvSpPr>
          <p:spPr>
            <a:xfrm>
              <a:off x="7466670" y="13121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6" name="pl45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7" name="pl457"/>
            <p:cNvSpPr/>
            <p:nvPr/>
          </p:nvSpPr>
          <p:spPr>
            <a:xfrm>
              <a:off x="7466670" y="188994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8" name="pl458"/>
            <p:cNvSpPr/>
            <p:nvPr/>
          </p:nvSpPr>
          <p:spPr>
            <a:xfrm>
              <a:off x="7466670" y="150471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9" name="pl459"/>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7539749" y="159717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468" name="pl468"/>
            <p:cNvSpPr/>
            <p:nvPr/>
          </p:nvSpPr>
          <p:spPr>
            <a:xfrm>
              <a:off x="7539749" y="1550942"/>
              <a:ext cx="1461582" cy="15409"/>
            </a:xfrm>
            <a:custGeom>
              <a:avLst/>
              <a:pathLst>
                <a:path w="1461582" h="15409">
                  <a:moveTo>
                    <a:pt x="0" y="0"/>
                  </a:moveTo>
                  <a:lnTo>
                    <a:pt x="208797" y="0"/>
                  </a:lnTo>
                  <a:lnTo>
                    <a:pt x="417595" y="0"/>
                  </a:lnTo>
                  <a:lnTo>
                    <a:pt x="626392" y="0"/>
                  </a:lnTo>
                  <a:lnTo>
                    <a:pt x="835190" y="0"/>
                  </a:lnTo>
                  <a:lnTo>
                    <a:pt x="1043987" y="0"/>
                  </a:lnTo>
                  <a:lnTo>
                    <a:pt x="1252785" y="15409"/>
                  </a:lnTo>
                  <a:lnTo>
                    <a:pt x="1461582" y="15409"/>
                  </a:lnTo>
                </a:path>
              </a:pathLst>
            </a:custGeom>
            <a:ln w="40651" cap="flat">
              <a:solidFill>
                <a:srgbClr val="BEBEBE">
                  <a:alpha val="69803"/>
                </a:srgbClr>
              </a:solidFill>
              <a:prstDash val="solid"/>
              <a:round/>
            </a:ln>
          </p:spPr>
          <p:txBody>
            <a:bodyPr/>
            <a:lstStyle/>
            <a:p/>
          </p:txBody>
        </p:sp>
        <p:sp>
          <p:nvSpPr>
            <p:cNvPr id="469" name="pl469"/>
            <p:cNvSpPr/>
            <p:nvPr/>
          </p:nvSpPr>
          <p:spPr>
            <a:xfrm>
              <a:off x="7539749" y="1550942"/>
              <a:ext cx="1461582" cy="15409"/>
            </a:xfrm>
            <a:custGeom>
              <a:avLst/>
              <a:pathLst>
                <a:path w="1461582" h="15409">
                  <a:moveTo>
                    <a:pt x="0" y="0"/>
                  </a:moveTo>
                  <a:lnTo>
                    <a:pt x="208797" y="0"/>
                  </a:lnTo>
                  <a:lnTo>
                    <a:pt x="417595" y="0"/>
                  </a:lnTo>
                  <a:lnTo>
                    <a:pt x="626392" y="0"/>
                  </a:lnTo>
                  <a:lnTo>
                    <a:pt x="835190" y="0"/>
                  </a:lnTo>
                  <a:lnTo>
                    <a:pt x="1043987" y="0"/>
                  </a:lnTo>
                  <a:lnTo>
                    <a:pt x="1252785" y="15409"/>
                  </a:lnTo>
                  <a:lnTo>
                    <a:pt x="1461582" y="15409"/>
                  </a:lnTo>
                </a:path>
              </a:pathLst>
            </a:custGeom>
            <a:ln w="35231" cap="flat">
              <a:solidFill>
                <a:srgbClr val="BEBEBE">
                  <a:alpha val="69803"/>
                </a:srgbClr>
              </a:solidFill>
              <a:prstDash val="solid"/>
              <a:round/>
            </a:ln>
          </p:spPr>
          <p:txBody>
            <a:bodyPr/>
            <a:lstStyle/>
            <a:p/>
          </p:txBody>
        </p:sp>
        <p:sp>
          <p:nvSpPr>
            <p:cNvPr id="470" name="pl470"/>
            <p:cNvSpPr/>
            <p:nvPr/>
          </p:nvSpPr>
          <p:spPr>
            <a:xfrm>
              <a:off x="7539749" y="159717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471" name="pl471"/>
            <p:cNvSpPr/>
            <p:nvPr/>
          </p:nvSpPr>
          <p:spPr>
            <a:xfrm>
              <a:off x="7539749" y="1550942"/>
              <a:ext cx="1461582" cy="15409"/>
            </a:xfrm>
            <a:custGeom>
              <a:avLst/>
              <a:pathLst>
                <a:path w="1461582" h="15409">
                  <a:moveTo>
                    <a:pt x="0" y="0"/>
                  </a:moveTo>
                  <a:lnTo>
                    <a:pt x="208797" y="0"/>
                  </a:lnTo>
                  <a:lnTo>
                    <a:pt x="417595" y="0"/>
                  </a:lnTo>
                  <a:lnTo>
                    <a:pt x="626392" y="0"/>
                  </a:lnTo>
                  <a:lnTo>
                    <a:pt x="835190" y="0"/>
                  </a:lnTo>
                  <a:lnTo>
                    <a:pt x="1043987" y="0"/>
                  </a:lnTo>
                  <a:lnTo>
                    <a:pt x="1252785" y="15409"/>
                  </a:lnTo>
                  <a:lnTo>
                    <a:pt x="1461582" y="15409"/>
                  </a:lnTo>
                </a:path>
              </a:pathLst>
            </a:custGeom>
            <a:ln w="40651" cap="flat">
              <a:solidFill>
                <a:srgbClr val="000000">
                  <a:alpha val="100000"/>
                </a:srgbClr>
              </a:solidFill>
              <a:prstDash val="solid"/>
              <a:round/>
            </a:ln>
          </p:spPr>
          <p:txBody>
            <a:bodyPr/>
            <a:lstStyle/>
            <a:p/>
          </p:txBody>
        </p:sp>
        <p:sp>
          <p:nvSpPr>
            <p:cNvPr id="472" name="pl472"/>
            <p:cNvSpPr/>
            <p:nvPr/>
          </p:nvSpPr>
          <p:spPr>
            <a:xfrm>
              <a:off x="7539749" y="1550942"/>
              <a:ext cx="1461582" cy="15409"/>
            </a:xfrm>
            <a:custGeom>
              <a:avLst/>
              <a:pathLst>
                <a:path w="1461582" h="15409">
                  <a:moveTo>
                    <a:pt x="0" y="0"/>
                  </a:moveTo>
                  <a:lnTo>
                    <a:pt x="208797" y="0"/>
                  </a:lnTo>
                  <a:lnTo>
                    <a:pt x="417595" y="0"/>
                  </a:lnTo>
                  <a:lnTo>
                    <a:pt x="626392" y="0"/>
                  </a:lnTo>
                  <a:lnTo>
                    <a:pt x="835190" y="0"/>
                  </a:lnTo>
                  <a:lnTo>
                    <a:pt x="1043987" y="0"/>
                  </a:lnTo>
                  <a:lnTo>
                    <a:pt x="1252785" y="15409"/>
                  </a:lnTo>
                  <a:lnTo>
                    <a:pt x="1461582" y="15409"/>
                  </a:lnTo>
                </a:path>
              </a:pathLst>
            </a:custGeom>
            <a:ln w="35231" cap="flat">
              <a:solidFill>
                <a:srgbClr val="1CABE2">
                  <a:alpha val="100000"/>
                </a:srgbClr>
              </a:solidFill>
              <a:prstDash val="solid"/>
              <a:round/>
            </a:ln>
          </p:spPr>
          <p:txBody>
            <a:bodyPr/>
            <a:lstStyle/>
            <a:p/>
          </p:txBody>
        </p:sp>
        <p:sp>
          <p:nvSpPr>
            <p:cNvPr id="473" name="tx473"/>
            <p:cNvSpPr/>
            <p:nvPr/>
          </p:nvSpPr>
          <p:spPr>
            <a:xfrm>
              <a:off x="7479490" y="137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4" name="tx474"/>
            <p:cNvSpPr/>
            <p:nvPr/>
          </p:nvSpPr>
          <p:spPr>
            <a:xfrm>
              <a:off x="7688287" y="137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5" name="tx475"/>
            <p:cNvSpPr/>
            <p:nvPr/>
          </p:nvSpPr>
          <p:spPr>
            <a:xfrm>
              <a:off x="7897085" y="137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6" name="tx476"/>
            <p:cNvSpPr/>
            <p:nvPr/>
          </p:nvSpPr>
          <p:spPr>
            <a:xfrm>
              <a:off x="8105882" y="137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7" name="tx477"/>
            <p:cNvSpPr/>
            <p:nvPr/>
          </p:nvSpPr>
          <p:spPr>
            <a:xfrm>
              <a:off x="8314680" y="137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8" name="tx478"/>
            <p:cNvSpPr/>
            <p:nvPr/>
          </p:nvSpPr>
          <p:spPr>
            <a:xfrm>
              <a:off x="8523477" y="137238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9" name="tx479"/>
            <p:cNvSpPr/>
            <p:nvPr/>
          </p:nvSpPr>
          <p:spPr>
            <a:xfrm>
              <a:off x="8732275" y="1387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0" name="tx480"/>
            <p:cNvSpPr/>
            <p:nvPr/>
          </p:nvSpPr>
          <p:spPr>
            <a:xfrm>
              <a:off x="8941072" y="13877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81" name="rc481"/>
            <p:cNvSpPr/>
            <p:nvPr/>
          </p:nvSpPr>
          <p:spPr>
            <a:xfrm>
              <a:off x="7466670" y="2358522"/>
              <a:ext cx="1607740" cy="1000048"/>
            </a:xfrm>
            <a:prstGeom prst="rect">
              <a:avLst/>
            </a:prstGeom>
            <a:solidFill>
              <a:srgbClr val="EBEBEB">
                <a:alpha val="100000"/>
              </a:srgbClr>
            </a:solidFill>
          </p:spPr>
          <p:txBody>
            <a:bodyPr/>
            <a:lstStyle/>
            <a:p/>
          </p:txBody>
        </p:sp>
        <p:sp>
          <p:nvSpPr>
            <p:cNvPr id="482" name="pl482"/>
            <p:cNvSpPr/>
            <p:nvPr/>
          </p:nvSpPr>
          <p:spPr>
            <a:xfrm>
              <a:off x="7466670" y="298181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3" name="pl483"/>
            <p:cNvSpPr/>
            <p:nvPr/>
          </p:nvSpPr>
          <p:spPr>
            <a:xfrm>
              <a:off x="7466670" y="25965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4" name="pl484"/>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5" name="pl485"/>
            <p:cNvSpPr/>
            <p:nvPr/>
          </p:nvSpPr>
          <p:spPr>
            <a:xfrm>
              <a:off x="7466670" y="317443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86" name="pl486"/>
            <p:cNvSpPr/>
            <p:nvPr/>
          </p:nvSpPr>
          <p:spPr>
            <a:xfrm>
              <a:off x="7466670" y="278920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87" name="pl487"/>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7539749" y="288166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496" name="pl496"/>
            <p:cNvSpPr/>
            <p:nvPr/>
          </p:nvSpPr>
          <p:spPr>
            <a:xfrm>
              <a:off x="7539749" y="2804614"/>
              <a:ext cx="1461582" cy="77045"/>
            </a:xfrm>
            <a:custGeom>
              <a:avLst/>
              <a:pathLst>
                <a:path w="1461582" h="77045">
                  <a:moveTo>
                    <a:pt x="0" y="0"/>
                  </a:moveTo>
                  <a:lnTo>
                    <a:pt x="208797" y="0"/>
                  </a:lnTo>
                  <a:lnTo>
                    <a:pt x="417595" y="0"/>
                  </a:lnTo>
                  <a:lnTo>
                    <a:pt x="626392" y="0"/>
                  </a:lnTo>
                  <a:lnTo>
                    <a:pt x="835190" y="15409"/>
                  </a:lnTo>
                  <a:lnTo>
                    <a:pt x="1043987" y="61636"/>
                  </a:lnTo>
                  <a:lnTo>
                    <a:pt x="1252785" y="61636"/>
                  </a:lnTo>
                  <a:lnTo>
                    <a:pt x="1461582" y="77045"/>
                  </a:lnTo>
                </a:path>
              </a:pathLst>
            </a:custGeom>
            <a:ln w="40651" cap="flat">
              <a:solidFill>
                <a:srgbClr val="BEBEBE">
                  <a:alpha val="69803"/>
                </a:srgbClr>
              </a:solidFill>
              <a:prstDash val="solid"/>
              <a:round/>
            </a:ln>
          </p:spPr>
          <p:txBody>
            <a:bodyPr/>
            <a:lstStyle/>
            <a:p/>
          </p:txBody>
        </p:sp>
        <p:sp>
          <p:nvSpPr>
            <p:cNvPr id="497" name="pl497"/>
            <p:cNvSpPr/>
            <p:nvPr/>
          </p:nvSpPr>
          <p:spPr>
            <a:xfrm>
              <a:off x="7539749" y="2804614"/>
              <a:ext cx="1461582" cy="77045"/>
            </a:xfrm>
            <a:custGeom>
              <a:avLst/>
              <a:pathLst>
                <a:path w="1461582" h="77045">
                  <a:moveTo>
                    <a:pt x="0" y="0"/>
                  </a:moveTo>
                  <a:lnTo>
                    <a:pt x="208797" y="0"/>
                  </a:lnTo>
                  <a:lnTo>
                    <a:pt x="417595" y="0"/>
                  </a:lnTo>
                  <a:lnTo>
                    <a:pt x="626392" y="0"/>
                  </a:lnTo>
                  <a:lnTo>
                    <a:pt x="835190" y="15409"/>
                  </a:lnTo>
                  <a:lnTo>
                    <a:pt x="1043987" y="61636"/>
                  </a:lnTo>
                  <a:lnTo>
                    <a:pt x="1252785" y="61636"/>
                  </a:lnTo>
                  <a:lnTo>
                    <a:pt x="1461582" y="77045"/>
                  </a:lnTo>
                </a:path>
              </a:pathLst>
            </a:custGeom>
            <a:ln w="35231" cap="flat">
              <a:solidFill>
                <a:srgbClr val="BEBEBE">
                  <a:alpha val="69803"/>
                </a:srgbClr>
              </a:solidFill>
              <a:prstDash val="solid"/>
              <a:round/>
            </a:ln>
          </p:spPr>
          <p:txBody>
            <a:bodyPr/>
            <a:lstStyle/>
            <a:p/>
          </p:txBody>
        </p:sp>
        <p:sp>
          <p:nvSpPr>
            <p:cNvPr id="498" name="pl498"/>
            <p:cNvSpPr/>
            <p:nvPr/>
          </p:nvSpPr>
          <p:spPr>
            <a:xfrm>
              <a:off x="7539749" y="288166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499" name="pl499"/>
            <p:cNvSpPr/>
            <p:nvPr/>
          </p:nvSpPr>
          <p:spPr>
            <a:xfrm>
              <a:off x="7539749" y="2804614"/>
              <a:ext cx="1461582" cy="77045"/>
            </a:xfrm>
            <a:custGeom>
              <a:avLst/>
              <a:pathLst>
                <a:path w="1461582" h="77045">
                  <a:moveTo>
                    <a:pt x="0" y="0"/>
                  </a:moveTo>
                  <a:lnTo>
                    <a:pt x="208797" y="0"/>
                  </a:lnTo>
                  <a:lnTo>
                    <a:pt x="417595" y="0"/>
                  </a:lnTo>
                  <a:lnTo>
                    <a:pt x="626392" y="0"/>
                  </a:lnTo>
                  <a:lnTo>
                    <a:pt x="835190" y="15409"/>
                  </a:lnTo>
                  <a:lnTo>
                    <a:pt x="1043987" y="61636"/>
                  </a:lnTo>
                  <a:lnTo>
                    <a:pt x="1252785" y="61636"/>
                  </a:lnTo>
                  <a:lnTo>
                    <a:pt x="1461582" y="77045"/>
                  </a:lnTo>
                </a:path>
              </a:pathLst>
            </a:custGeom>
            <a:ln w="40651" cap="flat">
              <a:solidFill>
                <a:srgbClr val="000000">
                  <a:alpha val="100000"/>
                </a:srgbClr>
              </a:solidFill>
              <a:prstDash val="solid"/>
              <a:round/>
            </a:ln>
          </p:spPr>
          <p:txBody>
            <a:bodyPr/>
            <a:lstStyle/>
            <a:p/>
          </p:txBody>
        </p:sp>
        <p:sp>
          <p:nvSpPr>
            <p:cNvPr id="500" name="pl500"/>
            <p:cNvSpPr/>
            <p:nvPr/>
          </p:nvSpPr>
          <p:spPr>
            <a:xfrm>
              <a:off x="7539749" y="2804614"/>
              <a:ext cx="1461582" cy="77045"/>
            </a:xfrm>
            <a:custGeom>
              <a:avLst/>
              <a:pathLst>
                <a:path w="1461582" h="77045">
                  <a:moveTo>
                    <a:pt x="0" y="0"/>
                  </a:moveTo>
                  <a:lnTo>
                    <a:pt x="208797" y="0"/>
                  </a:lnTo>
                  <a:lnTo>
                    <a:pt x="417595" y="0"/>
                  </a:lnTo>
                  <a:lnTo>
                    <a:pt x="626392" y="0"/>
                  </a:lnTo>
                  <a:lnTo>
                    <a:pt x="835190" y="15409"/>
                  </a:lnTo>
                  <a:lnTo>
                    <a:pt x="1043987" y="61636"/>
                  </a:lnTo>
                  <a:lnTo>
                    <a:pt x="1252785" y="61636"/>
                  </a:lnTo>
                  <a:lnTo>
                    <a:pt x="1461582" y="77045"/>
                  </a:lnTo>
                </a:path>
              </a:pathLst>
            </a:custGeom>
            <a:ln w="35231" cap="flat">
              <a:solidFill>
                <a:srgbClr val="1CABE2">
                  <a:alpha val="100000"/>
                </a:srgbClr>
              </a:solidFill>
              <a:prstDash val="solid"/>
              <a:round/>
            </a:ln>
          </p:spPr>
          <p:txBody>
            <a:bodyPr/>
            <a:lstStyle/>
            <a:p/>
          </p:txBody>
        </p:sp>
        <p:sp>
          <p:nvSpPr>
            <p:cNvPr id="501" name="tx501"/>
            <p:cNvSpPr/>
            <p:nvPr/>
          </p:nvSpPr>
          <p:spPr>
            <a:xfrm>
              <a:off x="7479490" y="2626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2" name="tx502"/>
            <p:cNvSpPr/>
            <p:nvPr/>
          </p:nvSpPr>
          <p:spPr>
            <a:xfrm>
              <a:off x="7688287" y="2626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3" name="tx503"/>
            <p:cNvSpPr/>
            <p:nvPr/>
          </p:nvSpPr>
          <p:spPr>
            <a:xfrm>
              <a:off x="7897085" y="2626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4" name="tx504"/>
            <p:cNvSpPr/>
            <p:nvPr/>
          </p:nvSpPr>
          <p:spPr>
            <a:xfrm>
              <a:off x="8105882" y="26260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05" name="tx505"/>
            <p:cNvSpPr/>
            <p:nvPr/>
          </p:nvSpPr>
          <p:spPr>
            <a:xfrm>
              <a:off x="8314680" y="26414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506" name="tx506"/>
            <p:cNvSpPr/>
            <p:nvPr/>
          </p:nvSpPr>
          <p:spPr>
            <a:xfrm>
              <a:off x="8523477" y="26876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07" name="tx507"/>
            <p:cNvSpPr/>
            <p:nvPr/>
          </p:nvSpPr>
          <p:spPr>
            <a:xfrm>
              <a:off x="8732275" y="26876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08" name="tx508"/>
            <p:cNvSpPr/>
            <p:nvPr/>
          </p:nvSpPr>
          <p:spPr>
            <a:xfrm>
              <a:off x="8941072" y="27031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09" name="rc509"/>
            <p:cNvSpPr/>
            <p:nvPr/>
          </p:nvSpPr>
          <p:spPr>
            <a:xfrm>
              <a:off x="7466670" y="3643012"/>
              <a:ext cx="1607740" cy="1000048"/>
            </a:xfrm>
            <a:prstGeom prst="rect">
              <a:avLst/>
            </a:prstGeom>
            <a:solidFill>
              <a:srgbClr val="EBEBEB">
                <a:alpha val="100000"/>
              </a:srgbClr>
            </a:solidFill>
          </p:spPr>
          <p:txBody>
            <a:bodyPr/>
            <a:lstStyle/>
            <a:p/>
          </p:txBody>
        </p:sp>
        <p:sp>
          <p:nvSpPr>
            <p:cNvPr id="510" name="pl510"/>
            <p:cNvSpPr/>
            <p:nvPr/>
          </p:nvSpPr>
          <p:spPr>
            <a:xfrm>
              <a:off x="7466670" y="426630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1" name="pl511"/>
            <p:cNvSpPr/>
            <p:nvPr/>
          </p:nvSpPr>
          <p:spPr>
            <a:xfrm>
              <a:off x="7466670" y="38810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2" name="pl512"/>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3" name="pl513"/>
            <p:cNvSpPr/>
            <p:nvPr/>
          </p:nvSpPr>
          <p:spPr>
            <a:xfrm>
              <a:off x="7466670" y="445892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4" name="pl514"/>
            <p:cNvSpPr/>
            <p:nvPr/>
          </p:nvSpPr>
          <p:spPr>
            <a:xfrm>
              <a:off x="7466670" y="407369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5" name="pl515"/>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7539749" y="416615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524" name="pl524"/>
            <p:cNvSpPr/>
            <p:nvPr/>
          </p:nvSpPr>
          <p:spPr>
            <a:xfrm>
              <a:off x="7539749" y="4258604"/>
              <a:ext cx="1461582" cy="338999"/>
            </a:xfrm>
            <a:custGeom>
              <a:avLst/>
              <a:pathLst>
                <a:path w="1461582" h="338999">
                  <a:moveTo>
                    <a:pt x="0" y="30818"/>
                  </a:moveTo>
                  <a:lnTo>
                    <a:pt x="208797" y="0"/>
                  </a:lnTo>
                  <a:lnTo>
                    <a:pt x="417595" y="15409"/>
                  </a:lnTo>
                  <a:lnTo>
                    <a:pt x="626392" y="30818"/>
                  </a:lnTo>
                  <a:lnTo>
                    <a:pt x="835190" y="46227"/>
                  </a:lnTo>
                  <a:lnTo>
                    <a:pt x="1043987" y="138681"/>
                  </a:lnTo>
                  <a:lnTo>
                    <a:pt x="1252785" y="338999"/>
                  </a:lnTo>
                  <a:lnTo>
                    <a:pt x="1461582" y="338999"/>
                  </a:lnTo>
                </a:path>
              </a:pathLst>
            </a:custGeom>
            <a:ln w="40651" cap="flat">
              <a:solidFill>
                <a:srgbClr val="BEBEBE">
                  <a:alpha val="69803"/>
                </a:srgbClr>
              </a:solidFill>
              <a:prstDash val="solid"/>
              <a:round/>
            </a:ln>
          </p:spPr>
          <p:txBody>
            <a:bodyPr/>
            <a:lstStyle/>
            <a:p/>
          </p:txBody>
        </p:sp>
        <p:sp>
          <p:nvSpPr>
            <p:cNvPr id="525" name="pl525"/>
            <p:cNvSpPr/>
            <p:nvPr/>
          </p:nvSpPr>
          <p:spPr>
            <a:xfrm>
              <a:off x="7539749" y="4258604"/>
              <a:ext cx="1461582" cy="338999"/>
            </a:xfrm>
            <a:custGeom>
              <a:avLst/>
              <a:pathLst>
                <a:path w="1461582" h="338999">
                  <a:moveTo>
                    <a:pt x="0" y="30818"/>
                  </a:moveTo>
                  <a:lnTo>
                    <a:pt x="208797" y="0"/>
                  </a:lnTo>
                  <a:lnTo>
                    <a:pt x="417595" y="15409"/>
                  </a:lnTo>
                  <a:lnTo>
                    <a:pt x="626392" y="30818"/>
                  </a:lnTo>
                  <a:lnTo>
                    <a:pt x="835190" y="46227"/>
                  </a:lnTo>
                  <a:lnTo>
                    <a:pt x="1043987" y="138681"/>
                  </a:lnTo>
                  <a:lnTo>
                    <a:pt x="1252785" y="338999"/>
                  </a:lnTo>
                  <a:lnTo>
                    <a:pt x="1461582" y="338999"/>
                  </a:lnTo>
                </a:path>
              </a:pathLst>
            </a:custGeom>
            <a:ln w="35231" cap="flat">
              <a:solidFill>
                <a:srgbClr val="BEBEBE">
                  <a:alpha val="69803"/>
                </a:srgbClr>
              </a:solidFill>
              <a:prstDash val="solid"/>
              <a:round/>
            </a:ln>
          </p:spPr>
          <p:txBody>
            <a:bodyPr/>
            <a:lstStyle/>
            <a:p/>
          </p:txBody>
        </p:sp>
        <p:sp>
          <p:nvSpPr>
            <p:cNvPr id="526" name="pl526"/>
            <p:cNvSpPr/>
            <p:nvPr/>
          </p:nvSpPr>
          <p:spPr>
            <a:xfrm>
              <a:off x="7539749" y="4166150"/>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527" name="pl527"/>
            <p:cNvSpPr/>
            <p:nvPr/>
          </p:nvSpPr>
          <p:spPr>
            <a:xfrm>
              <a:off x="7539749" y="4258604"/>
              <a:ext cx="1461582" cy="338999"/>
            </a:xfrm>
            <a:custGeom>
              <a:avLst/>
              <a:pathLst>
                <a:path w="1461582" h="338999">
                  <a:moveTo>
                    <a:pt x="0" y="30818"/>
                  </a:moveTo>
                  <a:lnTo>
                    <a:pt x="208797" y="0"/>
                  </a:lnTo>
                  <a:lnTo>
                    <a:pt x="417595" y="15409"/>
                  </a:lnTo>
                  <a:lnTo>
                    <a:pt x="626392" y="30818"/>
                  </a:lnTo>
                  <a:lnTo>
                    <a:pt x="835190" y="46227"/>
                  </a:lnTo>
                  <a:lnTo>
                    <a:pt x="1043987" y="138681"/>
                  </a:lnTo>
                  <a:lnTo>
                    <a:pt x="1252785" y="338999"/>
                  </a:lnTo>
                  <a:lnTo>
                    <a:pt x="1461582" y="338999"/>
                  </a:lnTo>
                </a:path>
              </a:pathLst>
            </a:custGeom>
            <a:ln w="40651" cap="flat">
              <a:solidFill>
                <a:srgbClr val="000000">
                  <a:alpha val="100000"/>
                </a:srgbClr>
              </a:solidFill>
              <a:prstDash val="solid"/>
              <a:round/>
            </a:ln>
          </p:spPr>
          <p:txBody>
            <a:bodyPr/>
            <a:lstStyle/>
            <a:p/>
          </p:txBody>
        </p:sp>
        <p:sp>
          <p:nvSpPr>
            <p:cNvPr id="528" name="pl528"/>
            <p:cNvSpPr/>
            <p:nvPr/>
          </p:nvSpPr>
          <p:spPr>
            <a:xfrm>
              <a:off x="7539749" y="4258604"/>
              <a:ext cx="1461582" cy="338999"/>
            </a:xfrm>
            <a:custGeom>
              <a:avLst/>
              <a:pathLst>
                <a:path w="1461582" h="338999">
                  <a:moveTo>
                    <a:pt x="0" y="30818"/>
                  </a:moveTo>
                  <a:lnTo>
                    <a:pt x="208797" y="0"/>
                  </a:lnTo>
                  <a:lnTo>
                    <a:pt x="417595" y="15409"/>
                  </a:lnTo>
                  <a:lnTo>
                    <a:pt x="626392" y="30818"/>
                  </a:lnTo>
                  <a:lnTo>
                    <a:pt x="835190" y="46227"/>
                  </a:lnTo>
                  <a:lnTo>
                    <a:pt x="1043987" y="138681"/>
                  </a:lnTo>
                  <a:lnTo>
                    <a:pt x="1252785" y="338999"/>
                  </a:lnTo>
                  <a:lnTo>
                    <a:pt x="1461582" y="338999"/>
                  </a:lnTo>
                </a:path>
              </a:pathLst>
            </a:custGeom>
            <a:ln w="35231" cap="flat">
              <a:solidFill>
                <a:srgbClr val="1CABE2">
                  <a:alpha val="100000"/>
                </a:srgbClr>
              </a:solidFill>
              <a:prstDash val="solid"/>
              <a:round/>
            </a:ln>
          </p:spPr>
          <p:txBody>
            <a:bodyPr/>
            <a:lstStyle/>
            <a:p/>
          </p:txBody>
        </p:sp>
        <p:sp>
          <p:nvSpPr>
            <p:cNvPr id="529" name="tx529"/>
            <p:cNvSpPr/>
            <p:nvPr/>
          </p:nvSpPr>
          <p:spPr>
            <a:xfrm>
              <a:off x="7479490" y="41108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30" name="tx530"/>
            <p:cNvSpPr/>
            <p:nvPr/>
          </p:nvSpPr>
          <p:spPr>
            <a:xfrm>
              <a:off x="7688287" y="4080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1" name="tx531"/>
            <p:cNvSpPr/>
            <p:nvPr/>
          </p:nvSpPr>
          <p:spPr>
            <a:xfrm>
              <a:off x="7897085" y="409545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32" name="tx532"/>
            <p:cNvSpPr/>
            <p:nvPr/>
          </p:nvSpPr>
          <p:spPr>
            <a:xfrm>
              <a:off x="8105882" y="41108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33" name="tx533"/>
            <p:cNvSpPr/>
            <p:nvPr/>
          </p:nvSpPr>
          <p:spPr>
            <a:xfrm>
              <a:off x="8314680" y="41262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534" name="tx534"/>
            <p:cNvSpPr/>
            <p:nvPr/>
          </p:nvSpPr>
          <p:spPr>
            <a:xfrm>
              <a:off x="8523477" y="42187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35" name="tx535"/>
            <p:cNvSpPr/>
            <p:nvPr/>
          </p:nvSpPr>
          <p:spPr>
            <a:xfrm>
              <a:off x="8732275"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36" name="tx536"/>
            <p:cNvSpPr/>
            <p:nvPr/>
          </p:nvSpPr>
          <p:spPr>
            <a:xfrm>
              <a:off x="8941072" y="44190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37" name="rc537"/>
            <p:cNvSpPr/>
            <p:nvPr/>
          </p:nvSpPr>
          <p:spPr>
            <a:xfrm>
              <a:off x="7466670" y="4927502"/>
              <a:ext cx="1607740" cy="1000048"/>
            </a:xfrm>
            <a:prstGeom prst="rect">
              <a:avLst/>
            </a:prstGeom>
            <a:solidFill>
              <a:srgbClr val="EBEBEB">
                <a:alpha val="100000"/>
              </a:srgbClr>
            </a:solidFill>
          </p:spPr>
          <p:txBody>
            <a:bodyPr/>
            <a:lstStyle/>
            <a:p/>
          </p:txBody>
        </p:sp>
        <p:sp>
          <p:nvSpPr>
            <p:cNvPr id="538" name="pl538"/>
            <p:cNvSpPr/>
            <p:nvPr/>
          </p:nvSpPr>
          <p:spPr>
            <a:xfrm>
              <a:off x="7466670" y="555079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9" name="pl539"/>
            <p:cNvSpPr/>
            <p:nvPr/>
          </p:nvSpPr>
          <p:spPr>
            <a:xfrm>
              <a:off x="7466670" y="51655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0" name="pl540"/>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1" name="pl541"/>
            <p:cNvSpPr/>
            <p:nvPr/>
          </p:nvSpPr>
          <p:spPr>
            <a:xfrm>
              <a:off x="7466670" y="5743412"/>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2" name="pl542"/>
            <p:cNvSpPr/>
            <p:nvPr/>
          </p:nvSpPr>
          <p:spPr>
            <a:xfrm>
              <a:off x="7466670" y="5358185"/>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3" name="pl54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1" name="pl551"/>
            <p:cNvSpPr/>
            <p:nvPr/>
          </p:nvSpPr>
          <p:spPr>
            <a:xfrm>
              <a:off x="7539749" y="5450639"/>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BEBEBE">
                  <a:alpha val="69803"/>
                </a:srgbClr>
              </a:solidFill>
              <a:prstDash val="solid"/>
              <a:round/>
            </a:ln>
          </p:spPr>
          <p:txBody>
            <a:bodyPr/>
            <a:lstStyle/>
            <a:p/>
          </p:txBody>
        </p:sp>
        <p:sp>
          <p:nvSpPr>
            <p:cNvPr id="552" name="pl552"/>
            <p:cNvSpPr/>
            <p:nvPr/>
          </p:nvSpPr>
          <p:spPr>
            <a:xfrm>
              <a:off x="7539749" y="5435230"/>
              <a:ext cx="1461582" cy="77045"/>
            </a:xfrm>
            <a:custGeom>
              <a:avLst/>
              <a:pathLst>
                <a:path w="1461582" h="77045">
                  <a:moveTo>
                    <a:pt x="0" y="30818"/>
                  </a:moveTo>
                  <a:lnTo>
                    <a:pt x="208797" y="15409"/>
                  </a:lnTo>
                  <a:lnTo>
                    <a:pt x="417595" y="15409"/>
                  </a:lnTo>
                  <a:lnTo>
                    <a:pt x="626392" y="0"/>
                  </a:lnTo>
                  <a:lnTo>
                    <a:pt x="835190" y="30818"/>
                  </a:lnTo>
                  <a:lnTo>
                    <a:pt x="1043987" y="46227"/>
                  </a:lnTo>
                  <a:lnTo>
                    <a:pt x="1252785" y="61636"/>
                  </a:lnTo>
                  <a:lnTo>
                    <a:pt x="1461582" y="77045"/>
                  </a:lnTo>
                </a:path>
              </a:pathLst>
            </a:custGeom>
            <a:ln w="40651" cap="flat">
              <a:solidFill>
                <a:srgbClr val="BEBEBE">
                  <a:alpha val="69803"/>
                </a:srgbClr>
              </a:solidFill>
              <a:prstDash val="solid"/>
              <a:round/>
            </a:ln>
          </p:spPr>
          <p:txBody>
            <a:bodyPr/>
            <a:lstStyle/>
            <a:p/>
          </p:txBody>
        </p:sp>
        <p:sp>
          <p:nvSpPr>
            <p:cNvPr id="553" name="pl553"/>
            <p:cNvSpPr/>
            <p:nvPr/>
          </p:nvSpPr>
          <p:spPr>
            <a:xfrm>
              <a:off x="7539749" y="5435230"/>
              <a:ext cx="1461582" cy="77045"/>
            </a:xfrm>
            <a:custGeom>
              <a:avLst/>
              <a:pathLst>
                <a:path w="1461582" h="77045">
                  <a:moveTo>
                    <a:pt x="0" y="30818"/>
                  </a:moveTo>
                  <a:lnTo>
                    <a:pt x="208797" y="15409"/>
                  </a:lnTo>
                  <a:lnTo>
                    <a:pt x="417595" y="15409"/>
                  </a:lnTo>
                  <a:lnTo>
                    <a:pt x="626392" y="0"/>
                  </a:lnTo>
                  <a:lnTo>
                    <a:pt x="835190" y="30818"/>
                  </a:lnTo>
                  <a:lnTo>
                    <a:pt x="1043987" y="46227"/>
                  </a:lnTo>
                  <a:lnTo>
                    <a:pt x="1252785" y="61636"/>
                  </a:lnTo>
                  <a:lnTo>
                    <a:pt x="1461582" y="77045"/>
                  </a:lnTo>
                </a:path>
              </a:pathLst>
            </a:custGeom>
            <a:ln w="35231" cap="flat">
              <a:solidFill>
                <a:srgbClr val="BEBEBE">
                  <a:alpha val="69803"/>
                </a:srgbClr>
              </a:solidFill>
              <a:prstDash val="solid"/>
              <a:round/>
            </a:ln>
          </p:spPr>
          <p:txBody>
            <a:bodyPr/>
            <a:lstStyle/>
            <a:p/>
          </p:txBody>
        </p:sp>
        <p:sp>
          <p:nvSpPr>
            <p:cNvPr id="554" name="pl554"/>
            <p:cNvSpPr/>
            <p:nvPr/>
          </p:nvSpPr>
          <p:spPr>
            <a:xfrm>
              <a:off x="7539749" y="5450639"/>
              <a:ext cx="1461582" cy="30818"/>
            </a:xfrm>
            <a:custGeom>
              <a:avLst/>
              <a:pathLst>
                <a:path w="1461582" h="30818">
                  <a:moveTo>
                    <a:pt x="0" y="0"/>
                  </a:moveTo>
                  <a:lnTo>
                    <a:pt x="208797" y="0"/>
                  </a:lnTo>
                  <a:lnTo>
                    <a:pt x="417595" y="0"/>
                  </a:lnTo>
                  <a:lnTo>
                    <a:pt x="626392" y="0"/>
                  </a:lnTo>
                  <a:lnTo>
                    <a:pt x="835190" y="15409"/>
                  </a:lnTo>
                  <a:lnTo>
                    <a:pt x="1043987" y="15409"/>
                  </a:lnTo>
                  <a:lnTo>
                    <a:pt x="1252785" y="30818"/>
                  </a:lnTo>
                  <a:lnTo>
                    <a:pt x="1461582" y="30818"/>
                  </a:lnTo>
                </a:path>
              </a:pathLst>
            </a:custGeom>
            <a:ln w="20325" cap="flat">
              <a:solidFill>
                <a:srgbClr val="6B6B6B">
                  <a:alpha val="100000"/>
                </a:srgbClr>
              </a:solidFill>
              <a:prstDash val="solid"/>
              <a:round/>
            </a:ln>
          </p:spPr>
          <p:txBody>
            <a:bodyPr/>
            <a:lstStyle/>
            <a:p/>
          </p:txBody>
        </p:sp>
        <p:sp>
          <p:nvSpPr>
            <p:cNvPr id="555" name="pl555"/>
            <p:cNvSpPr/>
            <p:nvPr/>
          </p:nvSpPr>
          <p:spPr>
            <a:xfrm>
              <a:off x="7539749" y="5435230"/>
              <a:ext cx="1461582" cy="77045"/>
            </a:xfrm>
            <a:custGeom>
              <a:avLst/>
              <a:pathLst>
                <a:path w="1461582" h="77045">
                  <a:moveTo>
                    <a:pt x="0" y="30818"/>
                  </a:moveTo>
                  <a:lnTo>
                    <a:pt x="208797" y="15409"/>
                  </a:lnTo>
                  <a:lnTo>
                    <a:pt x="417595" y="15409"/>
                  </a:lnTo>
                  <a:lnTo>
                    <a:pt x="626392" y="0"/>
                  </a:lnTo>
                  <a:lnTo>
                    <a:pt x="835190" y="30818"/>
                  </a:lnTo>
                  <a:lnTo>
                    <a:pt x="1043987" y="46227"/>
                  </a:lnTo>
                  <a:lnTo>
                    <a:pt x="1252785" y="61636"/>
                  </a:lnTo>
                  <a:lnTo>
                    <a:pt x="1461582" y="77045"/>
                  </a:lnTo>
                </a:path>
              </a:pathLst>
            </a:custGeom>
            <a:ln w="40651" cap="flat">
              <a:solidFill>
                <a:srgbClr val="000000">
                  <a:alpha val="100000"/>
                </a:srgbClr>
              </a:solidFill>
              <a:prstDash val="solid"/>
              <a:round/>
            </a:ln>
          </p:spPr>
          <p:txBody>
            <a:bodyPr/>
            <a:lstStyle/>
            <a:p/>
          </p:txBody>
        </p:sp>
        <p:sp>
          <p:nvSpPr>
            <p:cNvPr id="556" name="pl556"/>
            <p:cNvSpPr/>
            <p:nvPr/>
          </p:nvSpPr>
          <p:spPr>
            <a:xfrm>
              <a:off x="7539749" y="5435230"/>
              <a:ext cx="1461582" cy="77045"/>
            </a:xfrm>
            <a:custGeom>
              <a:avLst/>
              <a:pathLst>
                <a:path w="1461582" h="77045">
                  <a:moveTo>
                    <a:pt x="0" y="30818"/>
                  </a:moveTo>
                  <a:lnTo>
                    <a:pt x="208797" y="15409"/>
                  </a:lnTo>
                  <a:lnTo>
                    <a:pt x="417595" y="15409"/>
                  </a:lnTo>
                  <a:lnTo>
                    <a:pt x="626392" y="0"/>
                  </a:lnTo>
                  <a:lnTo>
                    <a:pt x="835190" y="30818"/>
                  </a:lnTo>
                  <a:lnTo>
                    <a:pt x="1043987" y="46227"/>
                  </a:lnTo>
                  <a:lnTo>
                    <a:pt x="1252785" y="61636"/>
                  </a:lnTo>
                  <a:lnTo>
                    <a:pt x="1461582" y="77045"/>
                  </a:lnTo>
                </a:path>
              </a:pathLst>
            </a:custGeom>
            <a:ln w="35231" cap="flat">
              <a:solidFill>
                <a:srgbClr val="1CABE2">
                  <a:alpha val="100000"/>
                </a:srgbClr>
              </a:solidFill>
              <a:prstDash val="solid"/>
              <a:round/>
            </a:ln>
          </p:spPr>
          <p:txBody>
            <a:bodyPr/>
            <a:lstStyle/>
            <a:p/>
          </p:txBody>
        </p:sp>
        <p:sp>
          <p:nvSpPr>
            <p:cNvPr id="557" name="tx557"/>
            <p:cNvSpPr/>
            <p:nvPr/>
          </p:nvSpPr>
          <p:spPr>
            <a:xfrm>
              <a:off x="7479490" y="528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58" name="tx558"/>
            <p:cNvSpPr/>
            <p:nvPr/>
          </p:nvSpPr>
          <p:spPr>
            <a:xfrm>
              <a:off x="7688287" y="527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59" name="tx559"/>
            <p:cNvSpPr/>
            <p:nvPr/>
          </p:nvSpPr>
          <p:spPr>
            <a:xfrm>
              <a:off x="7897085" y="52720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60" name="tx560"/>
            <p:cNvSpPr/>
            <p:nvPr/>
          </p:nvSpPr>
          <p:spPr>
            <a:xfrm>
              <a:off x="8105882" y="52566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561" name="tx561"/>
            <p:cNvSpPr/>
            <p:nvPr/>
          </p:nvSpPr>
          <p:spPr>
            <a:xfrm>
              <a:off x="8314680" y="528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62" name="tx562"/>
            <p:cNvSpPr/>
            <p:nvPr/>
          </p:nvSpPr>
          <p:spPr>
            <a:xfrm>
              <a:off x="8523477" y="5302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63" name="tx563"/>
            <p:cNvSpPr/>
            <p:nvPr/>
          </p:nvSpPr>
          <p:spPr>
            <a:xfrm>
              <a:off x="8732275" y="5318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64" name="tx564"/>
            <p:cNvSpPr/>
            <p:nvPr/>
          </p:nvSpPr>
          <p:spPr>
            <a:xfrm>
              <a:off x="8941072" y="53337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65" name="tx565"/>
            <p:cNvSpPr/>
            <p:nvPr/>
          </p:nvSpPr>
          <p:spPr>
            <a:xfrm>
              <a:off x="1350040" y="4780070"/>
              <a:ext cx="4223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Slovakia</a:t>
              </a:r>
            </a:p>
          </p:txBody>
        </p:sp>
        <p:sp>
          <p:nvSpPr>
            <p:cNvPr id="566" name="tx566"/>
            <p:cNvSpPr/>
            <p:nvPr/>
          </p:nvSpPr>
          <p:spPr>
            <a:xfrm>
              <a:off x="3024215" y="4780070"/>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Slovenia</a:t>
              </a:r>
            </a:p>
          </p:txBody>
        </p:sp>
        <p:sp>
          <p:nvSpPr>
            <p:cNvPr id="567" name="tx567"/>
            <p:cNvSpPr/>
            <p:nvPr/>
          </p:nvSpPr>
          <p:spPr>
            <a:xfrm>
              <a:off x="4772959" y="4780070"/>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Spain</a:t>
              </a:r>
            </a:p>
          </p:txBody>
        </p:sp>
        <p:sp>
          <p:nvSpPr>
            <p:cNvPr id="568" name="tx568"/>
            <p:cNvSpPr/>
            <p:nvPr/>
          </p:nvSpPr>
          <p:spPr>
            <a:xfrm>
              <a:off x="6391265" y="478007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Sweden</a:t>
              </a:r>
            </a:p>
          </p:txBody>
        </p:sp>
        <p:sp>
          <p:nvSpPr>
            <p:cNvPr id="569" name="tx569"/>
            <p:cNvSpPr/>
            <p:nvPr/>
          </p:nvSpPr>
          <p:spPr>
            <a:xfrm>
              <a:off x="7857368" y="4780070"/>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The Netherlands</a:t>
              </a:r>
            </a:p>
          </p:txBody>
        </p:sp>
        <p:sp>
          <p:nvSpPr>
            <p:cNvPr id="570" name="tx570"/>
            <p:cNvSpPr/>
            <p:nvPr/>
          </p:nvSpPr>
          <p:spPr>
            <a:xfrm>
              <a:off x="1390319" y="3495580"/>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Ireland</a:t>
              </a:r>
            </a:p>
          </p:txBody>
        </p:sp>
        <p:sp>
          <p:nvSpPr>
            <p:cNvPr id="571" name="tx571"/>
            <p:cNvSpPr/>
            <p:nvPr/>
          </p:nvSpPr>
          <p:spPr>
            <a:xfrm>
              <a:off x="3136046" y="3495580"/>
              <a:ext cx="20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Italy</a:t>
              </a:r>
            </a:p>
          </p:txBody>
        </p:sp>
        <p:sp>
          <p:nvSpPr>
            <p:cNvPr id="572" name="tx572"/>
            <p:cNvSpPr/>
            <p:nvPr/>
          </p:nvSpPr>
          <p:spPr>
            <a:xfrm>
              <a:off x="4689018" y="3495580"/>
              <a:ext cx="4537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Lithuania</a:t>
              </a:r>
            </a:p>
          </p:txBody>
        </p:sp>
        <p:sp>
          <p:nvSpPr>
            <p:cNvPr id="573" name="tx573"/>
            <p:cNvSpPr/>
            <p:nvPr/>
          </p:nvSpPr>
          <p:spPr>
            <a:xfrm>
              <a:off x="6419200" y="3495580"/>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Poland</a:t>
              </a:r>
            </a:p>
          </p:txBody>
        </p:sp>
        <p:sp>
          <p:nvSpPr>
            <p:cNvPr id="574" name="tx574"/>
            <p:cNvSpPr/>
            <p:nvPr/>
          </p:nvSpPr>
          <p:spPr>
            <a:xfrm>
              <a:off x="8046923" y="3495580"/>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575" name="tx575"/>
            <p:cNvSpPr/>
            <p:nvPr/>
          </p:nvSpPr>
          <p:spPr>
            <a:xfrm>
              <a:off x="1374820" y="2211091"/>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Estonia</a:t>
              </a:r>
            </a:p>
          </p:txBody>
        </p:sp>
        <p:sp>
          <p:nvSpPr>
            <p:cNvPr id="576" name="tx576"/>
            <p:cNvSpPr/>
            <p:nvPr/>
          </p:nvSpPr>
          <p:spPr>
            <a:xfrm>
              <a:off x="3055304" y="2211091"/>
              <a:ext cx="3664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Finland</a:t>
              </a:r>
            </a:p>
          </p:txBody>
        </p:sp>
        <p:sp>
          <p:nvSpPr>
            <p:cNvPr id="577" name="tx577"/>
            <p:cNvSpPr/>
            <p:nvPr/>
          </p:nvSpPr>
          <p:spPr>
            <a:xfrm>
              <a:off x="4741961" y="2211091"/>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France</a:t>
              </a:r>
            </a:p>
          </p:txBody>
        </p:sp>
        <p:sp>
          <p:nvSpPr>
            <p:cNvPr id="578" name="tx578"/>
            <p:cNvSpPr/>
            <p:nvPr/>
          </p:nvSpPr>
          <p:spPr>
            <a:xfrm>
              <a:off x="6363376" y="2211091"/>
              <a:ext cx="45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Germany</a:t>
              </a:r>
            </a:p>
          </p:txBody>
        </p:sp>
        <p:sp>
          <p:nvSpPr>
            <p:cNvPr id="579" name="tx579"/>
            <p:cNvSpPr/>
            <p:nvPr/>
          </p:nvSpPr>
          <p:spPr>
            <a:xfrm>
              <a:off x="8087249" y="2211091"/>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Greece</a:t>
              </a:r>
            </a:p>
          </p:txBody>
        </p:sp>
        <p:sp>
          <p:nvSpPr>
            <p:cNvPr id="580" name="tx580"/>
            <p:cNvSpPr/>
            <p:nvPr/>
          </p:nvSpPr>
          <p:spPr>
            <a:xfrm>
              <a:off x="1387301" y="926601"/>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Austria</a:t>
              </a:r>
            </a:p>
          </p:txBody>
        </p:sp>
        <p:sp>
          <p:nvSpPr>
            <p:cNvPr id="581" name="tx581"/>
            <p:cNvSpPr/>
            <p:nvPr/>
          </p:nvSpPr>
          <p:spPr>
            <a:xfrm>
              <a:off x="3033542" y="926601"/>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Bulgaria</a:t>
              </a:r>
            </a:p>
          </p:txBody>
        </p:sp>
        <p:sp>
          <p:nvSpPr>
            <p:cNvPr id="582" name="tx582"/>
            <p:cNvSpPr/>
            <p:nvPr/>
          </p:nvSpPr>
          <p:spPr>
            <a:xfrm>
              <a:off x="4735743" y="926601"/>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Croatia</a:t>
              </a:r>
            </a:p>
          </p:txBody>
        </p:sp>
        <p:sp>
          <p:nvSpPr>
            <p:cNvPr id="583" name="tx583"/>
            <p:cNvSpPr/>
            <p:nvPr/>
          </p:nvSpPr>
          <p:spPr>
            <a:xfrm>
              <a:off x="6391356" y="926601"/>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Czechia</a:t>
              </a:r>
            </a:p>
          </p:txBody>
        </p:sp>
        <p:sp>
          <p:nvSpPr>
            <p:cNvPr id="584" name="tx584"/>
            <p:cNvSpPr/>
            <p:nvPr/>
          </p:nvSpPr>
          <p:spPr>
            <a:xfrm>
              <a:off x="8043860" y="926601"/>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Denmark</a:t>
              </a:r>
            </a:p>
          </p:txBody>
        </p:sp>
        <p:sp>
          <p:nvSpPr>
            <p:cNvPr id="585" name="pl58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pl58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pl58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0" name="pl59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1" name="pl59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2" name="pl59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3" name="tx59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94" name="tx59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5" name="tx59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6" name="tx59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7" name="tx59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8" name="tx59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9" name="tx59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00" name="tx60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01" name="pl60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pl60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tx60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0" name="tx61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1" name="tx61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2" name="tx61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3" name="tx61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4" name="tx61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5" name="tx61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6" name="tx61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7" name="pl61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pl62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tx62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6" name="tx62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7" name="tx62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8" name="tx62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9" name="tx62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0" name="tx63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1" name="tx63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2" name="tx63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3" name="pl63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4" name="pl63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5" name="pl63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pl63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tx64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2" name="tx64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3" name="tx64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4" name="tx64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5" name="tx64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6" name="tx64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7" name="tx64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8" name="tx64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9" name="pl64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pl65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tx65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8" name="tx65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9" name="tx65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0" name="tx66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1" name="tx66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2" name="tx66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3" name="tx66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4" name="tx66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5" name="tx665"/>
            <p:cNvSpPr/>
            <p:nvPr/>
          </p:nvSpPr>
          <p:spPr>
            <a:xfrm>
              <a:off x="570361" y="18499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66" name="tx666"/>
            <p:cNvSpPr/>
            <p:nvPr/>
          </p:nvSpPr>
          <p:spPr>
            <a:xfrm>
              <a:off x="508182" y="146471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67" name="pl667"/>
            <p:cNvSpPr/>
            <p:nvPr/>
          </p:nvSpPr>
          <p:spPr>
            <a:xfrm>
              <a:off x="722555" y="18899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8" name="pl668"/>
            <p:cNvSpPr/>
            <p:nvPr/>
          </p:nvSpPr>
          <p:spPr>
            <a:xfrm>
              <a:off x="722555" y="15047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9" name="tx669"/>
            <p:cNvSpPr/>
            <p:nvPr/>
          </p:nvSpPr>
          <p:spPr>
            <a:xfrm>
              <a:off x="570361" y="313442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70" name="tx670"/>
            <p:cNvSpPr/>
            <p:nvPr/>
          </p:nvSpPr>
          <p:spPr>
            <a:xfrm>
              <a:off x="508182" y="274920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71" name="pl671"/>
            <p:cNvSpPr/>
            <p:nvPr/>
          </p:nvSpPr>
          <p:spPr>
            <a:xfrm>
              <a:off x="722555" y="31744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2" name="pl672"/>
            <p:cNvSpPr/>
            <p:nvPr/>
          </p:nvSpPr>
          <p:spPr>
            <a:xfrm>
              <a:off x="722555" y="27892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3" name="tx673"/>
            <p:cNvSpPr/>
            <p:nvPr/>
          </p:nvSpPr>
          <p:spPr>
            <a:xfrm>
              <a:off x="570361" y="441891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74" name="tx674"/>
            <p:cNvSpPr/>
            <p:nvPr/>
          </p:nvSpPr>
          <p:spPr>
            <a:xfrm>
              <a:off x="508182" y="403369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75" name="pl675"/>
            <p:cNvSpPr/>
            <p:nvPr/>
          </p:nvSpPr>
          <p:spPr>
            <a:xfrm>
              <a:off x="722555" y="44589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6" name="pl676"/>
            <p:cNvSpPr/>
            <p:nvPr/>
          </p:nvSpPr>
          <p:spPr>
            <a:xfrm>
              <a:off x="722555" y="40736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7" name="tx677"/>
            <p:cNvSpPr/>
            <p:nvPr/>
          </p:nvSpPr>
          <p:spPr>
            <a:xfrm>
              <a:off x="570361" y="570340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678" name="tx678"/>
            <p:cNvSpPr/>
            <p:nvPr/>
          </p:nvSpPr>
          <p:spPr>
            <a:xfrm>
              <a:off x="508182" y="531818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679" name="pl679"/>
            <p:cNvSpPr/>
            <p:nvPr/>
          </p:nvSpPr>
          <p:spPr>
            <a:xfrm>
              <a:off x="722555" y="57434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0" name="pl680"/>
            <p:cNvSpPr/>
            <p:nvPr/>
          </p:nvSpPr>
          <p:spPr>
            <a:xfrm>
              <a:off x="722555" y="53581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682" name="tx682"/>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683" name="tx683"/>
            <p:cNvSpPr/>
            <p:nvPr/>
          </p:nvSpPr>
          <p:spPr>
            <a:xfrm>
              <a:off x="757350" y="435349"/>
              <a:ext cx="44391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European Union, 2018-2025</a:t>
              </a:r>
            </a:p>
          </p:txBody>
        </p:sp>
        <p:sp>
          <p:nvSpPr>
            <p:cNvPr id="684" name="tx684"/>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5" name="tx685"/>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Czechia had the highest coverage (97%), while Romania had the lowest coverage (66%).
DTP3 coverage increased in 5 out of these 20 countries between 2024 and 2025. The largest increase was 4 percentage points in Estonia from 81% to 85%.
7 countries saw a decrease in coverage (Bulgaria, Croatia, Greece, Ireland, Spain, Sweden, and The Netherlands). The largest decline was 2% points in Bulgaria from 94% to 92% and Ireland from 92% to 90%. Coverage remained constant between 2024 and 2025 in the remaining 8 countries.
In 2025, 15 out of these 20 countries had achieved DTP3 coverage of at least 90%.</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32991" y="874964"/>
              <a:ext cx="1632612" cy="1019640"/>
            </a:xfrm>
            <a:prstGeom prst="rect">
              <a:avLst/>
            </a:prstGeom>
            <a:solidFill>
              <a:srgbClr val="EBEBEB">
                <a:alpha val="100000"/>
              </a:srgbClr>
            </a:solidFill>
          </p:spPr>
          <p:txBody>
            <a:bodyPr/>
            <a:lstStyle/>
            <a:p/>
          </p:txBody>
        </p:sp>
        <p:sp>
          <p:nvSpPr>
            <p:cNvPr id="6" name="pl6"/>
            <p:cNvSpPr/>
            <p:nvPr/>
          </p:nvSpPr>
          <p:spPr>
            <a:xfrm>
              <a:off x="632991" y="1643466"/>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7" name="pl7"/>
            <p:cNvSpPr/>
            <p:nvPr/>
          </p:nvSpPr>
          <p:spPr>
            <a:xfrm>
              <a:off x="632991" y="1104545"/>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8" name="pl8"/>
            <p:cNvSpPr/>
            <p:nvPr/>
          </p:nvSpPr>
          <p:spPr>
            <a:xfrm>
              <a:off x="632991" y="1374005"/>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9" name="pl9"/>
            <p:cNvSpPr/>
            <p:nvPr/>
          </p:nvSpPr>
          <p:spPr>
            <a:xfrm>
              <a:off x="70720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 name="pl10"/>
            <p:cNvSpPr/>
            <p:nvPr/>
          </p:nvSpPr>
          <p:spPr>
            <a:xfrm>
              <a:off x="9192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11312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3432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5553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7673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9793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19139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707201" y="1374005"/>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18" name="pl18"/>
            <p:cNvSpPr/>
            <p:nvPr/>
          </p:nvSpPr>
          <p:spPr>
            <a:xfrm>
              <a:off x="707201" y="1352449"/>
              <a:ext cx="1484193" cy="107784"/>
            </a:xfrm>
            <a:custGeom>
              <a:avLst/>
              <a:pathLst>
                <a:path w="1484193" h="107784">
                  <a:moveTo>
                    <a:pt x="0" y="43113"/>
                  </a:moveTo>
                  <a:lnTo>
                    <a:pt x="212027" y="21556"/>
                  </a:lnTo>
                  <a:lnTo>
                    <a:pt x="424055" y="64670"/>
                  </a:lnTo>
                  <a:lnTo>
                    <a:pt x="636082" y="107784"/>
                  </a:lnTo>
                  <a:lnTo>
                    <a:pt x="848110" y="64670"/>
                  </a:lnTo>
                  <a:lnTo>
                    <a:pt x="1060138" y="43113"/>
                  </a:lnTo>
                  <a:lnTo>
                    <a:pt x="1272165" y="0"/>
                  </a:lnTo>
                  <a:lnTo>
                    <a:pt x="1484193" y="43113"/>
                  </a:lnTo>
                </a:path>
              </a:pathLst>
            </a:custGeom>
            <a:ln w="40651" cap="flat">
              <a:solidFill>
                <a:srgbClr val="BEBEBE">
                  <a:alpha val="69803"/>
                </a:srgbClr>
              </a:solidFill>
              <a:prstDash val="solid"/>
              <a:round/>
            </a:ln>
          </p:spPr>
          <p:txBody>
            <a:bodyPr/>
            <a:lstStyle/>
            <a:p/>
          </p:txBody>
        </p:sp>
        <p:sp>
          <p:nvSpPr>
            <p:cNvPr id="19" name="pl19"/>
            <p:cNvSpPr/>
            <p:nvPr/>
          </p:nvSpPr>
          <p:spPr>
            <a:xfrm>
              <a:off x="707201" y="1352449"/>
              <a:ext cx="1484193" cy="107784"/>
            </a:xfrm>
            <a:custGeom>
              <a:avLst/>
              <a:pathLst>
                <a:path w="1484193" h="107784">
                  <a:moveTo>
                    <a:pt x="0" y="43113"/>
                  </a:moveTo>
                  <a:lnTo>
                    <a:pt x="212027" y="21556"/>
                  </a:lnTo>
                  <a:lnTo>
                    <a:pt x="424055" y="64670"/>
                  </a:lnTo>
                  <a:lnTo>
                    <a:pt x="636082" y="107784"/>
                  </a:lnTo>
                  <a:lnTo>
                    <a:pt x="848110" y="64670"/>
                  </a:lnTo>
                  <a:lnTo>
                    <a:pt x="1060138" y="43113"/>
                  </a:lnTo>
                  <a:lnTo>
                    <a:pt x="1272165" y="0"/>
                  </a:lnTo>
                  <a:lnTo>
                    <a:pt x="1484193" y="43113"/>
                  </a:lnTo>
                </a:path>
              </a:pathLst>
            </a:custGeom>
            <a:ln w="35231" cap="flat">
              <a:solidFill>
                <a:srgbClr val="BEBEBE">
                  <a:alpha val="69803"/>
                </a:srgbClr>
              </a:solidFill>
              <a:prstDash val="solid"/>
              <a:round/>
            </a:ln>
          </p:spPr>
          <p:txBody>
            <a:bodyPr/>
            <a:lstStyle/>
            <a:p/>
          </p:txBody>
        </p:sp>
        <p:sp>
          <p:nvSpPr>
            <p:cNvPr id="20" name="pl20"/>
            <p:cNvSpPr/>
            <p:nvPr/>
          </p:nvSpPr>
          <p:spPr>
            <a:xfrm>
              <a:off x="707201" y="1374005"/>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21" name="pl21"/>
            <p:cNvSpPr/>
            <p:nvPr/>
          </p:nvSpPr>
          <p:spPr>
            <a:xfrm>
              <a:off x="707201" y="1352449"/>
              <a:ext cx="1484193" cy="107784"/>
            </a:xfrm>
            <a:custGeom>
              <a:avLst/>
              <a:pathLst>
                <a:path w="1484193" h="107784">
                  <a:moveTo>
                    <a:pt x="0" y="43113"/>
                  </a:moveTo>
                  <a:lnTo>
                    <a:pt x="212027" y="21556"/>
                  </a:lnTo>
                  <a:lnTo>
                    <a:pt x="424055" y="64670"/>
                  </a:lnTo>
                  <a:lnTo>
                    <a:pt x="636082" y="107784"/>
                  </a:lnTo>
                  <a:lnTo>
                    <a:pt x="848110" y="64670"/>
                  </a:lnTo>
                  <a:lnTo>
                    <a:pt x="1060138" y="43113"/>
                  </a:lnTo>
                  <a:lnTo>
                    <a:pt x="1272165" y="0"/>
                  </a:lnTo>
                  <a:lnTo>
                    <a:pt x="1484193" y="43113"/>
                  </a:lnTo>
                </a:path>
              </a:pathLst>
            </a:custGeom>
            <a:ln w="40651" cap="flat">
              <a:solidFill>
                <a:srgbClr val="000000">
                  <a:alpha val="100000"/>
                </a:srgbClr>
              </a:solidFill>
              <a:prstDash val="solid"/>
              <a:round/>
            </a:ln>
          </p:spPr>
          <p:txBody>
            <a:bodyPr/>
            <a:lstStyle/>
            <a:p/>
          </p:txBody>
        </p:sp>
        <p:sp>
          <p:nvSpPr>
            <p:cNvPr id="22" name="pl22"/>
            <p:cNvSpPr/>
            <p:nvPr/>
          </p:nvSpPr>
          <p:spPr>
            <a:xfrm>
              <a:off x="707201" y="1352449"/>
              <a:ext cx="1484193" cy="107784"/>
            </a:xfrm>
            <a:custGeom>
              <a:avLst/>
              <a:pathLst>
                <a:path w="1484193" h="107784">
                  <a:moveTo>
                    <a:pt x="0" y="43113"/>
                  </a:moveTo>
                  <a:lnTo>
                    <a:pt x="212027" y="21556"/>
                  </a:lnTo>
                  <a:lnTo>
                    <a:pt x="424055" y="64670"/>
                  </a:lnTo>
                  <a:lnTo>
                    <a:pt x="636082" y="107784"/>
                  </a:lnTo>
                  <a:lnTo>
                    <a:pt x="848110" y="64670"/>
                  </a:lnTo>
                  <a:lnTo>
                    <a:pt x="1060138" y="43113"/>
                  </a:lnTo>
                  <a:lnTo>
                    <a:pt x="1272165" y="0"/>
                  </a:lnTo>
                  <a:lnTo>
                    <a:pt x="1484193" y="43113"/>
                  </a:lnTo>
                </a:path>
              </a:pathLst>
            </a:custGeom>
            <a:ln w="35231" cap="flat">
              <a:solidFill>
                <a:srgbClr val="80BD41">
                  <a:alpha val="100000"/>
                </a:srgbClr>
              </a:solidFill>
              <a:prstDash val="solid"/>
              <a:round/>
            </a:ln>
          </p:spPr>
          <p:txBody>
            <a:bodyPr/>
            <a:lstStyle/>
            <a:p/>
          </p:txBody>
        </p:sp>
        <p:sp>
          <p:nvSpPr>
            <p:cNvPr id="23" name="pl23"/>
            <p:cNvSpPr/>
            <p:nvPr/>
          </p:nvSpPr>
          <p:spPr>
            <a:xfrm>
              <a:off x="632991" y="1374005"/>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24" name="tx24"/>
            <p:cNvSpPr/>
            <p:nvPr/>
          </p:nvSpPr>
          <p:spPr>
            <a:xfrm>
              <a:off x="659012" y="12170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5" name="tx25"/>
            <p:cNvSpPr/>
            <p:nvPr/>
          </p:nvSpPr>
          <p:spPr>
            <a:xfrm>
              <a:off x="889099"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 name="tx26"/>
            <p:cNvSpPr/>
            <p:nvPr/>
          </p:nvSpPr>
          <p:spPr>
            <a:xfrm>
              <a:off x="1083067" y="12385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 name="tx27"/>
            <p:cNvSpPr/>
            <p:nvPr/>
          </p:nvSpPr>
          <p:spPr>
            <a:xfrm>
              <a:off x="1295095" y="12816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 name="tx28"/>
            <p:cNvSpPr/>
            <p:nvPr/>
          </p:nvSpPr>
          <p:spPr>
            <a:xfrm>
              <a:off x="1507123" y="12385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9" name="tx29"/>
            <p:cNvSpPr/>
            <p:nvPr/>
          </p:nvSpPr>
          <p:spPr>
            <a:xfrm>
              <a:off x="1719150" y="12170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 name="tx30"/>
            <p:cNvSpPr/>
            <p:nvPr/>
          </p:nvSpPr>
          <p:spPr>
            <a:xfrm>
              <a:off x="1949237" y="11738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 name="tx31"/>
            <p:cNvSpPr/>
            <p:nvPr/>
          </p:nvSpPr>
          <p:spPr>
            <a:xfrm>
              <a:off x="2143205" y="12170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 name="rc32"/>
            <p:cNvSpPr/>
            <p:nvPr/>
          </p:nvSpPr>
          <p:spPr>
            <a:xfrm>
              <a:off x="632991" y="2179046"/>
              <a:ext cx="1632612" cy="1019640"/>
            </a:xfrm>
            <a:prstGeom prst="rect">
              <a:avLst/>
            </a:prstGeom>
            <a:solidFill>
              <a:srgbClr val="EBEBEB">
                <a:alpha val="100000"/>
              </a:srgbClr>
            </a:solidFill>
          </p:spPr>
          <p:txBody>
            <a:bodyPr/>
            <a:lstStyle/>
            <a:p/>
          </p:txBody>
        </p:sp>
        <p:sp>
          <p:nvSpPr>
            <p:cNvPr id="33" name="pl33"/>
            <p:cNvSpPr/>
            <p:nvPr/>
          </p:nvSpPr>
          <p:spPr>
            <a:xfrm>
              <a:off x="632991" y="2947548"/>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34" name="pl34"/>
            <p:cNvSpPr/>
            <p:nvPr/>
          </p:nvSpPr>
          <p:spPr>
            <a:xfrm>
              <a:off x="632991" y="2408626"/>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35" name="pl35"/>
            <p:cNvSpPr/>
            <p:nvPr/>
          </p:nvSpPr>
          <p:spPr>
            <a:xfrm>
              <a:off x="632991" y="2678087"/>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36" name="pl36"/>
            <p:cNvSpPr/>
            <p:nvPr/>
          </p:nvSpPr>
          <p:spPr>
            <a:xfrm>
              <a:off x="70720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 name="pl37"/>
            <p:cNvSpPr/>
            <p:nvPr/>
          </p:nvSpPr>
          <p:spPr>
            <a:xfrm>
              <a:off x="9192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 name="pl38"/>
            <p:cNvSpPr/>
            <p:nvPr/>
          </p:nvSpPr>
          <p:spPr>
            <a:xfrm>
              <a:off x="11312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13432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5553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7673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9793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219139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707201" y="2678087"/>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45" name="pl45"/>
            <p:cNvSpPr/>
            <p:nvPr/>
          </p:nvSpPr>
          <p:spPr>
            <a:xfrm>
              <a:off x="707201" y="2656530"/>
              <a:ext cx="1484193" cy="64670"/>
            </a:xfrm>
            <a:custGeom>
              <a:avLst/>
              <a:pathLst>
                <a:path w="1484193" h="64670">
                  <a:moveTo>
                    <a:pt x="0" y="21556"/>
                  </a:moveTo>
                  <a:lnTo>
                    <a:pt x="212027" y="21556"/>
                  </a:lnTo>
                  <a:lnTo>
                    <a:pt x="424055" y="21556"/>
                  </a:lnTo>
                  <a:lnTo>
                    <a:pt x="636082" y="0"/>
                  </a:lnTo>
                  <a:lnTo>
                    <a:pt x="848110" y="64670"/>
                  </a:lnTo>
                  <a:lnTo>
                    <a:pt x="1060138" y="64670"/>
                  </a:lnTo>
                  <a:lnTo>
                    <a:pt x="1272165" y="64670"/>
                  </a:lnTo>
                  <a:lnTo>
                    <a:pt x="1484193" y="64670"/>
                  </a:lnTo>
                </a:path>
              </a:pathLst>
            </a:custGeom>
            <a:ln w="40651" cap="flat">
              <a:solidFill>
                <a:srgbClr val="BEBEBE">
                  <a:alpha val="69803"/>
                </a:srgbClr>
              </a:solidFill>
              <a:prstDash val="solid"/>
              <a:round/>
            </a:ln>
          </p:spPr>
          <p:txBody>
            <a:bodyPr/>
            <a:lstStyle/>
            <a:p/>
          </p:txBody>
        </p:sp>
        <p:sp>
          <p:nvSpPr>
            <p:cNvPr id="46" name="pl46"/>
            <p:cNvSpPr/>
            <p:nvPr/>
          </p:nvSpPr>
          <p:spPr>
            <a:xfrm>
              <a:off x="707201" y="2656530"/>
              <a:ext cx="1484193" cy="64670"/>
            </a:xfrm>
            <a:custGeom>
              <a:avLst/>
              <a:pathLst>
                <a:path w="1484193" h="64670">
                  <a:moveTo>
                    <a:pt x="0" y="21556"/>
                  </a:moveTo>
                  <a:lnTo>
                    <a:pt x="212027" y="21556"/>
                  </a:lnTo>
                  <a:lnTo>
                    <a:pt x="424055" y="21556"/>
                  </a:lnTo>
                  <a:lnTo>
                    <a:pt x="636082" y="0"/>
                  </a:lnTo>
                  <a:lnTo>
                    <a:pt x="848110" y="64670"/>
                  </a:lnTo>
                  <a:lnTo>
                    <a:pt x="1060138" y="64670"/>
                  </a:lnTo>
                  <a:lnTo>
                    <a:pt x="1272165" y="64670"/>
                  </a:lnTo>
                  <a:lnTo>
                    <a:pt x="1484193" y="64670"/>
                  </a:lnTo>
                </a:path>
              </a:pathLst>
            </a:custGeom>
            <a:ln w="35231" cap="flat">
              <a:solidFill>
                <a:srgbClr val="BEBEBE">
                  <a:alpha val="69803"/>
                </a:srgbClr>
              </a:solidFill>
              <a:prstDash val="solid"/>
              <a:round/>
            </a:ln>
          </p:spPr>
          <p:txBody>
            <a:bodyPr/>
            <a:lstStyle/>
            <a:p/>
          </p:txBody>
        </p:sp>
        <p:sp>
          <p:nvSpPr>
            <p:cNvPr id="47" name="pl47"/>
            <p:cNvSpPr/>
            <p:nvPr/>
          </p:nvSpPr>
          <p:spPr>
            <a:xfrm>
              <a:off x="707201" y="2678087"/>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48" name="pl48"/>
            <p:cNvSpPr/>
            <p:nvPr/>
          </p:nvSpPr>
          <p:spPr>
            <a:xfrm>
              <a:off x="707201" y="2656530"/>
              <a:ext cx="1484193" cy="64670"/>
            </a:xfrm>
            <a:custGeom>
              <a:avLst/>
              <a:pathLst>
                <a:path w="1484193" h="64670">
                  <a:moveTo>
                    <a:pt x="0" y="21556"/>
                  </a:moveTo>
                  <a:lnTo>
                    <a:pt x="212027" y="21556"/>
                  </a:lnTo>
                  <a:lnTo>
                    <a:pt x="424055" y="21556"/>
                  </a:lnTo>
                  <a:lnTo>
                    <a:pt x="636082" y="0"/>
                  </a:lnTo>
                  <a:lnTo>
                    <a:pt x="848110" y="64670"/>
                  </a:lnTo>
                  <a:lnTo>
                    <a:pt x="1060138" y="64670"/>
                  </a:lnTo>
                  <a:lnTo>
                    <a:pt x="1272165" y="64670"/>
                  </a:lnTo>
                  <a:lnTo>
                    <a:pt x="1484193" y="64670"/>
                  </a:lnTo>
                </a:path>
              </a:pathLst>
            </a:custGeom>
            <a:ln w="40651" cap="flat">
              <a:solidFill>
                <a:srgbClr val="000000">
                  <a:alpha val="100000"/>
                </a:srgbClr>
              </a:solidFill>
              <a:prstDash val="solid"/>
              <a:round/>
            </a:ln>
          </p:spPr>
          <p:txBody>
            <a:bodyPr/>
            <a:lstStyle/>
            <a:p/>
          </p:txBody>
        </p:sp>
        <p:sp>
          <p:nvSpPr>
            <p:cNvPr id="49" name="pl49"/>
            <p:cNvSpPr/>
            <p:nvPr/>
          </p:nvSpPr>
          <p:spPr>
            <a:xfrm>
              <a:off x="707201" y="2656530"/>
              <a:ext cx="1484193" cy="64670"/>
            </a:xfrm>
            <a:custGeom>
              <a:avLst/>
              <a:pathLst>
                <a:path w="1484193" h="64670">
                  <a:moveTo>
                    <a:pt x="0" y="21556"/>
                  </a:moveTo>
                  <a:lnTo>
                    <a:pt x="212027" y="21556"/>
                  </a:lnTo>
                  <a:lnTo>
                    <a:pt x="424055" y="21556"/>
                  </a:lnTo>
                  <a:lnTo>
                    <a:pt x="636082" y="0"/>
                  </a:lnTo>
                  <a:lnTo>
                    <a:pt x="848110" y="64670"/>
                  </a:lnTo>
                  <a:lnTo>
                    <a:pt x="1060138" y="64670"/>
                  </a:lnTo>
                  <a:lnTo>
                    <a:pt x="1272165" y="64670"/>
                  </a:lnTo>
                  <a:lnTo>
                    <a:pt x="1484193" y="64670"/>
                  </a:lnTo>
                </a:path>
              </a:pathLst>
            </a:custGeom>
            <a:ln w="35231" cap="flat">
              <a:solidFill>
                <a:srgbClr val="80BD41">
                  <a:alpha val="100000"/>
                </a:srgbClr>
              </a:solidFill>
              <a:prstDash val="solid"/>
              <a:round/>
            </a:ln>
          </p:spPr>
          <p:txBody>
            <a:bodyPr/>
            <a:lstStyle/>
            <a:p/>
          </p:txBody>
        </p:sp>
        <p:sp>
          <p:nvSpPr>
            <p:cNvPr id="50" name="pl50"/>
            <p:cNvSpPr/>
            <p:nvPr/>
          </p:nvSpPr>
          <p:spPr>
            <a:xfrm>
              <a:off x="632991" y="2678087"/>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51" name="tx51"/>
            <p:cNvSpPr/>
            <p:nvPr/>
          </p:nvSpPr>
          <p:spPr>
            <a:xfrm>
              <a:off x="677072"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 name="tx52"/>
            <p:cNvSpPr/>
            <p:nvPr/>
          </p:nvSpPr>
          <p:spPr>
            <a:xfrm>
              <a:off x="889099"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 name="tx53"/>
            <p:cNvSpPr/>
            <p:nvPr/>
          </p:nvSpPr>
          <p:spPr>
            <a:xfrm>
              <a:off x="1101127"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 name="tx54"/>
            <p:cNvSpPr/>
            <p:nvPr/>
          </p:nvSpPr>
          <p:spPr>
            <a:xfrm>
              <a:off x="1313154" y="24779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 name="tx55"/>
            <p:cNvSpPr/>
            <p:nvPr/>
          </p:nvSpPr>
          <p:spPr>
            <a:xfrm>
              <a:off x="1507123" y="2542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 name="tx56"/>
            <p:cNvSpPr/>
            <p:nvPr/>
          </p:nvSpPr>
          <p:spPr>
            <a:xfrm>
              <a:off x="1719150" y="2542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 name="tx57"/>
            <p:cNvSpPr/>
            <p:nvPr/>
          </p:nvSpPr>
          <p:spPr>
            <a:xfrm>
              <a:off x="1931178" y="2542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8" name="tx58"/>
            <p:cNvSpPr/>
            <p:nvPr/>
          </p:nvSpPr>
          <p:spPr>
            <a:xfrm>
              <a:off x="2143205" y="2542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9" name="rc59"/>
            <p:cNvSpPr/>
            <p:nvPr/>
          </p:nvSpPr>
          <p:spPr>
            <a:xfrm>
              <a:off x="632991" y="3483127"/>
              <a:ext cx="1632612" cy="1019640"/>
            </a:xfrm>
            <a:prstGeom prst="rect">
              <a:avLst/>
            </a:prstGeom>
            <a:solidFill>
              <a:srgbClr val="EBEBEB">
                <a:alpha val="100000"/>
              </a:srgbClr>
            </a:solidFill>
          </p:spPr>
          <p:txBody>
            <a:bodyPr/>
            <a:lstStyle/>
            <a:p/>
          </p:txBody>
        </p:sp>
        <p:sp>
          <p:nvSpPr>
            <p:cNvPr id="60" name="pl60"/>
            <p:cNvSpPr/>
            <p:nvPr/>
          </p:nvSpPr>
          <p:spPr>
            <a:xfrm>
              <a:off x="632991" y="4251630"/>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61" name="pl61"/>
            <p:cNvSpPr/>
            <p:nvPr/>
          </p:nvSpPr>
          <p:spPr>
            <a:xfrm>
              <a:off x="632991" y="3712708"/>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62" name="pl62"/>
            <p:cNvSpPr/>
            <p:nvPr/>
          </p:nvSpPr>
          <p:spPr>
            <a:xfrm>
              <a:off x="632991" y="3982169"/>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63" name="pl63"/>
            <p:cNvSpPr/>
            <p:nvPr/>
          </p:nvSpPr>
          <p:spPr>
            <a:xfrm>
              <a:off x="70720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4" name="pl64"/>
            <p:cNvSpPr/>
            <p:nvPr/>
          </p:nvSpPr>
          <p:spPr>
            <a:xfrm>
              <a:off x="9192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5" name="pl65"/>
            <p:cNvSpPr/>
            <p:nvPr/>
          </p:nvSpPr>
          <p:spPr>
            <a:xfrm>
              <a:off x="11312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6" name="pl66"/>
            <p:cNvSpPr/>
            <p:nvPr/>
          </p:nvSpPr>
          <p:spPr>
            <a:xfrm>
              <a:off x="13432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5553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7673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9793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219139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707201" y="3982169"/>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72" name="pl72"/>
            <p:cNvSpPr/>
            <p:nvPr/>
          </p:nvSpPr>
          <p:spPr>
            <a:xfrm>
              <a:off x="707201" y="3982169"/>
              <a:ext cx="1484193" cy="107784"/>
            </a:xfrm>
            <a:custGeom>
              <a:avLst/>
              <a:pathLst>
                <a:path w="1484193" h="107784">
                  <a:moveTo>
                    <a:pt x="0" y="64670"/>
                  </a:moveTo>
                  <a:lnTo>
                    <a:pt x="212027" y="0"/>
                  </a:lnTo>
                  <a:lnTo>
                    <a:pt x="424055" y="0"/>
                  </a:lnTo>
                  <a:lnTo>
                    <a:pt x="636082" y="107784"/>
                  </a:lnTo>
                  <a:lnTo>
                    <a:pt x="848110" y="86227"/>
                  </a:lnTo>
                  <a:lnTo>
                    <a:pt x="1060138" y="21556"/>
                  </a:lnTo>
                  <a:lnTo>
                    <a:pt x="1272165" y="43113"/>
                  </a:lnTo>
                  <a:lnTo>
                    <a:pt x="1484193" y="0"/>
                  </a:lnTo>
                </a:path>
              </a:pathLst>
            </a:custGeom>
            <a:ln w="40651" cap="flat">
              <a:solidFill>
                <a:srgbClr val="BEBEBE">
                  <a:alpha val="69803"/>
                </a:srgbClr>
              </a:solidFill>
              <a:prstDash val="solid"/>
              <a:round/>
            </a:ln>
          </p:spPr>
          <p:txBody>
            <a:bodyPr/>
            <a:lstStyle/>
            <a:p/>
          </p:txBody>
        </p:sp>
        <p:sp>
          <p:nvSpPr>
            <p:cNvPr id="73" name="pl73"/>
            <p:cNvSpPr/>
            <p:nvPr/>
          </p:nvSpPr>
          <p:spPr>
            <a:xfrm>
              <a:off x="707201" y="3982169"/>
              <a:ext cx="1484193" cy="107784"/>
            </a:xfrm>
            <a:custGeom>
              <a:avLst/>
              <a:pathLst>
                <a:path w="1484193" h="107784">
                  <a:moveTo>
                    <a:pt x="0" y="64670"/>
                  </a:moveTo>
                  <a:lnTo>
                    <a:pt x="212027" y="0"/>
                  </a:lnTo>
                  <a:lnTo>
                    <a:pt x="424055" y="0"/>
                  </a:lnTo>
                  <a:lnTo>
                    <a:pt x="636082" y="107784"/>
                  </a:lnTo>
                  <a:lnTo>
                    <a:pt x="848110" y="86227"/>
                  </a:lnTo>
                  <a:lnTo>
                    <a:pt x="1060138" y="21556"/>
                  </a:lnTo>
                  <a:lnTo>
                    <a:pt x="1272165" y="43113"/>
                  </a:lnTo>
                  <a:lnTo>
                    <a:pt x="1484193" y="0"/>
                  </a:lnTo>
                </a:path>
              </a:pathLst>
            </a:custGeom>
            <a:ln w="35231" cap="flat">
              <a:solidFill>
                <a:srgbClr val="BEBEBE">
                  <a:alpha val="69803"/>
                </a:srgbClr>
              </a:solidFill>
              <a:prstDash val="solid"/>
              <a:round/>
            </a:ln>
          </p:spPr>
          <p:txBody>
            <a:bodyPr/>
            <a:lstStyle/>
            <a:p/>
          </p:txBody>
        </p:sp>
        <p:sp>
          <p:nvSpPr>
            <p:cNvPr id="74" name="pl74"/>
            <p:cNvSpPr/>
            <p:nvPr/>
          </p:nvSpPr>
          <p:spPr>
            <a:xfrm>
              <a:off x="707201" y="3982169"/>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75" name="pl75"/>
            <p:cNvSpPr/>
            <p:nvPr/>
          </p:nvSpPr>
          <p:spPr>
            <a:xfrm>
              <a:off x="707201" y="3982169"/>
              <a:ext cx="1484193" cy="107784"/>
            </a:xfrm>
            <a:custGeom>
              <a:avLst/>
              <a:pathLst>
                <a:path w="1484193" h="107784">
                  <a:moveTo>
                    <a:pt x="0" y="64670"/>
                  </a:moveTo>
                  <a:lnTo>
                    <a:pt x="212027" y="0"/>
                  </a:lnTo>
                  <a:lnTo>
                    <a:pt x="424055" y="0"/>
                  </a:lnTo>
                  <a:lnTo>
                    <a:pt x="636082" y="107784"/>
                  </a:lnTo>
                  <a:lnTo>
                    <a:pt x="848110" y="86227"/>
                  </a:lnTo>
                  <a:lnTo>
                    <a:pt x="1060138" y="21556"/>
                  </a:lnTo>
                  <a:lnTo>
                    <a:pt x="1272165" y="43113"/>
                  </a:lnTo>
                  <a:lnTo>
                    <a:pt x="1484193" y="0"/>
                  </a:lnTo>
                </a:path>
              </a:pathLst>
            </a:custGeom>
            <a:ln w="40651" cap="flat">
              <a:solidFill>
                <a:srgbClr val="000000">
                  <a:alpha val="100000"/>
                </a:srgbClr>
              </a:solidFill>
              <a:prstDash val="solid"/>
              <a:round/>
            </a:ln>
          </p:spPr>
          <p:txBody>
            <a:bodyPr/>
            <a:lstStyle/>
            <a:p/>
          </p:txBody>
        </p:sp>
        <p:sp>
          <p:nvSpPr>
            <p:cNvPr id="76" name="pl76"/>
            <p:cNvSpPr/>
            <p:nvPr/>
          </p:nvSpPr>
          <p:spPr>
            <a:xfrm>
              <a:off x="707201" y="3982169"/>
              <a:ext cx="1484193" cy="107784"/>
            </a:xfrm>
            <a:custGeom>
              <a:avLst/>
              <a:pathLst>
                <a:path w="1484193" h="107784">
                  <a:moveTo>
                    <a:pt x="0" y="64670"/>
                  </a:moveTo>
                  <a:lnTo>
                    <a:pt x="212027" y="0"/>
                  </a:lnTo>
                  <a:lnTo>
                    <a:pt x="424055" y="0"/>
                  </a:lnTo>
                  <a:lnTo>
                    <a:pt x="636082" y="107784"/>
                  </a:lnTo>
                  <a:lnTo>
                    <a:pt x="848110" y="86227"/>
                  </a:lnTo>
                  <a:lnTo>
                    <a:pt x="1060138" y="21556"/>
                  </a:lnTo>
                  <a:lnTo>
                    <a:pt x="1272165" y="43113"/>
                  </a:lnTo>
                  <a:lnTo>
                    <a:pt x="1484193" y="0"/>
                  </a:lnTo>
                </a:path>
              </a:pathLst>
            </a:custGeom>
            <a:ln w="35231" cap="flat">
              <a:solidFill>
                <a:srgbClr val="80BD41">
                  <a:alpha val="100000"/>
                </a:srgbClr>
              </a:solidFill>
              <a:prstDash val="solid"/>
              <a:round/>
            </a:ln>
          </p:spPr>
          <p:txBody>
            <a:bodyPr/>
            <a:lstStyle/>
            <a:p/>
          </p:txBody>
        </p:sp>
        <p:sp>
          <p:nvSpPr>
            <p:cNvPr id="77" name="pl77"/>
            <p:cNvSpPr/>
            <p:nvPr/>
          </p:nvSpPr>
          <p:spPr>
            <a:xfrm>
              <a:off x="632991" y="3982169"/>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78" name="tx78"/>
            <p:cNvSpPr/>
            <p:nvPr/>
          </p:nvSpPr>
          <p:spPr>
            <a:xfrm>
              <a:off x="659012" y="38682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9" name="tx79"/>
            <p:cNvSpPr/>
            <p:nvPr/>
          </p:nvSpPr>
          <p:spPr>
            <a:xfrm>
              <a:off x="889099"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0" name="tx80"/>
            <p:cNvSpPr/>
            <p:nvPr/>
          </p:nvSpPr>
          <p:spPr>
            <a:xfrm>
              <a:off x="1101127"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1" name="tx81"/>
            <p:cNvSpPr/>
            <p:nvPr/>
          </p:nvSpPr>
          <p:spPr>
            <a:xfrm>
              <a:off x="1295095" y="39113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2" name="tx82"/>
            <p:cNvSpPr/>
            <p:nvPr/>
          </p:nvSpPr>
          <p:spPr>
            <a:xfrm>
              <a:off x="1507123" y="38898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83" name="tx83"/>
            <p:cNvSpPr/>
            <p:nvPr/>
          </p:nvSpPr>
          <p:spPr>
            <a:xfrm>
              <a:off x="1719150" y="38251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4" name="tx84"/>
            <p:cNvSpPr/>
            <p:nvPr/>
          </p:nvSpPr>
          <p:spPr>
            <a:xfrm>
              <a:off x="1931178" y="38467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2161265"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rc86"/>
            <p:cNvSpPr/>
            <p:nvPr/>
          </p:nvSpPr>
          <p:spPr>
            <a:xfrm>
              <a:off x="632991" y="4787209"/>
              <a:ext cx="1632612" cy="1019640"/>
            </a:xfrm>
            <a:prstGeom prst="rect">
              <a:avLst/>
            </a:prstGeom>
            <a:solidFill>
              <a:srgbClr val="EBEBEB">
                <a:alpha val="100000"/>
              </a:srgbClr>
            </a:solidFill>
          </p:spPr>
          <p:txBody>
            <a:bodyPr/>
            <a:lstStyle/>
            <a:p/>
          </p:txBody>
        </p:sp>
        <p:sp>
          <p:nvSpPr>
            <p:cNvPr id="87" name="pl87"/>
            <p:cNvSpPr/>
            <p:nvPr/>
          </p:nvSpPr>
          <p:spPr>
            <a:xfrm>
              <a:off x="632991" y="5555712"/>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88" name="pl88"/>
            <p:cNvSpPr/>
            <p:nvPr/>
          </p:nvSpPr>
          <p:spPr>
            <a:xfrm>
              <a:off x="632991" y="5016790"/>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89" name="pl89"/>
            <p:cNvSpPr/>
            <p:nvPr/>
          </p:nvSpPr>
          <p:spPr>
            <a:xfrm>
              <a:off x="632991" y="5286251"/>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90" name="pl90"/>
            <p:cNvSpPr/>
            <p:nvPr/>
          </p:nvSpPr>
          <p:spPr>
            <a:xfrm>
              <a:off x="70720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1" name="pl91"/>
            <p:cNvSpPr/>
            <p:nvPr/>
          </p:nvSpPr>
          <p:spPr>
            <a:xfrm>
              <a:off x="9192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2" name="pl92"/>
            <p:cNvSpPr/>
            <p:nvPr/>
          </p:nvSpPr>
          <p:spPr>
            <a:xfrm>
              <a:off x="11312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3" name="pl93"/>
            <p:cNvSpPr/>
            <p:nvPr/>
          </p:nvSpPr>
          <p:spPr>
            <a:xfrm>
              <a:off x="13432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4" name="pl94"/>
            <p:cNvSpPr/>
            <p:nvPr/>
          </p:nvSpPr>
          <p:spPr>
            <a:xfrm>
              <a:off x="15553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17673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9793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219139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707201" y="5286251"/>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99" name="pl99"/>
            <p:cNvSpPr/>
            <p:nvPr/>
          </p:nvSpPr>
          <p:spPr>
            <a:xfrm>
              <a:off x="707201" y="5286251"/>
              <a:ext cx="1484193" cy="21556"/>
            </a:xfrm>
            <a:custGeom>
              <a:avLst/>
              <a:pathLst>
                <a:path w="1484193" h="21556">
                  <a:moveTo>
                    <a:pt x="0" y="0"/>
                  </a:moveTo>
                  <a:lnTo>
                    <a:pt x="212027" y="0"/>
                  </a:lnTo>
                  <a:lnTo>
                    <a:pt x="424055" y="0"/>
                  </a:lnTo>
                  <a:lnTo>
                    <a:pt x="636082" y="0"/>
                  </a:lnTo>
                  <a:lnTo>
                    <a:pt x="848110" y="0"/>
                  </a:lnTo>
                  <a:lnTo>
                    <a:pt x="1060138" y="21556"/>
                  </a:lnTo>
                  <a:lnTo>
                    <a:pt x="1272165" y="21556"/>
                  </a:lnTo>
                  <a:lnTo>
                    <a:pt x="1484193" y="21556"/>
                  </a:lnTo>
                </a:path>
              </a:pathLst>
            </a:custGeom>
            <a:ln w="40651" cap="flat">
              <a:solidFill>
                <a:srgbClr val="BEBEBE">
                  <a:alpha val="69803"/>
                </a:srgbClr>
              </a:solidFill>
              <a:prstDash val="solid"/>
              <a:round/>
            </a:ln>
          </p:spPr>
          <p:txBody>
            <a:bodyPr/>
            <a:lstStyle/>
            <a:p/>
          </p:txBody>
        </p:sp>
        <p:sp>
          <p:nvSpPr>
            <p:cNvPr id="100" name="pl100"/>
            <p:cNvSpPr/>
            <p:nvPr/>
          </p:nvSpPr>
          <p:spPr>
            <a:xfrm>
              <a:off x="707201" y="5286251"/>
              <a:ext cx="1484193" cy="21556"/>
            </a:xfrm>
            <a:custGeom>
              <a:avLst/>
              <a:pathLst>
                <a:path w="1484193" h="21556">
                  <a:moveTo>
                    <a:pt x="0" y="0"/>
                  </a:moveTo>
                  <a:lnTo>
                    <a:pt x="212027" y="0"/>
                  </a:lnTo>
                  <a:lnTo>
                    <a:pt x="424055" y="0"/>
                  </a:lnTo>
                  <a:lnTo>
                    <a:pt x="636082" y="0"/>
                  </a:lnTo>
                  <a:lnTo>
                    <a:pt x="848110" y="0"/>
                  </a:lnTo>
                  <a:lnTo>
                    <a:pt x="1060138" y="21556"/>
                  </a:lnTo>
                  <a:lnTo>
                    <a:pt x="1272165" y="21556"/>
                  </a:lnTo>
                  <a:lnTo>
                    <a:pt x="1484193" y="21556"/>
                  </a:lnTo>
                </a:path>
              </a:pathLst>
            </a:custGeom>
            <a:ln w="35231" cap="flat">
              <a:solidFill>
                <a:srgbClr val="BEBEBE">
                  <a:alpha val="69803"/>
                </a:srgbClr>
              </a:solidFill>
              <a:prstDash val="solid"/>
              <a:round/>
            </a:ln>
          </p:spPr>
          <p:txBody>
            <a:bodyPr/>
            <a:lstStyle/>
            <a:p/>
          </p:txBody>
        </p:sp>
        <p:sp>
          <p:nvSpPr>
            <p:cNvPr id="101" name="pl101"/>
            <p:cNvSpPr/>
            <p:nvPr/>
          </p:nvSpPr>
          <p:spPr>
            <a:xfrm>
              <a:off x="707201" y="5286251"/>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102" name="pl102"/>
            <p:cNvSpPr/>
            <p:nvPr/>
          </p:nvSpPr>
          <p:spPr>
            <a:xfrm>
              <a:off x="707201" y="5286251"/>
              <a:ext cx="1484193" cy="21556"/>
            </a:xfrm>
            <a:custGeom>
              <a:avLst/>
              <a:pathLst>
                <a:path w="1484193" h="21556">
                  <a:moveTo>
                    <a:pt x="0" y="0"/>
                  </a:moveTo>
                  <a:lnTo>
                    <a:pt x="212027" y="0"/>
                  </a:lnTo>
                  <a:lnTo>
                    <a:pt x="424055" y="0"/>
                  </a:lnTo>
                  <a:lnTo>
                    <a:pt x="636082" y="0"/>
                  </a:lnTo>
                  <a:lnTo>
                    <a:pt x="848110" y="0"/>
                  </a:lnTo>
                  <a:lnTo>
                    <a:pt x="1060138" y="21556"/>
                  </a:lnTo>
                  <a:lnTo>
                    <a:pt x="1272165" y="21556"/>
                  </a:lnTo>
                  <a:lnTo>
                    <a:pt x="1484193" y="21556"/>
                  </a:lnTo>
                </a:path>
              </a:pathLst>
            </a:custGeom>
            <a:ln w="40651" cap="flat">
              <a:solidFill>
                <a:srgbClr val="000000">
                  <a:alpha val="100000"/>
                </a:srgbClr>
              </a:solidFill>
              <a:prstDash val="solid"/>
              <a:round/>
            </a:ln>
          </p:spPr>
          <p:txBody>
            <a:bodyPr/>
            <a:lstStyle/>
            <a:p/>
          </p:txBody>
        </p:sp>
        <p:sp>
          <p:nvSpPr>
            <p:cNvPr id="103" name="pl103"/>
            <p:cNvSpPr/>
            <p:nvPr/>
          </p:nvSpPr>
          <p:spPr>
            <a:xfrm>
              <a:off x="707201" y="5286251"/>
              <a:ext cx="1484193" cy="21556"/>
            </a:xfrm>
            <a:custGeom>
              <a:avLst/>
              <a:pathLst>
                <a:path w="1484193" h="21556">
                  <a:moveTo>
                    <a:pt x="0" y="0"/>
                  </a:moveTo>
                  <a:lnTo>
                    <a:pt x="212027" y="0"/>
                  </a:lnTo>
                  <a:lnTo>
                    <a:pt x="424055" y="0"/>
                  </a:lnTo>
                  <a:lnTo>
                    <a:pt x="636082" y="0"/>
                  </a:lnTo>
                  <a:lnTo>
                    <a:pt x="848110" y="0"/>
                  </a:lnTo>
                  <a:lnTo>
                    <a:pt x="1060138" y="21556"/>
                  </a:lnTo>
                  <a:lnTo>
                    <a:pt x="1272165" y="21556"/>
                  </a:lnTo>
                  <a:lnTo>
                    <a:pt x="1484193" y="21556"/>
                  </a:lnTo>
                </a:path>
              </a:pathLst>
            </a:custGeom>
            <a:ln w="35231" cap="flat">
              <a:solidFill>
                <a:srgbClr val="80BD41">
                  <a:alpha val="100000"/>
                </a:srgbClr>
              </a:solidFill>
              <a:prstDash val="solid"/>
              <a:round/>
            </a:ln>
          </p:spPr>
          <p:txBody>
            <a:bodyPr/>
            <a:lstStyle/>
            <a:p/>
          </p:txBody>
        </p:sp>
        <p:sp>
          <p:nvSpPr>
            <p:cNvPr id="104" name="pl104"/>
            <p:cNvSpPr/>
            <p:nvPr/>
          </p:nvSpPr>
          <p:spPr>
            <a:xfrm>
              <a:off x="632991" y="5286251"/>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105" name="tx105"/>
            <p:cNvSpPr/>
            <p:nvPr/>
          </p:nvSpPr>
          <p:spPr>
            <a:xfrm>
              <a:off x="677072"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6" name="tx106"/>
            <p:cNvSpPr/>
            <p:nvPr/>
          </p:nvSpPr>
          <p:spPr>
            <a:xfrm>
              <a:off x="889099"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7" name="tx107"/>
            <p:cNvSpPr/>
            <p:nvPr/>
          </p:nvSpPr>
          <p:spPr>
            <a:xfrm>
              <a:off x="1101127"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8" name="tx108"/>
            <p:cNvSpPr/>
            <p:nvPr/>
          </p:nvSpPr>
          <p:spPr>
            <a:xfrm>
              <a:off x="1313154"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09" name="tx109"/>
            <p:cNvSpPr/>
            <p:nvPr/>
          </p:nvSpPr>
          <p:spPr>
            <a:xfrm>
              <a:off x="1525182"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0" name="tx110"/>
            <p:cNvSpPr/>
            <p:nvPr/>
          </p:nvSpPr>
          <p:spPr>
            <a:xfrm>
              <a:off x="1719150" y="51292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1" name="tx111"/>
            <p:cNvSpPr/>
            <p:nvPr/>
          </p:nvSpPr>
          <p:spPr>
            <a:xfrm>
              <a:off x="1931178" y="51292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2" name="tx112"/>
            <p:cNvSpPr/>
            <p:nvPr/>
          </p:nvSpPr>
          <p:spPr>
            <a:xfrm>
              <a:off x="2143205" y="51292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3" name="rc113"/>
            <p:cNvSpPr/>
            <p:nvPr/>
          </p:nvSpPr>
          <p:spPr>
            <a:xfrm>
              <a:off x="2335193" y="874964"/>
              <a:ext cx="1632612" cy="1019640"/>
            </a:xfrm>
            <a:prstGeom prst="rect">
              <a:avLst/>
            </a:prstGeom>
            <a:solidFill>
              <a:srgbClr val="EBEBEB">
                <a:alpha val="100000"/>
              </a:srgbClr>
            </a:solidFill>
          </p:spPr>
          <p:txBody>
            <a:bodyPr/>
            <a:lstStyle/>
            <a:p/>
          </p:txBody>
        </p:sp>
        <p:sp>
          <p:nvSpPr>
            <p:cNvPr id="114" name="pl114"/>
            <p:cNvSpPr/>
            <p:nvPr/>
          </p:nvSpPr>
          <p:spPr>
            <a:xfrm>
              <a:off x="2335193" y="1643466"/>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115" name="pl115"/>
            <p:cNvSpPr/>
            <p:nvPr/>
          </p:nvSpPr>
          <p:spPr>
            <a:xfrm>
              <a:off x="2335193" y="1104545"/>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116" name="pl116"/>
            <p:cNvSpPr/>
            <p:nvPr/>
          </p:nvSpPr>
          <p:spPr>
            <a:xfrm>
              <a:off x="2335193" y="1374005"/>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117" name="pl117"/>
            <p:cNvSpPr/>
            <p:nvPr/>
          </p:nvSpPr>
          <p:spPr>
            <a:xfrm>
              <a:off x="24094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26214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9" name="pl119"/>
            <p:cNvSpPr/>
            <p:nvPr/>
          </p:nvSpPr>
          <p:spPr>
            <a:xfrm>
              <a:off x="28334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0" name="pl120"/>
            <p:cNvSpPr/>
            <p:nvPr/>
          </p:nvSpPr>
          <p:spPr>
            <a:xfrm>
              <a:off x="304548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1" name="pl121"/>
            <p:cNvSpPr/>
            <p:nvPr/>
          </p:nvSpPr>
          <p:spPr>
            <a:xfrm>
              <a:off x="32575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2" name="pl122"/>
            <p:cNvSpPr/>
            <p:nvPr/>
          </p:nvSpPr>
          <p:spPr>
            <a:xfrm>
              <a:off x="34695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36815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389359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2409403" y="1374005"/>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126" name="pl126"/>
            <p:cNvSpPr/>
            <p:nvPr/>
          </p:nvSpPr>
          <p:spPr>
            <a:xfrm>
              <a:off x="2409403" y="1374005"/>
              <a:ext cx="1484193" cy="64670"/>
            </a:xfrm>
            <a:custGeom>
              <a:avLst/>
              <a:pathLst>
                <a:path w="1484193" h="64670">
                  <a:moveTo>
                    <a:pt x="0" y="21556"/>
                  </a:moveTo>
                  <a:lnTo>
                    <a:pt x="212027" y="0"/>
                  </a:lnTo>
                  <a:lnTo>
                    <a:pt x="424055" y="0"/>
                  </a:lnTo>
                  <a:lnTo>
                    <a:pt x="636082" y="43113"/>
                  </a:lnTo>
                  <a:lnTo>
                    <a:pt x="848110" y="43113"/>
                  </a:lnTo>
                  <a:lnTo>
                    <a:pt x="1060138" y="21556"/>
                  </a:lnTo>
                  <a:lnTo>
                    <a:pt x="1272165" y="43113"/>
                  </a:lnTo>
                  <a:lnTo>
                    <a:pt x="1484193" y="64670"/>
                  </a:lnTo>
                </a:path>
              </a:pathLst>
            </a:custGeom>
            <a:ln w="40651" cap="flat">
              <a:solidFill>
                <a:srgbClr val="BEBEBE">
                  <a:alpha val="69803"/>
                </a:srgbClr>
              </a:solidFill>
              <a:prstDash val="solid"/>
              <a:round/>
            </a:ln>
          </p:spPr>
          <p:txBody>
            <a:bodyPr/>
            <a:lstStyle/>
            <a:p/>
          </p:txBody>
        </p:sp>
        <p:sp>
          <p:nvSpPr>
            <p:cNvPr id="127" name="pl127"/>
            <p:cNvSpPr/>
            <p:nvPr/>
          </p:nvSpPr>
          <p:spPr>
            <a:xfrm>
              <a:off x="2409403" y="1374005"/>
              <a:ext cx="1484193" cy="64670"/>
            </a:xfrm>
            <a:custGeom>
              <a:avLst/>
              <a:pathLst>
                <a:path w="1484193" h="64670">
                  <a:moveTo>
                    <a:pt x="0" y="21556"/>
                  </a:moveTo>
                  <a:lnTo>
                    <a:pt x="212027" y="0"/>
                  </a:lnTo>
                  <a:lnTo>
                    <a:pt x="424055" y="0"/>
                  </a:lnTo>
                  <a:lnTo>
                    <a:pt x="636082" y="43113"/>
                  </a:lnTo>
                  <a:lnTo>
                    <a:pt x="848110" y="43113"/>
                  </a:lnTo>
                  <a:lnTo>
                    <a:pt x="1060138" y="21556"/>
                  </a:lnTo>
                  <a:lnTo>
                    <a:pt x="1272165" y="43113"/>
                  </a:lnTo>
                  <a:lnTo>
                    <a:pt x="1484193" y="64670"/>
                  </a:lnTo>
                </a:path>
              </a:pathLst>
            </a:custGeom>
            <a:ln w="35231" cap="flat">
              <a:solidFill>
                <a:srgbClr val="BEBEBE">
                  <a:alpha val="69803"/>
                </a:srgbClr>
              </a:solidFill>
              <a:prstDash val="solid"/>
              <a:round/>
            </a:ln>
          </p:spPr>
          <p:txBody>
            <a:bodyPr/>
            <a:lstStyle/>
            <a:p/>
          </p:txBody>
        </p:sp>
        <p:sp>
          <p:nvSpPr>
            <p:cNvPr id="128" name="pl128"/>
            <p:cNvSpPr/>
            <p:nvPr/>
          </p:nvSpPr>
          <p:spPr>
            <a:xfrm>
              <a:off x="2409403" y="1374005"/>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129" name="pl129"/>
            <p:cNvSpPr/>
            <p:nvPr/>
          </p:nvSpPr>
          <p:spPr>
            <a:xfrm>
              <a:off x="2409403" y="1374005"/>
              <a:ext cx="1484193" cy="64670"/>
            </a:xfrm>
            <a:custGeom>
              <a:avLst/>
              <a:pathLst>
                <a:path w="1484193" h="64670">
                  <a:moveTo>
                    <a:pt x="0" y="21556"/>
                  </a:moveTo>
                  <a:lnTo>
                    <a:pt x="212027" y="0"/>
                  </a:lnTo>
                  <a:lnTo>
                    <a:pt x="424055" y="0"/>
                  </a:lnTo>
                  <a:lnTo>
                    <a:pt x="636082" y="43113"/>
                  </a:lnTo>
                  <a:lnTo>
                    <a:pt x="848110" y="43113"/>
                  </a:lnTo>
                  <a:lnTo>
                    <a:pt x="1060138" y="21556"/>
                  </a:lnTo>
                  <a:lnTo>
                    <a:pt x="1272165" y="43113"/>
                  </a:lnTo>
                  <a:lnTo>
                    <a:pt x="1484193" y="64670"/>
                  </a:lnTo>
                </a:path>
              </a:pathLst>
            </a:custGeom>
            <a:ln w="40651" cap="flat">
              <a:solidFill>
                <a:srgbClr val="000000">
                  <a:alpha val="100000"/>
                </a:srgbClr>
              </a:solidFill>
              <a:prstDash val="solid"/>
              <a:round/>
            </a:ln>
          </p:spPr>
          <p:txBody>
            <a:bodyPr/>
            <a:lstStyle/>
            <a:p/>
          </p:txBody>
        </p:sp>
        <p:sp>
          <p:nvSpPr>
            <p:cNvPr id="130" name="pl130"/>
            <p:cNvSpPr/>
            <p:nvPr/>
          </p:nvSpPr>
          <p:spPr>
            <a:xfrm>
              <a:off x="2409403" y="1374005"/>
              <a:ext cx="1484193" cy="64670"/>
            </a:xfrm>
            <a:custGeom>
              <a:avLst/>
              <a:pathLst>
                <a:path w="1484193" h="64670">
                  <a:moveTo>
                    <a:pt x="0" y="21556"/>
                  </a:moveTo>
                  <a:lnTo>
                    <a:pt x="212027" y="0"/>
                  </a:lnTo>
                  <a:lnTo>
                    <a:pt x="424055" y="0"/>
                  </a:lnTo>
                  <a:lnTo>
                    <a:pt x="636082" y="43113"/>
                  </a:lnTo>
                  <a:lnTo>
                    <a:pt x="848110" y="43113"/>
                  </a:lnTo>
                  <a:lnTo>
                    <a:pt x="1060138" y="21556"/>
                  </a:lnTo>
                  <a:lnTo>
                    <a:pt x="1272165" y="43113"/>
                  </a:lnTo>
                  <a:lnTo>
                    <a:pt x="1484193" y="64670"/>
                  </a:lnTo>
                </a:path>
              </a:pathLst>
            </a:custGeom>
            <a:ln w="35231" cap="flat">
              <a:solidFill>
                <a:srgbClr val="80BD41">
                  <a:alpha val="100000"/>
                </a:srgbClr>
              </a:solidFill>
              <a:prstDash val="solid"/>
              <a:round/>
            </a:ln>
          </p:spPr>
          <p:txBody>
            <a:bodyPr/>
            <a:lstStyle/>
            <a:p/>
          </p:txBody>
        </p:sp>
        <p:sp>
          <p:nvSpPr>
            <p:cNvPr id="131" name="pl131"/>
            <p:cNvSpPr/>
            <p:nvPr/>
          </p:nvSpPr>
          <p:spPr>
            <a:xfrm>
              <a:off x="2335193" y="1374005"/>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132" name="tx132"/>
            <p:cNvSpPr/>
            <p:nvPr/>
          </p:nvSpPr>
          <p:spPr>
            <a:xfrm>
              <a:off x="2361214" y="12170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3" name="tx133"/>
            <p:cNvSpPr/>
            <p:nvPr/>
          </p:nvSpPr>
          <p:spPr>
            <a:xfrm>
              <a:off x="2591301"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4" name="tx134"/>
            <p:cNvSpPr/>
            <p:nvPr/>
          </p:nvSpPr>
          <p:spPr>
            <a:xfrm>
              <a:off x="2803328"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5" name="tx135"/>
            <p:cNvSpPr/>
            <p:nvPr/>
          </p:nvSpPr>
          <p:spPr>
            <a:xfrm>
              <a:off x="2997297" y="12385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6" name="tx136"/>
            <p:cNvSpPr/>
            <p:nvPr/>
          </p:nvSpPr>
          <p:spPr>
            <a:xfrm>
              <a:off x="3209324" y="12385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7" name="tx137"/>
            <p:cNvSpPr/>
            <p:nvPr/>
          </p:nvSpPr>
          <p:spPr>
            <a:xfrm>
              <a:off x="3421352" y="12170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38" name="tx138"/>
            <p:cNvSpPr/>
            <p:nvPr/>
          </p:nvSpPr>
          <p:spPr>
            <a:xfrm>
              <a:off x="3633379" y="12385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9" name="tx139"/>
            <p:cNvSpPr/>
            <p:nvPr/>
          </p:nvSpPr>
          <p:spPr>
            <a:xfrm>
              <a:off x="3845407" y="12601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0" name="rc140"/>
            <p:cNvSpPr/>
            <p:nvPr/>
          </p:nvSpPr>
          <p:spPr>
            <a:xfrm>
              <a:off x="2335193" y="2179046"/>
              <a:ext cx="1632612" cy="1019640"/>
            </a:xfrm>
            <a:prstGeom prst="rect">
              <a:avLst/>
            </a:prstGeom>
            <a:solidFill>
              <a:srgbClr val="EBEBEB">
                <a:alpha val="100000"/>
              </a:srgbClr>
            </a:solidFill>
          </p:spPr>
          <p:txBody>
            <a:bodyPr/>
            <a:lstStyle/>
            <a:p/>
          </p:txBody>
        </p:sp>
        <p:sp>
          <p:nvSpPr>
            <p:cNvPr id="141" name="pl141"/>
            <p:cNvSpPr/>
            <p:nvPr/>
          </p:nvSpPr>
          <p:spPr>
            <a:xfrm>
              <a:off x="2335193" y="2947548"/>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142" name="pl142"/>
            <p:cNvSpPr/>
            <p:nvPr/>
          </p:nvSpPr>
          <p:spPr>
            <a:xfrm>
              <a:off x="2335193" y="2408626"/>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143" name="pl143"/>
            <p:cNvSpPr/>
            <p:nvPr/>
          </p:nvSpPr>
          <p:spPr>
            <a:xfrm>
              <a:off x="2335193" y="2678087"/>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144" name="pl144"/>
            <p:cNvSpPr/>
            <p:nvPr/>
          </p:nvSpPr>
          <p:spPr>
            <a:xfrm>
              <a:off x="24094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26214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8334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304548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32575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34695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36815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389359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409403" y="2678087"/>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153" name="pl153"/>
            <p:cNvSpPr/>
            <p:nvPr/>
          </p:nvSpPr>
          <p:spPr>
            <a:xfrm>
              <a:off x="2409403" y="2678087"/>
              <a:ext cx="1484193" cy="107784"/>
            </a:xfrm>
            <a:custGeom>
              <a:avLst/>
              <a:pathLst>
                <a:path w="1484193" h="107784">
                  <a:moveTo>
                    <a:pt x="0" y="0"/>
                  </a:moveTo>
                  <a:lnTo>
                    <a:pt x="212027" y="0"/>
                  </a:lnTo>
                  <a:lnTo>
                    <a:pt x="424055" y="0"/>
                  </a:lnTo>
                  <a:lnTo>
                    <a:pt x="636082" y="0"/>
                  </a:lnTo>
                  <a:lnTo>
                    <a:pt x="848110" y="21556"/>
                  </a:lnTo>
                  <a:lnTo>
                    <a:pt x="1060138" y="86227"/>
                  </a:lnTo>
                  <a:lnTo>
                    <a:pt x="1272165" y="86227"/>
                  </a:lnTo>
                  <a:lnTo>
                    <a:pt x="1484193" y="107784"/>
                  </a:lnTo>
                </a:path>
              </a:pathLst>
            </a:custGeom>
            <a:ln w="40651" cap="flat">
              <a:solidFill>
                <a:srgbClr val="BEBEBE">
                  <a:alpha val="69803"/>
                </a:srgbClr>
              </a:solidFill>
              <a:prstDash val="solid"/>
              <a:round/>
            </a:ln>
          </p:spPr>
          <p:txBody>
            <a:bodyPr/>
            <a:lstStyle/>
            <a:p/>
          </p:txBody>
        </p:sp>
        <p:sp>
          <p:nvSpPr>
            <p:cNvPr id="154" name="pl154"/>
            <p:cNvSpPr/>
            <p:nvPr/>
          </p:nvSpPr>
          <p:spPr>
            <a:xfrm>
              <a:off x="2409403" y="2678087"/>
              <a:ext cx="1484193" cy="107784"/>
            </a:xfrm>
            <a:custGeom>
              <a:avLst/>
              <a:pathLst>
                <a:path w="1484193" h="107784">
                  <a:moveTo>
                    <a:pt x="0" y="0"/>
                  </a:moveTo>
                  <a:lnTo>
                    <a:pt x="212027" y="0"/>
                  </a:lnTo>
                  <a:lnTo>
                    <a:pt x="424055" y="0"/>
                  </a:lnTo>
                  <a:lnTo>
                    <a:pt x="636082" y="0"/>
                  </a:lnTo>
                  <a:lnTo>
                    <a:pt x="848110" y="21556"/>
                  </a:lnTo>
                  <a:lnTo>
                    <a:pt x="1060138" y="86227"/>
                  </a:lnTo>
                  <a:lnTo>
                    <a:pt x="1272165" y="86227"/>
                  </a:lnTo>
                  <a:lnTo>
                    <a:pt x="1484193" y="107784"/>
                  </a:lnTo>
                </a:path>
              </a:pathLst>
            </a:custGeom>
            <a:ln w="35231" cap="flat">
              <a:solidFill>
                <a:srgbClr val="BEBEBE">
                  <a:alpha val="69803"/>
                </a:srgbClr>
              </a:solidFill>
              <a:prstDash val="solid"/>
              <a:round/>
            </a:ln>
          </p:spPr>
          <p:txBody>
            <a:bodyPr/>
            <a:lstStyle/>
            <a:p/>
          </p:txBody>
        </p:sp>
        <p:sp>
          <p:nvSpPr>
            <p:cNvPr id="155" name="pl155"/>
            <p:cNvSpPr/>
            <p:nvPr/>
          </p:nvSpPr>
          <p:spPr>
            <a:xfrm>
              <a:off x="2409403" y="2678087"/>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156" name="pl156"/>
            <p:cNvSpPr/>
            <p:nvPr/>
          </p:nvSpPr>
          <p:spPr>
            <a:xfrm>
              <a:off x="2409403" y="2678087"/>
              <a:ext cx="1484193" cy="107784"/>
            </a:xfrm>
            <a:custGeom>
              <a:avLst/>
              <a:pathLst>
                <a:path w="1484193" h="107784">
                  <a:moveTo>
                    <a:pt x="0" y="0"/>
                  </a:moveTo>
                  <a:lnTo>
                    <a:pt x="212027" y="0"/>
                  </a:lnTo>
                  <a:lnTo>
                    <a:pt x="424055" y="0"/>
                  </a:lnTo>
                  <a:lnTo>
                    <a:pt x="636082" y="0"/>
                  </a:lnTo>
                  <a:lnTo>
                    <a:pt x="848110" y="21556"/>
                  </a:lnTo>
                  <a:lnTo>
                    <a:pt x="1060138" y="86227"/>
                  </a:lnTo>
                  <a:lnTo>
                    <a:pt x="1272165" y="86227"/>
                  </a:lnTo>
                  <a:lnTo>
                    <a:pt x="1484193" y="107784"/>
                  </a:lnTo>
                </a:path>
              </a:pathLst>
            </a:custGeom>
            <a:ln w="40651" cap="flat">
              <a:solidFill>
                <a:srgbClr val="000000">
                  <a:alpha val="100000"/>
                </a:srgbClr>
              </a:solidFill>
              <a:prstDash val="solid"/>
              <a:round/>
            </a:ln>
          </p:spPr>
          <p:txBody>
            <a:bodyPr/>
            <a:lstStyle/>
            <a:p/>
          </p:txBody>
        </p:sp>
        <p:sp>
          <p:nvSpPr>
            <p:cNvPr id="157" name="pl157"/>
            <p:cNvSpPr/>
            <p:nvPr/>
          </p:nvSpPr>
          <p:spPr>
            <a:xfrm>
              <a:off x="2409403" y="2678087"/>
              <a:ext cx="1484193" cy="107784"/>
            </a:xfrm>
            <a:custGeom>
              <a:avLst/>
              <a:pathLst>
                <a:path w="1484193" h="107784">
                  <a:moveTo>
                    <a:pt x="0" y="0"/>
                  </a:moveTo>
                  <a:lnTo>
                    <a:pt x="212027" y="0"/>
                  </a:lnTo>
                  <a:lnTo>
                    <a:pt x="424055" y="0"/>
                  </a:lnTo>
                  <a:lnTo>
                    <a:pt x="636082" y="0"/>
                  </a:lnTo>
                  <a:lnTo>
                    <a:pt x="848110" y="21556"/>
                  </a:lnTo>
                  <a:lnTo>
                    <a:pt x="1060138" y="86227"/>
                  </a:lnTo>
                  <a:lnTo>
                    <a:pt x="1272165" y="86227"/>
                  </a:lnTo>
                  <a:lnTo>
                    <a:pt x="1484193" y="107784"/>
                  </a:lnTo>
                </a:path>
              </a:pathLst>
            </a:custGeom>
            <a:ln w="35231" cap="flat">
              <a:solidFill>
                <a:srgbClr val="80BD41">
                  <a:alpha val="100000"/>
                </a:srgbClr>
              </a:solidFill>
              <a:prstDash val="solid"/>
              <a:round/>
            </a:ln>
          </p:spPr>
          <p:txBody>
            <a:bodyPr/>
            <a:lstStyle/>
            <a:p/>
          </p:txBody>
        </p:sp>
        <p:sp>
          <p:nvSpPr>
            <p:cNvPr id="158" name="pl158"/>
            <p:cNvSpPr/>
            <p:nvPr/>
          </p:nvSpPr>
          <p:spPr>
            <a:xfrm>
              <a:off x="2335193" y="2678087"/>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159" name="tx159"/>
            <p:cNvSpPr/>
            <p:nvPr/>
          </p:nvSpPr>
          <p:spPr>
            <a:xfrm>
              <a:off x="2379273"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0" name="tx160"/>
            <p:cNvSpPr/>
            <p:nvPr/>
          </p:nvSpPr>
          <p:spPr>
            <a:xfrm>
              <a:off x="2591301"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1" name="tx161"/>
            <p:cNvSpPr/>
            <p:nvPr/>
          </p:nvSpPr>
          <p:spPr>
            <a:xfrm>
              <a:off x="2803328"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2" name="tx162"/>
            <p:cNvSpPr/>
            <p:nvPr/>
          </p:nvSpPr>
          <p:spPr>
            <a:xfrm>
              <a:off x="3015356"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3" name="tx163"/>
            <p:cNvSpPr/>
            <p:nvPr/>
          </p:nvSpPr>
          <p:spPr>
            <a:xfrm>
              <a:off x="3209324" y="252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4" name="tx164"/>
            <p:cNvSpPr/>
            <p:nvPr/>
          </p:nvSpPr>
          <p:spPr>
            <a:xfrm>
              <a:off x="3421352" y="25857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65" name="tx165"/>
            <p:cNvSpPr/>
            <p:nvPr/>
          </p:nvSpPr>
          <p:spPr>
            <a:xfrm>
              <a:off x="3633379" y="25857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66" name="tx166"/>
            <p:cNvSpPr/>
            <p:nvPr/>
          </p:nvSpPr>
          <p:spPr>
            <a:xfrm>
              <a:off x="3845407" y="26073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67" name="rc167"/>
            <p:cNvSpPr/>
            <p:nvPr/>
          </p:nvSpPr>
          <p:spPr>
            <a:xfrm>
              <a:off x="2335193" y="3483127"/>
              <a:ext cx="1632612" cy="1019640"/>
            </a:xfrm>
            <a:prstGeom prst="rect">
              <a:avLst/>
            </a:prstGeom>
            <a:solidFill>
              <a:srgbClr val="EBEBEB">
                <a:alpha val="100000"/>
              </a:srgbClr>
            </a:solidFill>
          </p:spPr>
          <p:txBody>
            <a:bodyPr/>
            <a:lstStyle/>
            <a:p/>
          </p:txBody>
        </p:sp>
        <p:sp>
          <p:nvSpPr>
            <p:cNvPr id="168" name="pl168"/>
            <p:cNvSpPr/>
            <p:nvPr/>
          </p:nvSpPr>
          <p:spPr>
            <a:xfrm>
              <a:off x="2335193" y="4251630"/>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169" name="pl169"/>
            <p:cNvSpPr/>
            <p:nvPr/>
          </p:nvSpPr>
          <p:spPr>
            <a:xfrm>
              <a:off x="2335193" y="3712708"/>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170" name="pl170"/>
            <p:cNvSpPr/>
            <p:nvPr/>
          </p:nvSpPr>
          <p:spPr>
            <a:xfrm>
              <a:off x="2335193" y="3982169"/>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171" name="pl171"/>
            <p:cNvSpPr/>
            <p:nvPr/>
          </p:nvSpPr>
          <p:spPr>
            <a:xfrm>
              <a:off x="24094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26214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28334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04548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2575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4695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36815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389359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409403" y="3982169"/>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180" name="pl180"/>
            <p:cNvSpPr/>
            <p:nvPr/>
          </p:nvSpPr>
          <p:spPr>
            <a:xfrm>
              <a:off x="2409403" y="3982169"/>
              <a:ext cx="1484193" cy="64670"/>
            </a:xfrm>
            <a:custGeom>
              <a:avLst/>
              <a:pathLst>
                <a:path w="1484193" h="64670">
                  <a:moveTo>
                    <a:pt x="0" y="0"/>
                  </a:moveTo>
                  <a:lnTo>
                    <a:pt x="212027" y="0"/>
                  </a:lnTo>
                  <a:lnTo>
                    <a:pt x="424055" y="21556"/>
                  </a:lnTo>
                  <a:lnTo>
                    <a:pt x="636082" y="43113"/>
                  </a:lnTo>
                  <a:lnTo>
                    <a:pt x="848110" y="43113"/>
                  </a:lnTo>
                  <a:lnTo>
                    <a:pt x="1060138" y="43113"/>
                  </a:lnTo>
                  <a:lnTo>
                    <a:pt x="1272165" y="64670"/>
                  </a:lnTo>
                  <a:lnTo>
                    <a:pt x="1484193" y="64670"/>
                  </a:lnTo>
                </a:path>
              </a:pathLst>
            </a:custGeom>
            <a:ln w="40651" cap="flat">
              <a:solidFill>
                <a:srgbClr val="BEBEBE">
                  <a:alpha val="69803"/>
                </a:srgbClr>
              </a:solidFill>
              <a:prstDash val="solid"/>
              <a:round/>
            </a:ln>
          </p:spPr>
          <p:txBody>
            <a:bodyPr/>
            <a:lstStyle/>
            <a:p/>
          </p:txBody>
        </p:sp>
        <p:sp>
          <p:nvSpPr>
            <p:cNvPr id="181" name="pl181"/>
            <p:cNvSpPr/>
            <p:nvPr/>
          </p:nvSpPr>
          <p:spPr>
            <a:xfrm>
              <a:off x="2409403" y="3982169"/>
              <a:ext cx="1484193" cy="64670"/>
            </a:xfrm>
            <a:custGeom>
              <a:avLst/>
              <a:pathLst>
                <a:path w="1484193" h="64670">
                  <a:moveTo>
                    <a:pt x="0" y="0"/>
                  </a:moveTo>
                  <a:lnTo>
                    <a:pt x="212027" y="0"/>
                  </a:lnTo>
                  <a:lnTo>
                    <a:pt x="424055" y="21556"/>
                  </a:lnTo>
                  <a:lnTo>
                    <a:pt x="636082" y="43113"/>
                  </a:lnTo>
                  <a:lnTo>
                    <a:pt x="848110" y="43113"/>
                  </a:lnTo>
                  <a:lnTo>
                    <a:pt x="1060138" y="43113"/>
                  </a:lnTo>
                  <a:lnTo>
                    <a:pt x="1272165" y="64670"/>
                  </a:lnTo>
                  <a:lnTo>
                    <a:pt x="1484193" y="64670"/>
                  </a:lnTo>
                </a:path>
              </a:pathLst>
            </a:custGeom>
            <a:ln w="35231" cap="flat">
              <a:solidFill>
                <a:srgbClr val="BEBEBE">
                  <a:alpha val="69803"/>
                </a:srgbClr>
              </a:solidFill>
              <a:prstDash val="solid"/>
              <a:round/>
            </a:ln>
          </p:spPr>
          <p:txBody>
            <a:bodyPr/>
            <a:lstStyle/>
            <a:p/>
          </p:txBody>
        </p:sp>
        <p:sp>
          <p:nvSpPr>
            <p:cNvPr id="182" name="pl182"/>
            <p:cNvSpPr/>
            <p:nvPr/>
          </p:nvSpPr>
          <p:spPr>
            <a:xfrm>
              <a:off x="2409403" y="3982169"/>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183" name="pl183"/>
            <p:cNvSpPr/>
            <p:nvPr/>
          </p:nvSpPr>
          <p:spPr>
            <a:xfrm>
              <a:off x="2409403" y="3982169"/>
              <a:ext cx="1484193" cy="64670"/>
            </a:xfrm>
            <a:custGeom>
              <a:avLst/>
              <a:pathLst>
                <a:path w="1484193" h="64670">
                  <a:moveTo>
                    <a:pt x="0" y="0"/>
                  </a:moveTo>
                  <a:lnTo>
                    <a:pt x="212027" y="0"/>
                  </a:lnTo>
                  <a:lnTo>
                    <a:pt x="424055" y="21556"/>
                  </a:lnTo>
                  <a:lnTo>
                    <a:pt x="636082" y="43113"/>
                  </a:lnTo>
                  <a:lnTo>
                    <a:pt x="848110" y="43113"/>
                  </a:lnTo>
                  <a:lnTo>
                    <a:pt x="1060138" y="43113"/>
                  </a:lnTo>
                  <a:lnTo>
                    <a:pt x="1272165" y="64670"/>
                  </a:lnTo>
                  <a:lnTo>
                    <a:pt x="1484193" y="64670"/>
                  </a:lnTo>
                </a:path>
              </a:pathLst>
            </a:custGeom>
            <a:ln w="40651" cap="flat">
              <a:solidFill>
                <a:srgbClr val="000000">
                  <a:alpha val="100000"/>
                </a:srgbClr>
              </a:solidFill>
              <a:prstDash val="solid"/>
              <a:round/>
            </a:ln>
          </p:spPr>
          <p:txBody>
            <a:bodyPr/>
            <a:lstStyle/>
            <a:p/>
          </p:txBody>
        </p:sp>
        <p:sp>
          <p:nvSpPr>
            <p:cNvPr id="184" name="pl184"/>
            <p:cNvSpPr/>
            <p:nvPr/>
          </p:nvSpPr>
          <p:spPr>
            <a:xfrm>
              <a:off x="2409403" y="3982169"/>
              <a:ext cx="1484193" cy="64670"/>
            </a:xfrm>
            <a:custGeom>
              <a:avLst/>
              <a:pathLst>
                <a:path w="1484193" h="64670">
                  <a:moveTo>
                    <a:pt x="0" y="0"/>
                  </a:moveTo>
                  <a:lnTo>
                    <a:pt x="212027" y="0"/>
                  </a:lnTo>
                  <a:lnTo>
                    <a:pt x="424055" y="21556"/>
                  </a:lnTo>
                  <a:lnTo>
                    <a:pt x="636082" y="43113"/>
                  </a:lnTo>
                  <a:lnTo>
                    <a:pt x="848110" y="43113"/>
                  </a:lnTo>
                  <a:lnTo>
                    <a:pt x="1060138" y="43113"/>
                  </a:lnTo>
                  <a:lnTo>
                    <a:pt x="1272165" y="64670"/>
                  </a:lnTo>
                  <a:lnTo>
                    <a:pt x="1484193" y="64670"/>
                  </a:lnTo>
                </a:path>
              </a:pathLst>
            </a:custGeom>
            <a:ln w="35231" cap="flat">
              <a:solidFill>
                <a:srgbClr val="80BD41">
                  <a:alpha val="100000"/>
                </a:srgbClr>
              </a:solidFill>
              <a:prstDash val="solid"/>
              <a:round/>
            </a:ln>
          </p:spPr>
          <p:txBody>
            <a:bodyPr/>
            <a:lstStyle/>
            <a:p/>
          </p:txBody>
        </p:sp>
        <p:sp>
          <p:nvSpPr>
            <p:cNvPr id="185" name="pl185"/>
            <p:cNvSpPr/>
            <p:nvPr/>
          </p:nvSpPr>
          <p:spPr>
            <a:xfrm>
              <a:off x="2335193" y="3982169"/>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186" name="tx186"/>
            <p:cNvSpPr/>
            <p:nvPr/>
          </p:nvSpPr>
          <p:spPr>
            <a:xfrm>
              <a:off x="2379273"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7" name="tx187"/>
            <p:cNvSpPr/>
            <p:nvPr/>
          </p:nvSpPr>
          <p:spPr>
            <a:xfrm>
              <a:off x="2591301"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88" name="tx188"/>
            <p:cNvSpPr/>
            <p:nvPr/>
          </p:nvSpPr>
          <p:spPr>
            <a:xfrm>
              <a:off x="2785269" y="38251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89" name="tx189"/>
            <p:cNvSpPr/>
            <p:nvPr/>
          </p:nvSpPr>
          <p:spPr>
            <a:xfrm>
              <a:off x="2997297" y="38467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0" name="tx190"/>
            <p:cNvSpPr/>
            <p:nvPr/>
          </p:nvSpPr>
          <p:spPr>
            <a:xfrm>
              <a:off x="3209324" y="38467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1" name="tx191"/>
            <p:cNvSpPr/>
            <p:nvPr/>
          </p:nvSpPr>
          <p:spPr>
            <a:xfrm>
              <a:off x="3421352" y="38467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2" name="tx192"/>
            <p:cNvSpPr/>
            <p:nvPr/>
          </p:nvSpPr>
          <p:spPr>
            <a:xfrm>
              <a:off x="3633379" y="38682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3" name="tx193"/>
            <p:cNvSpPr/>
            <p:nvPr/>
          </p:nvSpPr>
          <p:spPr>
            <a:xfrm>
              <a:off x="3845407" y="38682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4" name="rc194"/>
            <p:cNvSpPr/>
            <p:nvPr/>
          </p:nvSpPr>
          <p:spPr>
            <a:xfrm>
              <a:off x="2335193" y="4787209"/>
              <a:ext cx="1632612" cy="1019640"/>
            </a:xfrm>
            <a:prstGeom prst="rect">
              <a:avLst/>
            </a:prstGeom>
            <a:solidFill>
              <a:srgbClr val="EBEBEB">
                <a:alpha val="100000"/>
              </a:srgbClr>
            </a:solidFill>
          </p:spPr>
          <p:txBody>
            <a:bodyPr/>
            <a:lstStyle/>
            <a:p/>
          </p:txBody>
        </p:sp>
        <p:sp>
          <p:nvSpPr>
            <p:cNvPr id="195" name="pl195"/>
            <p:cNvSpPr/>
            <p:nvPr/>
          </p:nvSpPr>
          <p:spPr>
            <a:xfrm>
              <a:off x="2335193" y="5555712"/>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196" name="pl196"/>
            <p:cNvSpPr/>
            <p:nvPr/>
          </p:nvSpPr>
          <p:spPr>
            <a:xfrm>
              <a:off x="2335193" y="5016790"/>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197" name="pl197"/>
            <p:cNvSpPr/>
            <p:nvPr/>
          </p:nvSpPr>
          <p:spPr>
            <a:xfrm>
              <a:off x="2335193" y="5286251"/>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198" name="pl198"/>
            <p:cNvSpPr/>
            <p:nvPr/>
          </p:nvSpPr>
          <p:spPr>
            <a:xfrm>
              <a:off x="24094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26214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28334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304548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32575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4695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6815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89359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2409403" y="5286251"/>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207" name="pl207"/>
            <p:cNvSpPr/>
            <p:nvPr/>
          </p:nvSpPr>
          <p:spPr>
            <a:xfrm>
              <a:off x="2409403" y="5286251"/>
              <a:ext cx="1484193" cy="194011"/>
            </a:xfrm>
            <a:custGeom>
              <a:avLst/>
              <a:pathLst>
                <a:path w="1484193" h="194011">
                  <a:moveTo>
                    <a:pt x="0" y="43113"/>
                  </a:moveTo>
                  <a:lnTo>
                    <a:pt x="212027" y="0"/>
                  </a:lnTo>
                  <a:lnTo>
                    <a:pt x="424055" y="0"/>
                  </a:lnTo>
                  <a:lnTo>
                    <a:pt x="636082" y="194011"/>
                  </a:lnTo>
                  <a:lnTo>
                    <a:pt x="848110" y="129341"/>
                  </a:lnTo>
                  <a:lnTo>
                    <a:pt x="1060138" y="129341"/>
                  </a:lnTo>
                  <a:lnTo>
                    <a:pt x="1272165" y="107784"/>
                  </a:lnTo>
                  <a:lnTo>
                    <a:pt x="1484193" y="107784"/>
                  </a:lnTo>
                </a:path>
              </a:pathLst>
            </a:custGeom>
            <a:ln w="40651" cap="flat">
              <a:solidFill>
                <a:srgbClr val="BEBEBE">
                  <a:alpha val="69803"/>
                </a:srgbClr>
              </a:solidFill>
              <a:prstDash val="solid"/>
              <a:round/>
            </a:ln>
          </p:spPr>
          <p:txBody>
            <a:bodyPr/>
            <a:lstStyle/>
            <a:p/>
          </p:txBody>
        </p:sp>
        <p:sp>
          <p:nvSpPr>
            <p:cNvPr id="208" name="pl208"/>
            <p:cNvSpPr/>
            <p:nvPr/>
          </p:nvSpPr>
          <p:spPr>
            <a:xfrm>
              <a:off x="2409403" y="5286251"/>
              <a:ext cx="1484193" cy="194011"/>
            </a:xfrm>
            <a:custGeom>
              <a:avLst/>
              <a:pathLst>
                <a:path w="1484193" h="194011">
                  <a:moveTo>
                    <a:pt x="0" y="43113"/>
                  </a:moveTo>
                  <a:lnTo>
                    <a:pt x="212027" y="0"/>
                  </a:lnTo>
                  <a:lnTo>
                    <a:pt x="424055" y="0"/>
                  </a:lnTo>
                  <a:lnTo>
                    <a:pt x="636082" y="194011"/>
                  </a:lnTo>
                  <a:lnTo>
                    <a:pt x="848110" y="129341"/>
                  </a:lnTo>
                  <a:lnTo>
                    <a:pt x="1060138" y="129341"/>
                  </a:lnTo>
                  <a:lnTo>
                    <a:pt x="1272165" y="107784"/>
                  </a:lnTo>
                  <a:lnTo>
                    <a:pt x="1484193" y="107784"/>
                  </a:lnTo>
                </a:path>
              </a:pathLst>
            </a:custGeom>
            <a:ln w="35231" cap="flat">
              <a:solidFill>
                <a:srgbClr val="BEBEBE">
                  <a:alpha val="69803"/>
                </a:srgbClr>
              </a:solidFill>
              <a:prstDash val="solid"/>
              <a:round/>
            </a:ln>
          </p:spPr>
          <p:txBody>
            <a:bodyPr/>
            <a:lstStyle/>
            <a:p/>
          </p:txBody>
        </p:sp>
        <p:sp>
          <p:nvSpPr>
            <p:cNvPr id="209" name="pl209"/>
            <p:cNvSpPr/>
            <p:nvPr/>
          </p:nvSpPr>
          <p:spPr>
            <a:xfrm>
              <a:off x="2409403" y="5286251"/>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210" name="pl210"/>
            <p:cNvSpPr/>
            <p:nvPr/>
          </p:nvSpPr>
          <p:spPr>
            <a:xfrm>
              <a:off x="2409403" y="5286251"/>
              <a:ext cx="1484193" cy="194011"/>
            </a:xfrm>
            <a:custGeom>
              <a:avLst/>
              <a:pathLst>
                <a:path w="1484193" h="194011">
                  <a:moveTo>
                    <a:pt x="0" y="43113"/>
                  </a:moveTo>
                  <a:lnTo>
                    <a:pt x="212027" y="0"/>
                  </a:lnTo>
                  <a:lnTo>
                    <a:pt x="424055" y="0"/>
                  </a:lnTo>
                  <a:lnTo>
                    <a:pt x="636082" y="194011"/>
                  </a:lnTo>
                  <a:lnTo>
                    <a:pt x="848110" y="129341"/>
                  </a:lnTo>
                  <a:lnTo>
                    <a:pt x="1060138" y="129341"/>
                  </a:lnTo>
                  <a:lnTo>
                    <a:pt x="1272165" y="107784"/>
                  </a:lnTo>
                  <a:lnTo>
                    <a:pt x="1484193" y="107784"/>
                  </a:lnTo>
                </a:path>
              </a:pathLst>
            </a:custGeom>
            <a:ln w="40651" cap="flat">
              <a:solidFill>
                <a:srgbClr val="000000">
                  <a:alpha val="100000"/>
                </a:srgbClr>
              </a:solidFill>
              <a:prstDash val="solid"/>
              <a:round/>
            </a:ln>
          </p:spPr>
          <p:txBody>
            <a:bodyPr/>
            <a:lstStyle/>
            <a:p/>
          </p:txBody>
        </p:sp>
        <p:sp>
          <p:nvSpPr>
            <p:cNvPr id="211" name="pl211"/>
            <p:cNvSpPr/>
            <p:nvPr/>
          </p:nvSpPr>
          <p:spPr>
            <a:xfrm>
              <a:off x="2409403" y="5286251"/>
              <a:ext cx="1484193" cy="194011"/>
            </a:xfrm>
            <a:custGeom>
              <a:avLst/>
              <a:pathLst>
                <a:path w="1484193" h="194011">
                  <a:moveTo>
                    <a:pt x="0" y="43113"/>
                  </a:moveTo>
                  <a:lnTo>
                    <a:pt x="212027" y="0"/>
                  </a:lnTo>
                  <a:lnTo>
                    <a:pt x="424055" y="0"/>
                  </a:lnTo>
                  <a:lnTo>
                    <a:pt x="636082" y="194011"/>
                  </a:lnTo>
                  <a:lnTo>
                    <a:pt x="848110" y="129341"/>
                  </a:lnTo>
                  <a:lnTo>
                    <a:pt x="1060138" y="129341"/>
                  </a:lnTo>
                  <a:lnTo>
                    <a:pt x="1272165" y="107784"/>
                  </a:lnTo>
                  <a:lnTo>
                    <a:pt x="1484193" y="107784"/>
                  </a:lnTo>
                </a:path>
              </a:pathLst>
            </a:custGeom>
            <a:ln w="35231" cap="flat">
              <a:solidFill>
                <a:srgbClr val="80BD41">
                  <a:alpha val="100000"/>
                </a:srgbClr>
              </a:solidFill>
              <a:prstDash val="solid"/>
              <a:round/>
            </a:ln>
          </p:spPr>
          <p:txBody>
            <a:bodyPr/>
            <a:lstStyle/>
            <a:p/>
          </p:txBody>
        </p:sp>
        <p:sp>
          <p:nvSpPr>
            <p:cNvPr id="212" name="pl212"/>
            <p:cNvSpPr/>
            <p:nvPr/>
          </p:nvSpPr>
          <p:spPr>
            <a:xfrm>
              <a:off x="2335193" y="5286251"/>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213" name="tx213"/>
            <p:cNvSpPr/>
            <p:nvPr/>
          </p:nvSpPr>
          <p:spPr>
            <a:xfrm>
              <a:off x="2361214" y="51508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14" name="tx214"/>
            <p:cNvSpPr/>
            <p:nvPr/>
          </p:nvSpPr>
          <p:spPr>
            <a:xfrm>
              <a:off x="2591301"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5" name="tx215"/>
            <p:cNvSpPr/>
            <p:nvPr/>
          </p:nvSpPr>
          <p:spPr>
            <a:xfrm>
              <a:off x="2803328"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16" name="tx216"/>
            <p:cNvSpPr/>
            <p:nvPr/>
          </p:nvSpPr>
          <p:spPr>
            <a:xfrm>
              <a:off x="2997297" y="53017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17" name="tx217"/>
            <p:cNvSpPr/>
            <p:nvPr/>
          </p:nvSpPr>
          <p:spPr>
            <a:xfrm>
              <a:off x="3209324" y="52370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8" name="tx218"/>
            <p:cNvSpPr/>
            <p:nvPr/>
          </p:nvSpPr>
          <p:spPr>
            <a:xfrm>
              <a:off x="3421352" y="52370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19" name="tx219"/>
            <p:cNvSpPr/>
            <p:nvPr/>
          </p:nvSpPr>
          <p:spPr>
            <a:xfrm>
              <a:off x="3633379" y="52154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0" name="tx220"/>
            <p:cNvSpPr/>
            <p:nvPr/>
          </p:nvSpPr>
          <p:spPr>
            <a:xfrm>
              <a:off x="3845407" y="521548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1" name="rc221"/>
            <p:cNvSpPr/>
            <p:nvPr/>
          </p:nvSpPr>
          <p:spPr>
            <a:xfrm>
              <a:off x="4037395" y="874964"/>
              <a:ext cx="1632612" cy="1019640"/>
            </a:xfrm>
            <a:prstGeom prst="rect">
              <a:avLst/>
            </a:prstGeom>
            <a:solidFill>
              <a:srgbClr val="EBEBEB">
                <a:alpha val="100000"/>
              </a:srgbClr>
            </a:solidFill>
          </p:spPr>
          <p:txBody>
            <a:bodyPr/>
            <a:lstStyle/>
            <a:p/>
          </p:txBody>
        </p:sp>
        <p:sp>
          <p:nvSpPr>
            <p:cNvPr id="222" name="pl222"/>
            <p:cNvSpPr/>
            <p:nvPr/>
          </p:nvSpPr>
          <p:spPr>
            <a:xfrm>
              <a:off x="4037395" y="1643466"/>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223" name="pl223"/>
            <p:cNvSpPr/>
            <p:nvPr/>
          </p:nvSpPr>
          <p:spPr>
            <a:xfrm>
              <a:off x="4037395" y="1104545"/>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224" name="pl224"/>
            <p:cNvSpPr/>
            <p:nvPr/>
          </p:nvSpPr>
          <p:spPr>
            <a:xfrm>
              <a:off x="4037395" y="1374005"/>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225" name="pl225"/>
            <p:cNvSpPr/>
            <p:nvPr/>
          </p:nvSpPr>
          <p:spPr>
            <a:xfrm>
              <a:off x="41116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432363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4535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474768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49597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517174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538377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55957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4111604" y="1374005"/>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234" name="pl234"/>
            <p:cNvSpPr/>
            <p:nvPr/>
          </p:nvSpPr>
          <p:spPr>
            <a:xfrm>
              <a:off x="4111604" y="1374005"/>
              <a:ext cx="1484193" cy="64670"/>
            </a:xfrm>
            <a:custGeom>
              <a:avLst/>
              <a:pathLst>
                <a:path w="1484193" h="64670">
                  <a:moveTo>
                    <a:pt x="0" y="0"/>
                  </a:moveTo>
                  <a:lnTo>
                    <a:pt x="212027" y="0"/>
                  </a:lnTo>
                  <a:lnTo>
                    <a:pt x="424055" y="0"/>
                  </a:lnTo>
                  <a:lnTo>
                    <a:pt x="636082" y="64670"/>
                  </a:lnTo>
                  <a:lnTo>
                    <a:pt x="848110" y="64670"/>
                  </a:lnTo>
                  <a:lnTo>
                    <a:pt x="1060138" y="43113"/>
                  </a:lnTo>
                  <a:lnTo>
                    <a:pt x="1272165" y="21556"/>
                  </a:lnTo>
                  <a:lnTo>
                    <a:pt x="1484193" y="0"/>
                  </a:lnTo>
                </a:path>
              </a:pathLst>
            </a:custGeom>
            <a:ln w="40651" cap="flat">
              <a:solidFill>
                <a:srgbClr val="BEBEBE">
                  <a:alpha val="69803"/>
                </a:srgbClr>
              </a:solidFill>
              <a:prstDash val="solid"/>
              <a:round/>
            </a:ln>
          </p:spPr>
          <p:txBody>
            <a:bodyPr/>
            <a:lstStyle/>
            <a:p/>
          </p:txBody>
        </p:sp>
        <p:sp>
          <p:nvSpPr>
            <p:cNvPr id="235" name="pl235"/>
            <p:cNvSpPr/>
            <p:nvPr/>
          </p:nvSpPr>
          <p:spPr>
            <a:xfrm>
              <a:off x="4111604" y="1374005"/>
              <a:ext cx="1484193" cy="64670"/>
            </a:xfrm>
            <a:custGeom>
              <a:avLst/>
              <a:pathLst>
                <a:path w="1484193" h="64670">
                  <a:moveTo>
                    <a:pt x="0" y="0"/>
                  </a:moveTo>
                  <a:lnTo>
                    <a:pt x="212027" y="0"/>
                  </a:lnTo>
                  <a:lnTo>
                    <a:pt x="424055" y="0"/>
                  </a:lnTo>
                  <a:lnTo>
                    <a:pt x="636082" y="64670"/>
                  </a:lnTo>
                  <a:lnTo>
                    <a:pt x="848110" y="64670"/>
                  </a:lnTo>
                  <a:lnTo>
                    <a:pt x="1060138" y="43113"/>
                  </a:lnTo>
                  <a:lnTo>
                    <a:pt x="1272165" y="21556"/>
                  </a:lnTo>
                  <a:lnTo>
                    <a:pt x="1484193" y="0"/>
                  </a:lnTo>
                </a:path>
              </a:pathLst>
            </a:custGeom>
            <a:ln w="35231" cap="flat">
              <a:solidFill>
                <a:srgbClr val="BEBEBE">
                  <a:alpha val="69803"/>
                </a:srgbClr>
              </a:solidFill>
              <a:prstDash val="solid"/>
              <a:round/>
            </a:ln>
          </p:spPr>
          <p:txBody>
            <a:bodyPr/>
            <a:lstStyle/>
            <a:p/>
          </p:txBody>
        </p:sp>
        <p:sp>
          <p:nvSpPr>
            <p:cNvPr id="236" name="pl236"/>
            <p:cNvSpPr/>
            <p:nvPr/>
          </p:nvSpPr>
          <p:spPr>
            <a:xfrm>
              <a:off x="4111604" y="1374005"/>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237" name="pl237"/>
            <p:cNvSpPr/>
            <p:nvPr/>
          </p:nvSpPr>
          <p:spPr>
            <a:xfrm>
              <a:off x="4111604" y="1374005"/>
              <a:ext cx="1484193" cy="64670"/>
            </a:xfrm>
            <a:custGeom>
              <a:avLst/>
              <a:pathLst>
                <a:path w="1484193" h="64670">
                  <a:moveTo>
                    <a:pt x="0" y="0"/>
                  </a:moveTo>
                  <a:lnTo>
                    <a:pt x="212027" y="0"/>
                  </a:lnTo>
                  <a:lnTo>
                    <a:pt x="424055" y="0"/>
                  </a:lnTo>
                  <a:lnTo>
                    <a:pt x="636082" y="64670"/>
                  </a:lnTo>
                  <a:lnTo>
                    <a:pt x="848110" y="64670"/>
                  </a:lnTo>
                  <a:lnTo>
                    <a:pt x="1060138" y="43113"/>
                  </a:lnTo>
                  <a:lnTo>
                    <a:pt x="1272165" y="21556"/>
                  </a:lnTo>
                  <a:lnTo>
                    <a:pt x="1484193" y="0"/>
                  </a:lnTo>
                </a:path>
              </a:pathLst>
            </a:custGeom>
            <a:ln w="40651" cap="flat">
              <a:solidFill>
                <a:srgbClr val="000000">
                  <a:alpha val="100000"/>
                </a:srgbClr>
              </a:solidFill>
              <a:prstDash val="solid"/>
              <a:round/>
            </a:ln>
          </p:spPr>
          <p:txBody>
            <a:bodyPr/>
            <a:lstStyle/>
            <a:p/>
          </p:txBody>
        </p:sp>
        <p:sp>
          <p:nvSpPr>
            <p:cNvPr id="238" name="pl238"/>
            <p:cNvSpPr/>
            <p:nvPr/>
          </p:nvSpPr>
          <p:spPr>
            <a:xfrm>
              <a:off x="4111604" y="1374005"/>
              <a:ext cx="1484193" cy="64670"/>
            </a:xfrm>
            <a:custGeom>
              <a:avLst/>
              <a:pathLst>
                <a:path w="1484193" h="64670">
                  <a:moveTo>
                    <a:pt x="0" y="0"/>
                  </a:moveTo>
                  <a:lnTo>
                    <a:pt x="212027" y="0"/>
                  </a:lnTo>
                  <a:lnTo>
                    <a:pt x="424055" y="0"/>
                  </a:lnTo>
                  <a:lnTo>
                    <a:pt x="636082" y="64670"/>
                  </a:lnTo>
                  <a:lnTo>
                    <a:pt x="848110" y="64670"/>
                  </a:lnTo>
                  <a:lnTo>
                    <a:pt x="1060138" y="43113"/>
                  </a:lnTo>
                  <a:lnTo>
                    <a:pt x="1272165" y="21556"/>
                  </a:lnTo>
                  <a:lnTo>
                    <a:pt x="1484193" y="0"/>
                  </a:lnTo>
                </a:path>
              </a:pathLst>
            </a:custGeom>
            <a:ln w="35231" cap="flat">
              <a:solidFill>
                <a:srgbClr val="80BD41">
                  <a:alpha val="100000"/>
                </a:srgbClr>
              </a:solidFill>
              <a:prstDash val="solid"/>
              <a:round/>
            </a:ln>
          </p:spPr>
          <p:txBody>
            <a:bodyPr/>
            <a:lstStyle/>
            <a:p/>
          </p:txBody>
        </p:sp>
        <p:sp>
          <p:nvSpPr>
            <p:cNvPr id="239" name="pl239"/>
            <p:cNvSpPr/>
            <p:nvPr/>
          </p:nvSpPr>
          <p:spPr>
            <a:xfrm>
              <a:off x="4037395" y="1374005"/>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240" name="tx240"/>
            <p:cNvSpPr/>
            <p:nvPr/>
          </p:nvSpPr>
          <p:spPr>
            <a:xfrm>
              <a:off x="4081475"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1" name="tx241"/>
            <p:cNvSpPr/>
            <p:nvPr/>
          </p:nvSpPr>
          <p:spPr>
            <a:xfrm>
              <a:off x="4293502"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2" name="tx242"/>
            <p:cNvSpPr/>
            <p:nvPr/>
          </p:nvSpPr>
          <p:spPr>
            <a:xfrm>
              <a:off x="4505530"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3" name="tx243"/>
            <p:cNvSpPr/>
            <p:nvPr/>
          </p:nvSpPr>
          <p:spPr>
            <a:xfrm>
              <a:off x="4699498" y="12601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4" name="tx244"/>
            <p:cNvSpPr/>
            <p:nvPr/>
          </p:nvSpPr>
          <p:spPr>
            <a:xfrm>
              <a:off x="4911526" y="12601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45" name="tx245"/>
            <p:cNvSpPr/>
            <p:nvPr/>
          </p:nvSpPr>
          <p:spPr>
            <a:xfrm>
              <a:off x="5123553" y="123856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46" name="tx246"/>
            <p:cNvSpPr/>
            <p:nvPr/>
          </p:nvSpPr>
          <p:spPr>
            <a:xfrm>
              <a:off x="5335581" y="12170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47" name="tx247"/>
            <p:cNvSpPr/>
            <p:nvPr/>
          </p:nvSpPr>
          <p:spPr>
            <a:xfrm>
              <a:off x="5565668"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48" name="rc248"/>
            <p:cNvSpPr/>
            <p:nvPr/>
          </p:nvSpPr>
          <p:spPr>
            <a:xfrm>
              <a:off x="4037395" y="2179046"/>
              <a:ext cx="1632612" cy="1019640"/>
            </a:xfrm>
            <a:prstGeom prst="rect">
              <a:avLst/>
            </a:prstGeom>
            <a:solidFill>
              <a:srgbClr val="EBEBEB">
                <a:alpha val="100000"/>
              </a:srgbClr>
            </a:solidFill>
          </p:spPr>
          <p:txBody>
            <a:bodyPr/>
            <a:lstStyle/>
            <a:p/>
          </p:txBody>
        </p:sp>
        <p:sp>
          <p:nvSpPr>
            <p:cNvPr id="249" name="pl249"/>
            <p:cNvSpPr/>
            <p:nvPr/>
          </p:nvSpPr>
          <p:spPr>
            <a:xfrm>
              <a:off x="4037395" y="2947548"/>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250" name="pl250"/>
            <p:cNvSpPr/>
            <p:nvPr/>
          </p:nvSpPr>
          <p:spPr>
            <a:xfrm>
              <a:off x="4037395" y="2408626"/>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251" name="pl251"/>
            <p:cNvSpPr/>
            <p:nvPr/>
          </p:nvSpPr>
          <p:spPr>
            <a:xfrm>
              <a:off x="4037395" y="2678087"/>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252" name="pl252"/>
            <p:cNvSpPr/>
            <p:nvPr/>
          </p:nvSpPr>
          <p:spPr>
            <a:xfrm>
              <a:off x="41116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432363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535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74768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9597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17174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38377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5957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4111604" y="2678087"/>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261" name="pl261"/>
            <p:cNvSpPr/>
            <p:nvPr/>
          </p:nvSpPr>
          <p:spPr>
            <a:xfrm>
              <a:off x="4111604" y="2678087"/>
              <a:ext cx="1484193" cy="0"/>
            </a:xfrm>
            <a:custGeom>
              <a:avLst/>
              <a:pathLst>
                <a:path w="1484193" h="0">
                  <a:moveTo>
                    <a:pt x="0" y="0"/>
                  </a:moveTo>
                  <a:lnTo>
                    <a:pt x="212027" y="0"/>
                  </a:lnTo>
                  <a:lnTo>
                    <a:pt x="424055" y="0"/>
                  </a:lnTo>
                  <a:lnTo>
                    <a:pt x="636082" y="0"/>
                  </a:lnTo>
                  <a:lnTo>
                    <a:pt x="848110" y="0"/>
                  </a:lnTo>
                  <a:lnTo>
                    <a:pt x="1060138" y="0"/>
                  </a:lnTo>
                  <a:lnTo>
                    <a:pt x="1272165" y="0"/>
                  </a:lnTo>
                  <a:lnTo>
                    <a:pt x="1484193" y="0"/>
                  </a:lnTo>
                </a:path>
              </a:pathLst>
            </a:custGeom>
            <a:ln w="40651" cap="flat">
              <a:solidFill>
                <a:srgbClr val="BEBEBE">
                  <a:alpha val="69803"/>
                </a:srgbClr>
              </a:solidFill>
              <a:prstDash val="solid"/>
              <a:round/>
            </a:ln>
          </p:spPr>
          <p:txBody>
            <a:bodyPr/>
            <a:lstStyle/>
            <a:p/>
          </p:txBody>
        </p:sp>
        <p:sp>
          <p:nvSpPr>
            <p:cNvPr id="262" name="pl262"/>
            <p:cNvSpPr/>
            <p:nvPr/>
          </p:nvSpPr>
          <p:spPr>
            <a:xfrm>
              <a:off x="4111604" y="2678087"/>
              <a:ext cx="1484193" cy="0"/>
            </a:xfrm>
            <a:custGeom>
              <a:avLst/>
              <a:pathLst>
                <a:path w="1484193" h="0">
                  <a:moveTo>
                    <a:pt x="0" y="0"/>
                  </a:moveTo>
                  <a:lnTo>
                    <a:pt x="212027" y="0"/>
                  </a:lnTo>
                  <a:lnTo>
                    <a:pt x="424055" y="0"/>
                  </a:lnTo>
                  <a:lnTo>
                    <a:pt x="636082" y="0"/>
                  </a:lnTo>
                  <a:lnTo>
                    <a:pt x="848110" y="0"/>
                  </a:lnTo>
                  <a:lnTo>
                    <a:pt x="1060138" y="0"/>
                  </a:lnTo>
                  <a:lnTo>
                    <a:pt x="1272165" y="0"/>
                  </a:lnTo>
                  <a:lnTo>
                    <a:pt x="1484193" y="0"/>
                  </a:lnTo>
                </a:path>
              </a:pathLst>
            </a:custGeom>
            <a:ln w="35231" cap="flat">
              <a:solidFill>
                <a:srgbClr val="BEBEBE">
                  <a:alpha val="69803"/>
                </a:srgbClr>
              </a:solidFill>
              <a:prstDash val="solid"/>
              <a:round/>
            </a:ln>
          </p:spPr>
          <p:txBody>
            <a:bodyPr/>
            <a:lstStyle/>
            <a:p/>
          </p:txBody>
        </p:sp>
        <p:sp>
          <p:nvSpPr>
            <p:cNvPr id="263" name="pl263"/>
            <p:cNvSpPr/>
            <p:nvPr/>
          </p:nvSpPr>
          <p:spPr>
            <a:xfrm>
              <a:off x="4111604" y="2678087"/>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264" name="pl264"/>
            <p:cNvSpPr/>
            <p:nvPr/>
          </p:nvSpPr>
          <p:spPr>
            <a:xfrm>
              <a:off x="4111604" y="2678087"/>
              <a:ext cx="1484193" cy="0"/>
            </a:xfrm>
            <a:custGeom>
              <a:avLst/>
              <a:pathLst>
                <a:path w="1484193" h="0">
                  <a:moveTo>
                    <a:pt x="0" y="0"/>
                  </a:moveTo>
                  <a:lnTo>
                    <a:pt x="212027" y="0"/>
                  </a:lnTo>
                  <a:lnTo>
                    <a:pt x="424055" y="0"/>
                  </a:lnTo>
                  <a:lnTo>
                    <a:pt x="636082" y="0"/>
                  </a:lnTo>
                  <a:lnTo>
                    <a:pt x="848110" y="0"/>
                  </a:lnTo>
                  <a:lnTo>
                    <a:pt x="1060138" y="0"/>
                  </a:lnTo>
                  <a:lnTo>
                    <a:pt x="1272165" y="0"/>
                  </a:lnTo>
                  <a:lnTo>
                    <a:pt x="1484193" y="0"/>
                  </a:lnTo>
                </a:path>
              </a:pathLst>
            </a:custGeom>
            <a:ln w="40651" cap="flat">
              <a:solidFill>
                <a:srgbClr val="000000">
                  <a:alpha val="100000"/>
                </a:srgbClr>
              </a:solidFill>
              <a:prstDash val="solid"/>
              <a:round/>
            </a:ln>
          </p:spPr>
          <p:txBody>
            <a:bodyPr/>
            <a:lstStyle/>
            <a:p/>
          </p:txBody>
        </p:sp>
        <p:sp>
          <p:nvSpPr>
            <p:cNvPr id="265" name="pl265"/>
            <p:cNvSpPr/>
            <p:nvPr/>
          </p:nvSpPr>
          <p:spPr>
            <a:xfrm>
              <a:off x="4111604" y="2678087"/>
              <a:ext cx="1484193" cy="0"/>
            </a:xfrm>
            <a:custGeom>
              <a:avLst/>
              <a:pathLst>
                <a:path w="1484193" h="0">
                  <a:moveTo>
                    <a:pt x="0" y="0"/>
                  </a:moveTo>
                  <a:lnTo>
                    <a:pt x="212027" y="0"/>
                  </a:lnTo>
                  <a:lnTo>
                    <a:pt x="424055" y="0"/>
                  </a:lnTo>
                  <a:lnTo>
                    <a:pt x="636082" y="0"/>
                  </a:lnTo>
                  <a:lnTo>
                    <a:pt x="848110" y="0"/>
                  </a:lnTo>
                  <a:lnTo>
                    <a:pt x="1060138" y="0"/>
                  </a:lnTo>
                  <a:lnTo>
                    <a:pt x="1272165" y="0"/>
                  </a:lnTo>
                  <a:lnTo>
                    <a:pt x="1484193" y="0"/>
                  </a:lnTo>
                </a:path>
              </a:pathLst>
            </a:custGeom>
            <a:ln w="35231" cap="flat">
              <a:solidFill>
                <a:srgbClr val="80BD41">
                  <a:alpha val="100000"/>
                </a:srgbClr>
              </a:solidFill>
              <a:prstDash val="solid"/>
              <a:round/>
            </a:ln>
          </p:spPr>
          <p:txBody>
            <a:bodyPr/>
            <a:lstStyle/>
            <a:p/>
          </p:txBody>
        </p:sp>
        <p:sp>
          <p:nvSpPr>
            <p:cNvPr id="266" name="pl266"/>
            <p:cNvSpPr/>
            <p:nvPr/>
          </p:nvSpPr>
          <p:spPr>
            <a:xfrm>
              <a:off x="4037395" y="2678087"/>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267" name="tx267"/>
            <p:cNvSpPr/>
            <p:nvPr/>
          </p:nvSpPr>
          <p:spPr>
            <a:xfrm>
              <a:off x="4081475"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8" name="tx268"/>
            <p:cNvSpPr/>
            <p:nvPr/>
          </p:nvSpPr>
          <p:spPr>
            <a:xfrm>
              <a:off x="4293502"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9" name="tx269"/>
            <p:cNvSpPr/>
            <p:nvPr/>
          </p:nvSpPr>
          <p:spPr>
            <a:xfrm>
              <a:off x="4505530"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0" name="tx270"/>
            <p:cNvSpPr/>
            <p:nvPr/>
          </p:nvSpPr>
          <p:spPr>
            <a:xfrm>
              <a:off x="4717558"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1" name="tx271"/>
            <p:cNvSpPr/>
            <p:nvPr/>
          </p:nvSpPr>
          <p:spPr>
            <a:xfrm>
              <a:off x="4929585"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2" name="tx272"/>
            <p:cNvSpPr/>
            <p:nvPr/>
          </p:nvSpPr>
          <p:spPr>
            <a:xfrm>
              <a:off x="5141613"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3" name="tx273"/>
            <p:cNvSpPr/>
            <p:nvPr/>
          </p:nvSpPr>
          <p:spPr>
            <a:xfrm>
              <a:off x="5353640"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4" name="tx274"/>
            <p:cNvSpPr/>
            <p:nvPr/>
          </p:nvSpPr>
          <p:spPr>
            <a:xfrm>
              <a:off x="5565668"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5" name="rc275"/>
            <p:cNvSpPr/>
            <p:nvPr/>
          </p:nvSpPr>
          <p:spPr>
            <a:xfrm>
              <a:off x="4037395" y="3483127"/>
              <a:ext cx="1632612" cy="1019640"/>
            </a:xfrm>
            <a:prstGeom prst="rect">
              <a:avLst/>
            </a:prstGeom>
            <a:solidFill>
              <a:srgbClr val="EBEBEB">
                <a:alpha val="100000"/>
              </a:srgbClr>
            </a:solidFill>
          </p:spPr>
          <p:txBody>
            <a:bodyPr/>
            <a:lstStyle/>
            <a:p/>
          </p:txBody>
        </p:sp>
        <p:sp>
          <p:nvSpPr>
            <p:cNvPr id="276" name="pl276"/>
            <p:cNvSpPr/>
            <p:nvPr/>
          </p:nvSpPr>
          <p:spPr>
            <a:xfrm>
              <a:off x="4037395" y="4251630"/>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277" name="pl277"/>
            <p:cNvSpPr/>
            <p:nvPr/>
          </p:nvSpPr>
          <p:spPr>
            <a:xfrm>
              <a:off x="4037395" y="3712708"/>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278" name="pl278"/>
            <p:cNvSpPr/>
            <p:nvPr/>
          </p:nvSpPr>
          <p:spPr>
            <a:xfrm>
              <a:off x="4037395" y="3982169"/>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279" name="pl279"/>
            <p:cNvSpPr/>
            <p:nvPr/>
          </p:nvSpPr>
          <p:spPr>
            <a:xfrm>
              <a:off x="41116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432363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1" name="pl281"/>
            <p:cNvSpPr/>
            <p:nvPr/>
          </p:nvSpPr>
          <p:spPr>
            <a:xfrm>
              <a:off x="4535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2" name="pl282"/>
            <p:cNvSpPr/>
            <p:nvPr/>
          </p:nvSpPr>
          <p:spPr>
            <a:xfrm>
              <a:off x="474768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49597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517174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538377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55957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4111604" y="3982169"/>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288" name="pl288"/>
            <p:cNvSpPr/>
            <p:nvPr/>
          </p:nvSpPr>
          <p:spPr>
            <a:xfrm>
              <a:off x="4111604" y="3982169"/>
              <a:ext cx="1484193" cy="0"/>
            </a:xfrm>
            <a:custGeom>
              <a:avLst/>
              <a:pathLst>
                <a:path w="1484193" h="0">
                  <a:moveTo>
                    <a:pt x="0" y="0"/>
                  </a:moveTo>
                  <a:lnTo>
                    <a:pt x="212027" y="0"/>
                  </a:lnTo>
                  <a:lnTo>
                    <a:pt x="424055" y="0"/>
                  </a:lnTo>
                  <a:lnTo>
                    <a:pt x="636082" y="0"/>
                  </a:lnTo>
                  <a:lnTo>
                    <a:pt x="848110" y="0"/>
                  </a:lnTo>
                  <a:lnTo>
                    <a:pt x="1060138" y="0"/>
                  </a:lnTo>
                  <a:lnTo>
                    <a:pt x="1272165" y="0"/>
                  </a:lnTo>
                  <a:lnTo>
                    <a:pt x="1484193" y="0"/>
                  </a:lnTo>
                </a:path>
              </a:pathLst>
            </a:custGeom>
            <a:ln w="40651" cap="flat">
              <a:solidFill>
                <a:srgbClr val="BEBEBE">
                  <a:alpha val="69803"/>
                </a:srgbClr>
              </a:solidFill>
              <a:prstDash val="solid"/>
              <a:round/>
            </a:ln>
          </p:spPr>
          <p:txBody>
            <a:bodyPr/>
            <a:lstStyle/>
            <a:p/>
          </p:txBody>
        </p:sp>
        <p:sp>
          <p:nvSpPr>
            <p:cNvPr id="289" name="pl289"/>
            <p:cNvSpPr/>
            <p:nvPr/>
          </p:nvSpPr>
          <p:spPr>
            <a:xfrm>
              <a:off x="4111604" y="3982169"/>
              <a:ext cx="1484193" cy="0"/>
            </a:xfrm>
            <a:custGeom>
              <a:avLst/>
              <a:pathLst>
                <a:path w="1484193" h="0">
                  <a:moveTo>
                    <a:pt x="0" y="0"/>
                  </a:moveTo>
                  <a:lnTo>
                    <a:pt x="212027" y="0"/>
                  </a:lnTo>
                  <a:lnTo>
                    <a:pt x="424055" y="0"/>
                  </a:lnTo>
                  <a:lnTo>
                    <a:pt x="636082" y="0"/>
                  </a:lnTo>
                  <a:lnTo>
                    <a:pt x="848110" y="0"/>
                  </a:lnTo>
                  <a:lnTo>
                    <a:pt x="1060138" y="0"/>
                  </a:lnTo>
                  <a:lnTo>
                    <a:pt x="1272165" y="0"/>
                  </a:lnTo>
                  <a:lnTo>
                    <a:pt x="1484193" y="0"/>
                  </a:lnTo>
                </a:path>
              </a:pathLst>
            </a:custGeom>
            <a:ln w="35231" cap="flat">
              <a:solidFill>
                <a:srgbClr val="BEBEBE">
                  <a:alpha val="69803"/>
                </a:srgbClr>
              </a:solidFill>
              <a:prstDash val="solid"/>
              <a:round/>
            </a:ln>
          </p:spPr>
          <p:txBody>
            <a:bodyPr/>
            <a:lstStyle/>
            <a:p/>
          </p:txBody>
        </p:sp>
        <p:sp>
          <p:nvSpPr>
            <p:cNvPr id="290" name="pl290"/>
            <p:cNvSpPr/>
            <p:nvPr/>
          </p:nvSpPr>
          <p:spPr>
            <a:xfrm>
              <a:off x="4111604" y="3982169"/>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291" name="pl291"/>
            <p:cNvSpPr/>
            <p:nvPr/>
          </p:nvSpPr>
          <p:spPr>
            <a:xfrm>
              <a:off x="4111604" y="3982169"/>
              <a:ext cx="1484193" cy="0"/>
            </a:xfrm>
            <a:custGeom>
              <a:avLst/>
              <a:pathLst>
                <a:path w="1484193" h="0">
                  <a:moveTo>
                    <a:pt x="0" y="0"/>
                  </a:moveTo>
                  <a:lnTo>
                    <a:pt x="212027" y="0"/>
                  </a:lnTo>
                  <a:lnTo>
                    <a:pt x="424055" y="0"/>
                  </a:lnTo>
                  <a:lnTo>
                    <a:pt x="636082" y="0"/>
                  </a:lnTo>
                  <a:lnTo>
                    <a:pt x="848110" y="0"/>
                  </a:lnTo>
                  <a:lnTo>
                    <a:pt x="1060138" y="0"/>
                  </a:lnTo>
                  <a:lnTo>
                    <a:pt x="1272165" y="0"/>
                  </a:lnTo>
                  <a:lnTo>
                    <a:pt x="1484193" y="0"/>
                  </a:lnTo>
                </a:path>
              </a:pathLst>
            </a:custGeom>
            <a:ln w="40651" cap="flat">
              <a:solidFill>
                <a:srgbClr val="000000">
                  <a:alpha val="100000"/>
                </a:srgbClr>
              </a:solidFill>
              <a:prstDash val="solid"/>
              <a:round/>
            </a:ln>
          </p:spPr>
          <p:txBody>
            <a:bodyPr/>
            <a:lstStyle/>
            <a:p/>
          </p:txBody>
        </p:sp>
        <p:sp>
          <p:nvSpPr>
            <p:cNvPr id="292" name="pl292"/>
            <p:cNvSpPr/>
            <p:nvPr/>
          </p:nvSpPr>
          <p:spPr>
            <a:xfrm>
              <a:off x="4111604" y="3982169"/>
              <a:ext cx="1484193" cy="0"/>
            </a:xfrm>
            <a:custGeom>
              <a:avLst/>
              <a:pathLst>
                <a:path w="1484193" h="0">
                  <a:moveTo>
                    <a:pt x="0" y="0"/>
                  </a:moveTo>
                  <a:lnTo>
                    <a:pt x="212027" y="0"/>
                  </a:lnTo>
                  <a:lnTo>
                    <a:pt x="424055" y="0"/>
                  </a:lnTo>
                  <a:lnTo>
                    <a:pt x="636082" y="0"/>
                  </a:lnTo>
                  <a:lnTo>
                    <a:pt x="848110" y="0"/>
                  </a:lnTo>
                  <a:lnTo>
                    <a:pt x="1060138" y="0"/>
                  </a:lnTo>
                  <a:lnTo>
                    <a:pt x="1272165" y="0"/>
                  </a:lnTo>
                  <a:lnTo>
                    <a:pt x="1484193" y="0"/>
                  </a:lnTo>
                </a:path>
              </a:pathLst>
            </a:custGeom>
            <a:ln w="35231" cap="flat">
              <a:solidFill>
                <a:srgbClr val="80BD41">
                  <a:alpha val="100000"/>
                </a:srgbClr>
              </a:solidFill>
              <a:prstDash val="solid"/>
              <a:round/>
            </a:ln>
          </p:spPr>
          <p:txBody>
            <a:bodyPr/>
            <a:lstStyle/>
            <a:p/>
          </p:txBody>
        </p:sp>
        <p:sp>
          <p:nvSpPr>
            <p:cNvPr id="293" name="pl293"/>
            <p:cNvSpPr/>
            <p:nvPr/>
          </p:nvSpPr>
          <p:spPr>
            <a:xfrm>
              <a:off x="4037395" y="3982169"/>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294" name="tx294"/>
            <p:cNvSpPr/>
            <p:nvPr/>
          </p:nvSpPr>
          <p:spPr>
            <a:xfrm>
              <a:off x="4081475"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5" name="tx295"/>
            <p:cNvSpPr/>
            <p:nvPr/>
          </p:nvSpPr>
          <p:spPr>
            <a:xfrm>
              <a:off x="4293502"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6" name="tx296"/>
            <p:cNvSpPr/>
            <p:nvPr/>
          </p:nvSpPr>
          <p:spPr>
            <a:xfrm>
              <a:off x="4505530"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7" name="tx297"/>
            <p:cNvSpPr/>
            <p:nvPr/>
          </p:nvSpPr>
          <p:spPr>
            <a:xfrm>
              <a:off x="4717558"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8" name="tx298"/>
            <p:cNvSpPr/>
            <p:nvPr/>
          </p:nvSpPr>
          <p:spPr>
            <a:xfrm>
              <a:off x="4929585"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9" name="tx299"/>
            <p:cNvSpPr/>
            <p:nvPr/>
          </p:nvSpPr>
          <p:spPr>
            <a:xfrm>
              <a:off x="5141613"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0" name="tx300"/>
            <p:cNvSpPr/>
            <p:nvPr/>
          </p:nvSpPr>
          <p:spPr>
            <a:xfrm>
              <a:off x="5353640"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1" name="tx301"/>
            <p:cNvSpPr/>
            <p:nvPr/>
          </p:nvSpPr>
          <p:spPr>
            <a:xfrm>
              <a:off x="5565668"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2" name="rc302"/>
            <p:cNvSpPr/>
            <p:nvPr/>
          </p:nvSpPr>
          <p:spPr>
            <a:xfrm>
              <a:off x="4037395" y="4787209"/>
              <a:ext cx="1632612" cy="1019640"/>
            </a:xfrm>
            <a:prstGeom prst="rect">
              <a:avLst/>
            </a:prstGeom>
            <a:solidFill>
              <a:srgbClr val="EBEBEB">
                <a:alpha val="100000"/>
              </a:srgbClr>
            </a:solidFill>
          </p:spPr>
          <p:txBody>
            <a:bodyPr/>
            <a:lstStyle/>
            <a:p/>
          </p:txBody>
        </p:sp>
        <p:sp>
          <p:nvSpPr>
            <p:cNvPr id="303" name="pl303"/>
            <p:cNvSpPr/>
            <p:nvPr/>
          </p:nvSpPr>
          <p:spPr>
            <a:xfrm>
              <a:off x="4037395" y="5555712"/>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304" name="pl304"/>
            <p:cNvSpPr/>
            <p:nvPr/>
          </p:nvSpPr>
          <p:spPr>
            <a:xfrm>
              <a:off x="4037395" y="5016790"/>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305" name="pl305"/>
            <p:cNvSpPr/>
            <p:nvPr/>
          </p:nvSpPr>
          <p:spPr>
            <a:xfrm>
              <a:off x="4037395" y="5286251"/>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306" name="pl306"/>
            <p:cNvSpPr/>
            <p:nvPr/>
          </p:nvSpPr>
          <p:spPr>
            <a:xfrm>
              <a:off x="41116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432363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4535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74768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49597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1" name="pl311"/>
            <p:cNvSpPr/>
            <p:nvPr/>
          </p:nvSpPr>
          <p:spPr>
            <a:xfrm>
              <a:off x="517174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2" name="pl312"/>
            <p:cNvSpPr/>
            <p:nvPr/>
          </p:nvSpPr>
          <p:spPr>
            <a:xfrm>
              <a:off x="538377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55957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111604" y="5286251"/>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315" name="pl315"/>
            <p:cNvSpPr/>
            <p:nvPr/>
          </p:nvSpPr>
          <p:spPr>
            <a:xfrm>
              <a:off x="4111604" y="5264694"/>
              <a:ext cx="1484193" cy="64670"/>
            </a:xfrm>
            <a:custGeom>
              <a:avLst/>
              <a:pathLst>
                <a:path w="1484193" h="64670">
                  <a:moveTo>
                    <a:pt x="0" y="0"/>
                  </a:moveTo>
                  <a:lnTo>
                    <a:pt x="212027" y="21556"/>
                  </a:lnTo>
                  <a:lnTo>
                    <a:pt x="424055" y="43113"/>
                  </a:lnTo>
                  <a:lnTo>
                    <a:pt x="636082" y="64670"/>
                  </a:lnTo>
                  <a:lnTo>
                    <a:pt x="848110" y="21556"/>
                  </a:lnTo>
                  <a:lnTo>
                    <a:pt x="1060138" y="64670"/>
                  </a:lnTo>
                  <a:lnTo>
                    <a:pt x="1272165" y="43113"/>
                  </a:lnTo>
                  <a:lnTo>
                    <a:pt x="1484193" y="64670"/>
                  </a:lnTo>
                </a:path>
              </a:pathLst>
            </a:custGeom>
            <a:ln w="40651" cap="flat">
              <a:solidFill>
                <a:srgbClr val="BEBEBE">
                  <a:alpha val="69803"/>
                </a:srgbClr>
              </a:solidFill>
              <a:prstDash val="solid"/>
              <a:round/>
            </a:ln>
          </p:spPr>
          <p:txBody>
            <a:bodyPr/>
            <a:lstStyle/>
            <a:p/>
          </p:txBody>
        </p:sp>
        <p:sp>
          <p:nvSpPr>
            <p:cNvPr id="316" name="pl316"/>
            <p:cNvSpPr/>
            <p:nvPr/>
          </p:nvSpPr>
          <p:spPr>
            <a:xfrm>
              <a:off x="4111604" y="5264694"/>
              <a:ext cx="1484193" cy="64670"/>
            </a:xfrm>
            <a:custGeom>
              <a:avLst/>
              <a:pathLst>
                <a:path w="1484193" h="64670">
                  <a:moveTo>
                    <a:pt x="0" y="0"/>
                  </a:moveTo>
                  <a:lnTo>
                    <a:pt x="212027" y="21556"/>
                  </a:lnTo>
                  <a:lnTo>
                    <a:pt x="424055" y="43113"/>
                  </a:lnTo>
                  <a:lnTo>
                    <a:pt x="636082" y="64670"/>
                  </a:lnTo>
                  <a:lnTo>
                    <a:pt x="848110" y="21556"/>
                  </a:lnTo>
                  <a:lnTo>
                    <a:pt x="1060138" y="64670"/>
                  </a:lnTo>
                  <a:lnTo>
                    <a:pt x="1272165" y="43113"/>
                  </a:lnTo>
                  <a:lnTo>
                    <a:pt x="1484193" y="64670"/>
                  </a:lnTo>
                </a:path>
              </a:pathLst>
            </a:custGeom>
            <a:ln w="35231" cap="flat">
              <a:solidFill>
                <a:srgbClr val="BEBEBE">
                  <a:alpha val="69803"/>
                </a:srgbClr>
              </a:solidFill>
              <a:prstDash val="solid"/>
              <a:round/>
            </a:ln>
          </p:spPr>
          <p:txBody>
            <a:bodyPr/>
            <a:lstStyle/>
            <a:p/>
          </p:txBody>
        </p:sp>
        <p:sp>
          <p:nvSpPr>
            <p:cNvPr id="317" name="pl317"/>
            <p:cNvSpPr/>
            <p:nvPr/>
          </p:nvSpPr>
          <p:spPr>
            <a:xfrm>
              <a:off x="4111604" y="5286251"/>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318" name="pl318"/>
            <p:cNvSpPr/>
            <p:nvPr/>
          </p:nvSpPr>
          <p:spPr>
            <a:xfrm>
              <a:off x="4111604" y="5264694"/>
              <a:ext cx="1484193" cy="64670"/>
            </a:xfrm>
            <a:custGeom>
              <a:avLst/>
              <a:pathLst>
                <a:path w="1484193" h="64670">
                  <a:moveTo>
                    <a:pt x="0" y="0"/>
                  </a:moveTo>
                  <a:lnTo>
                    <a:pt x="212027" y="21556"/>
                  </a:lnTo>
                  <a:lnTo>
                    <a:pt x="424055" y="43113"/>
                  </a:lnTo>
                  <a:lnTo>
                    <a:pt x="636082" y="64670"/>
                  </a:lnTo>
                  <a:lnTo>
                    <a:pt x="848110" y="21556"/>
                  </a:lnTo>
                  <a:lnTo>
                    <a:pt x="1060138" y="64670"/>
                  </a:lnTo>
                  <a:lnTo>
                    <a:pt x="1272165" y="43113"/>
                  </a:lnTo>
                  <a:lnTo>
                    <a:pt x="1484193" y="64670"/>
                  </a:lnTo>
                </a:path>
              </a:pathLst>
            </a:custGeom>
            <a:ln w="40651" cap="flat">
              <a:solidFill>
                <a:srgbClr val="000000">
                  <a:alpha val="100000"/>
                </a:srgbClr>
              </a:solidFill>
              <a:prstDash val="solid"/>
              <a:round/>
            </a:ln>
          </p:spPr>
          <p:txBody>
            <a:bodyPr/>
            <a:lstStyle/>
            <a:p/>
          </p:txBody>
        </p:sp>
        <p:sp>
          <p:nvSpPr>
            <p:cNvPr id="319" name="pl319"/>
            <p:cNvSpPr/>
            <p:nvPr/>
          </p:nvSpPr>
          <p:spPr>
            <a:xfrm>
              <a:off x="4111604" y="5264694"/>
              <a:ext cx="1484193" cy="64670"/>
            </a:xfrm>
            <a:custGeom>
              <a:avLst/>
              <a:pathLst>
                <a:path w="1484193" h="64670">
                  <a:moveTo>
                    <a:pt x="0" y="0"/>
                  </a:moveTo>
                  <a:lnTo>
                    <a:pt x="212027" y="21556"/>
                  </a:lnTo>
                  <a:lnTo>
                    <a:pt x="424055" y="43113"/>
                  </a:lnTo>
                  <a:lnTo>
                    <a:pt x="636082" y="64670"/>
                  </a:lnTo>
                  <a:lnTo>
                    <a:pt x="848110" y="21556"/>
                  </a:lnTo>
                  <a:lnTo>
                    <a:pt x="1060138" y="64670"/>
                  </a:lnTo>
                  <a:lnTo>
                    <a:pt x="1272165" y="43113"/>
                  </a:lnTo>
                  <a:lnTo>
                    <a:pt x="1484193" y="64670"/>
                  </a:lnTo>
                </a:path>
              </a:pathLst>
            </a:custGeom>
            <a:ln w="35231" cap="flat">
              <a:solidFill>
                <a:srgbClr val="80BD41">
                  <a:alpha val="100000"/>
                </a:srgbClr>
              </a:solidFill>
              <a:prstDash val="solid"/>
              <a:round/>
            </a:ln>
          </p:spPr>
          <p:txBody>
            <a:bodyPr/>
            <a:lstStyle/>
            <a:p/>
          </p:txBody>
        </p:sp>
        <p:sp>
          <p:nvSpPr>
            <p:cNvPr id="320" name="pl320"/>
            <p:cNvSpPr/>
            <p:nvPr/>
          </p:nvSpPr>
          <p:spPr>
            <a:xfrm>
              <a:off x="4037395" y="5286251"/>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321" name="tx321"/>
            <p:cNvSpPr/>
            <p:nvPr/>
          </p:nvSpPr>
          <p:spPr>
            <a:xfrm>
              <a:off x="4081475" y="5086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2" name="tx322"/>
            <p:cNvSpPr/>
            <p:nvPr/>
          </p:nvSpPr>
          <p:spPr>
            <a:xfrm>
              <a:off x="4293502"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3" name="tx323"/>
            <p:cNvSpPr/>
            <p:nvPr/>
          </p:nvSpPr>
          <p:spPr>
            <a:xfrm>
              <a:off x="4487471" y="51292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4" name="tx324"/>
            <p:cNvSpPr/>
            <p:nvPr/>
          </p:nvSpPr>
          <p:spPr>
            <a:xfrm>
              <a:off x="4699498" y="51508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5" name="tx325"/>
            <p:cNvSpPr/>
            <p:nvPr/>
          </p:nvSpPr>
          <p:spPr>
            <a:xfrm>
              <a:off x="4929585"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6" name="tx326"/>
            <p:cNvSpPr/>
            <p:nvPr/>
          </p:nvSpPr>
          <p:spPr>
            <a:xfrm>
              <a:off x="5123553" y="51508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7" name="tx327"/>
            <p:cNvSpPr/>
            <p:nvPr/>
          </p:nvSpPr>
          <p:spPr>
            <a:xfrm>
              <a:off x="5335581" y="51292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8" name="tx328"/>
            <p:cNvSpPr/>
            <p:nvPr/>
          </p:nvSpPr>
          <p:spPr>
            <a:xfrm>
              <a:off x="5547609" y="51508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9" name="rc329"/>
            <p:cNvSpPr/>
            <p:nvPr/>
          </p:nvSpPr>
          <p:spPr>
            <a:xfrm>
              <a:off x="5739596" y="874964"/>
              <a:ext cx="1632612" cy="1019640"/>
            </a:xfrm>
            <a:prstGeom prst="rect">
              <a:avLst/>
            </a:prstGeom>
            <a:solidFill>
              <a:srgbClr val="EBEBEB">
                <a:alpha val="100000"/>
              </a:srgbClr>
            </a:solidFill>
          </p:spPr>
          <p:txBody>
            <a:bodyPr/>
            <a:lstStyle/>
            <a:p/>
          </p:txBody>
        </p:sp>
        <p:sp>
          <p:nvSpPr>
            <p:cNvPr id="330" name="pl330"/>
            <p:cNvSpPr/>
            <p:nvPr/>
          </p:nvSpPr>
          <p:spPr>
            <a:xfrm>
              <a:off x="5739596" y="1643466"/>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331" name="pl331"/>
            <p:cNvSpPr/>
            <p:nvPr/>
          </p:nvSpPr>
          <p:spPr>
            <a:xfrm>
              <a:off x="5739596" y="1104545"/>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332" name="pl332"/>
            <p:cNvSpPr/>
            <p:nvPr/>
          </p:nvSpPr>
          <p:spPr>
            <a:xfrm>
              <a:off x="5739596" y="1374005"/>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333" name="pl333"/>
            <p:cNvSpPr/>
            <p:nvPr/>
          </p:nvSpPr>
          <p:spPr>
            <a:xfrm>
              <a:off x="58138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602583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62378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644988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66619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68739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70859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72979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1" name="pl341"/>
            <p:cNvSpPr/>
            <p:nvPr/>
          </p:nvSpPr>
          <p:spPr>
            <a:xfrm>
              <a:off x="5813806" y="1374005"/>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342" name="pl342"/>
            <p:cNvSpPr/>
            <p:nvPr/>
          </p:nvSpPr>
          <p:spPr>
            <a:xfrm>
              <a:off x="5813806" y="1374005"/>
              <a:ext cx="1484193" cy="21556"/>
            </a:xfrm>
            <a:custGeom>
              <a:avLst/>
              <a:pathLst>
                <a:path w="1484193" h="21556">
                  <a:moveTo>
                    <a:pt x="0" y="0"/>
                  </a:moveTo>
                  <a:lnTo>
                    <a:pt x="212027" y="0"/>
                  </a:lnTo>
                  <a:lnTo>
                    <a:pt x="424055" y="0"/>
                  </a:lnTo>
                  <a:lnTo>
                    <a:pt x="636082" y="0"/>
                  </a:lnTo>
                  <a:lnTo>
                    <a:pt x="848110" y="0"/>
                  </a:lnTo>
                  <a:lnTo>
                    <a:pt x="1060138" y="0"/>
                  </a:lnTo>
                  <a:lnTo>
                    <a:pt x="1272165" y="21556"/>
                  </a:lnTo>
                  <a:lnTo>
                    <a:pt x="1484193" y="21556"/>
                  </a:lnTo>
                </a:path>
              </a:pathLst>
            </a:custGeom>
            <a:ln w="40651" cap="flat">
              <a:solidFill>
                <a:srgbClr val="BEBEBE">
                  <a:alpha val="69803"/>
                </a:srgbClr>
              </a:solidFill>
              <a:prstDash val="solid"/>
              <a:round/>
            </a:ln>
          </p:spPr>
          <p:txBody>
            <a:bodyPr/>
            <a:lstStyle/>
            <a:p/>
          </p:txBody>
        </p:sp>
        <p:sp>
          <p:nvSpPr>
            <p:cNvPr id="343" name="pl343"/>
            <p:cNvSpPr/>
            <p:nvPr/>
          </p:nvSpPr>
          <p:spPr>
            <a:xfrm>
              <a:off x="5813806" y="1374005"/>
              <a:ext cx="1484193" cy="21556"/>
            </a:xfrm>
            <a:custGeom>
              <a:avLst/>
              <a:pathLst>
                <a:path w="1484193" h="21556">
                  <a:moveTo>
                    <a:pt x="0" y="0"/>
                  </a:moveTo>
                  <a:lnTo>
                    <a:pt x="212027" y="0"/>
                  </a:lnTo>
                  <a:lnTo>
                    <a:pt x="424055" y="0"/>
                  </a:lnTo>
                  <a:lnTo>
                    <a:pt x="636082" y="0"/>
                  </a:lnTo>
                  <a:lnTo>
                    <a:pt x="848110" y="0"/>
                  </a:lnTo>
                  <a:lnTo>
                    <a:pt x="1060138" y="0"/>
                  </a:lnTo>
                  <a:lnTo>
                    <a:pt x="1272165" y="21556"/>
                  </a:lnTo>
                  <a:lnTo>
                    <a:pt x="1484193" y="21556"/>
                  </a:lnTo>
                </a:path>
              </a:pathLst>
            </a:custGeom>
            <a:ln w="35231" cap="flat">
              <a:solidFill>
                <a:srgbClr val="BEBEBE">
                  <a:alpha val="69803"/>
                </a:srgbClr>
              </a:solidFill>
              <a:prstDash val="solid"/>
              <a:round/>
            </a:ln>
          </p:spPr>
          <p:txBody>
            <a:bodyPr/>
            <a:lstStyle/>
            <a:p/>
          </p:txBody>
        </p:sp>
        <p:sp>
          <p:nvSpPr>
            <p:cNvPr id="344" name="pl344"/>
            <p:cNvSpPr/>
            <p:nvPr/>
          </p:nvSpPr>
          <p:spPr>
            <a:xfrm>
              <a:off x="5813806" y="1374005"/>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345" name="pl345"/>
            <p:cNvSpPr/>
            <p:nvPr/>
          </p:nvSpPr>
          <p:spPr>
            <a:xfrm>
              <a:off x="5813806" y="1374005"/>
              <a:ext cx="1484193" cy="21556"/>
            </a:xfrm>
            <a:custGeom>
              <a:avLst/>
              <a:pathLst>
                <a:path w="1484193" h="21556">
                  <a:moveTo>
                    <a:pt x="0" y="0"/>
                  </a:moveTo>
                  <a:lnTo>
                    <a:pt x="212027" y="0"/>
                  </a:lnTo>
                  <a:lnTo>
                    <a:pt x="424055" y="0"/>
                  </a:lnTo>
                  <a:lnTo>
                    <a:pt x="636082" y="0"/>
                  </a:lnTo>
                  <a:lnTo>
                    <a:pt x="848110" y="0"/>
                  </a:lnTo>
                  <a:lnTo>
                    <a:pt x="1060138" y="0"/>
                  </a:lnTo>
                  <a:lnTo>
                    <a:pt x="1272165" y="21556"/>
                  </a:lnTo>
                  <a:lnTo>
                    <a:pt x="1484193" y="21556"/>
                  </a:lnTo>
                </a:path>
              </a:pathLst>
            </a:custGeom>
            <a:ln w="40651" cap="flat">
              <a:solidFill>
                <a:srgbClr val="000000">
                  <a:alpha val="100000"/>
                </a:srgbClr>
              </a:solidFill>
              <a:prstDash val="solid"/>
              <a:round/>
            </a:ln>
          </p:spPr>
          <p:txBody>
            <a:bodyPr/>
            <a:lstStyle/>
            <a:p/>
          </p:txBody>
        </p:sp>
        <p:sp>
          <p:nvSpPr>
            <p:cNvPr id="346" name="pl346"/>
            <p:cNvSpPr/>
            <p:nvPr/>
          </p:nvSpPr>
          <p:spPr>
            <a:xfrm>
              <a:off x="5813806" y="1374005"/>
              <a:ext cx="1484193" cy="21556"/>
            </a:xfrm>
            <a:custGeom>
              <a:avLst/>
              <a:pathLst>
                <a:path w="1484193" h="21556">
                  <a:moveTo>
                    <a:pt x="0" y="0"/>
                  </a:moveTo>
                  <a:lnTo>
                    <a:pt x="212027" y="0"/>
                  </a:lnTo>
                  <a:lnTo>
                    <a:pt x="424055" y="0"/>
                  </a:lnTo>
                  <a:lnTo>
                    <a:pt x="636082" y="0"/>
                  </a:lnTo>
                  <a:lnTo>
                    <a:pt x="848110" y="0"/>
                  </a:lnTo>
                  <a:lnTo>
                    <a:pt x="1060138" y="0"/>
                  </a:lnTo>
                  <a:lnTo>
                    <a:pt x="1272165" y="21556"/>
                  </a:lnTo>
                  <a:lnTo>
                    <a:pt x="1484193" y="21556"/>
                  </a:lnTo>
                </a:path>
              </a:pathLst>
            </a:custGeom>
            <a:ln w="35231" cap="flat">
              <a:solidFill>
                <a:srgbClr val="80BD41">
                  <a:alpha val="100000"/>
                </a:srgbClr>
              </a:solidFill>
              <a:prstDash val="solid"/>
              <a:round/>
            </a:ln>
          </p:spPr>
          <p:txBody>
            <a:bodyPr/>
            <a:lstStyle/>
            <a:p/>
          </p:txBody>
        </p:sp>
        <p:sp>
          <p:nvSpPr>
            <p:cNvPr id="347" name="pl347"/>
            <p:cNvSpPr/>
            <p:nvPr/>
          </p:nvSpPr>
          <p:spPr>
            <a:xfrm>
              <a:off x="5739596" y="1374005"/>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348" name="tx348"/>
            <p:cNvSpPr/>
            <p:nvPr/>
          </p:nvSpPr>
          <p:spPr>
            <a:xfrm>
              <a:off x="5783676"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9" name="tx349"/>
            <p:cNvSpPr/>
            <p:nvPr/>
          </p:nvSpPr>
          <p:spPr>
            <a:xfrm>
              <a:off x="5995704"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0" name="tx350"/>
            <p:cNvSpPr/>
            <p:nvPr/>
          </p:nvSpPr>
          <p:spPr>
            <a:xfrm>
              <a:off x="6207732"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1" name="tx351"/>
            <p:cNvSpPr/>
            <p:nvPr/>
          </p:nvSpPr>
          <p:spPr>
            <a:xfrm>
              <a:off x="6419759"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2" name="tx352"/>
            <p:cNvSpPr/>
            <p:nvPr/>
          </p:nvSpPr>
          <p:spPr>
            <a:xfrm>
              <a:off x="6631787"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3" name="tx353"/>
            <p:cNvSpPr/>
            <p:nvPr/>
          </p:nvSpPr>
          <p:spPr>
            <a:xfrm>
              <a:off x="6843814"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54" name="tx354"/>
            <p:cNvSpPr/>
            <p:nvPr/>
          </p:nvSpPr>
          <p:spPr>
            <a:xfrm>
              <a:off x="7037783" y="12170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5" name="tx355"/>
            <p:cNvSpPr/>
            <p:nvPr/>
          </p:nvSpPr>
          <p:spPr>
            <a:xfrm>
              <a:off x="7249810" y="12170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56" name="rc356"/>
            <p:cNvSpPr/>
            <p:nvPr/>
          </p:nvSpPr>
          <p:spPr>
            <a:xfrm>
              <a:off x="5739596" y="2179046"/>
              <a:ext cx="1632612" cy="1019640"/>
            </a:xfrm>
            <a:prstGeom prst="rect">
              <a:avLst/>
            </a:prstGeom>
            <a:solidFill>
              <a:srgbClr val="EBEBEB">
                <a:alpha val="100000"/>
              </a:srgbClr>
            </a:solidFill>
          </p:spPr>
          <p:txBody>
            <a:bodyPr/>
            <a:lstStyle/>
            <a:p/>
          </p:txBody>
        </p:sp>
        <p:sp>
          <p:nvSpPr>
            <p:cNvPr id="357" name="pl357"/>
            <p:cNvSpPr/>
            <p:nvPr/>
          </p:nvSpPr>
          <p:spPr>
            <a:xfrm>
              <a:off x="5739596" y="2947548"/>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358" name="pl358"/>
            <p:cNvSpPr/>
            <p:nvPr/>
          </p:nvSpPr>
          <p:spPr>
            <a:xfrm>
              <a:off x="5739596" y="2408626"/>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359" name="pl359"/>
            <p:cNvSpPr/>
            <p:nvPr/>
          </p:nvSpPr>
          <p:spPr>
            <a:xfrm>
              <a:off x="5739596" y="2678087"/>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360" name="pl360"/>
            <p:cNvSpPr/>
            <p:nvPr/>
          </p:nvSpPr>
          <p:spPr>
            <a:xfrm>
              <a:off x="58138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02583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2378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44988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6619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68739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0859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72979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5813806" y="2678087"/>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369" name="pl369"/>
            <p:cNvSpPr/>
            <p:nvPr/>
          </p:nvSpPr>
          <p:spPr>
            <a:xfrm>
              <a:off x="5813806" y="2678087"/>
              <a:ext cx="1484193" cy="86227"/>
            </a:xfrm>
            <a:custGeom>
              <a:avLst/>
              <a:pathLst>
                <a:path w="1484193" h="86227">
                  <a:moveTo>
                    <a:pt x="0" y="0"/>
                  </a:moveTo>
                  <a:lnTo>
                    <a:pt x="212027" y="0"/>
                  </a:lnTo>
                  <a:lnTo>
                    <a:pt x="424055" y="0"/>
                  </a:lnTo>
                  <a:lnTo>
                    <a:pt x="636082" y="0"/>
                  </a:lnTo>
                  <a:lnTo>
                    <a:pt x="848110" y="21556"/>
                  </a:lnTo>
                  <a:lnTo>
                    <a:pt x="1060138" y="21556"/>
                  </a:lnTo>
                  <a:lnTo>
                    <a:pt x="1272165" y="43113"/>
                  </a:lnTo>
                  <a:lnTo>
                    <a:pt x="1484193" y="86227"/>
                  </a:lnTo>
                </a:path>
              </a:pathLst>
            </a:custGeom>
            <a:ln w="40651" cap="flat">
              <a:solidFill>
                <a:srgbClr val="BEBEBE">
                  <a:alpha val="69803"/>
                </a:srgbClr>
              </a:solidFill>
              <a:prstDash val="solid"/>
              <a:round/>
            </a:ln>
          </p:spPr>
          <p:txBody>
            <a:bodyPr/>
            <a:lstStyle/>
            <a:p/>
          </p:txBody>
        </p:sp>
        <p:sp>
          <p:nvSpPr>
            <p:cNvPr id="370" name="pl370"/>
            <p:cNvSpPr/>
            <p:nvPr/>
          </p:nvSpPr>
          <p:spPr>
            <a:xfrm>
              <a:off x="5813806" y="2678087"/>
              <a:ext cx="1484193" cy="86227"/>
            </a:xfrm>
            <a:custGeom>
              <a:avLst/>
              <a:pathLst>
                <a:path w="1484193" h="86227">
                  <a:moveTo>
                    <a:pt x="0" y="0"/>
                  </a:moveTo>
                  <a:lnTo>
                    <a:pt x="212027" y="0"/>
                  </a:lnTo>
                  <a:lnTo>
                    <a:pt x="424055" y="0"/>
                  </a:lnTo>
                  <a:lnTo>
                    <a:pt x="636082" y="0"/>
                  </a:lnTo>
                  <a:lnTo>
                    <a:pt x="848110" y="21556"/>
                  </a:lnTo>
                  <a:lnTo>
                    <a:pt x="1060138" y="21556"/>
                  </a:lnTo>
                  <a:lnTo>
                    <a:pt x="1272165" y="43113"/>
                  </a:lnTo>
                  <a:lnTo>
                    <a:pt x="1484193" y="86227"/>
                  </a:lnTo>
                </a:path>
              </a:pathLst>
            </a:custGeom>
            <a:ln w="35231" cap="flat">
              <a:solidFill>
                <a:srgbClr val="BEBEBE">
                  <a:alpha val="69803"/>
                </a:srgbClr>
              </a:solidFill>
              <a:prstDash val="solid"/>
              <a:round/>
            </a:ln>
          </p:spPr>
          <p:txBody>
            <a:bodyPr/>
            <a:lstStyle/>
            <a:p/>
          </p:txBody>
        </p:sp>
        <p:sp>
          <p:nvSpPr>
            <p:cNvPr id="371" name="pl371"/>
            <p:cNvSpPr/>
            <p:nvPr/>
          </p:nvSpPr>
          <p:spPr>
            <a:xfrm>
              <a:off x="5813806" y="2678087"/>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372" name="pl372"/>
            <p:cNvSpPr/>
            <p:nvPr/>
          </p:nvSpPr>
          <p:spPr>
            <a:xfrm>
              <a:off x="5813806" y="2678087"/>
              <a:ext cx="1484193" cy="86227"/>
            </a:xfrm>
            <a:custGeom>
              <a:avLst/>
              <a:pathLst>
                <a:path w="1484193" h="86227">
                  <a:moveTo>
                    <a:pt x="0" y="0"/>
                  </a:moveTo>
                  <a:lnTo>
                    <a:pt x="212027" y="0"/>
                  </a:lnTo>
                  <a:lnTo>
                    <a:pt x="424055" y="0"/>
                  </a:lnTo>
                  <a:lnTo>
                    <a:pt x="636082" y="0"/>
                  </a:lnTo>
                  <a:lnTo>
                    <a:pt x="848110" y="21556"/>
                  </a:lnTo>
                  <a:lnTo>
                    <a:pt x="1060138" y="21556"/>
                  </a:lnTo>
                  <a:lnTo>
                    <a:pt x="1272165" y="43113"/>
                  </a:lnTo>
                  <a:lnTo>
                    <a:pt x="1484193" y="86227"/>
                  </a:lnTo>
                </a:path>
              </a:pathLst>
            </a:custGeom>
            <a:ln w="40651" cap="flat">
              <a:solidFill>
                <a:srgbClr val="000000">
                  <a:alpha val="100000"/>
                </a:srgbClr>
              </a:solidFill>
              <a:prstDash val="solid"/>
              <a:round/>
            </a:ln>
          </p:spPr>
          <p:txBody>
            <a:bodyPr/>
            <a:lstStyle/>
            <a:p/>
          </p:txBody>
        </p:sp>
        <p:sp>
          <p:nvSpPr>
            <p:cNvPr id="373" name="pl373"/>
            <p:cNvSpPr/>
            <p:nvPr/>
          </p:nvSpPr>
          <p:spPr>
            <a:xfrm>
              <a:off x="5813806" y="2678087"/>
              <a:ext cx="1484193" cy="86227"/>
            </a:xfrm>
            <a:custGeom>
              <a:avLst/>
              <a:pathLst>
                <a:path w="1484193" h="86227">
                  <a:moveTo>
                    <a:pt x="0" y="0"/>
                  </a:moveTo>
                  <a:lnTo>
                    <a:pt x="212027" y="0"/>
                  </a:lnTo>
                  <a:lnTo>
                    <a:pt x="424055" y="0"/>
                  </a:lnTo>
                  <a:lnTo>
                    <a:pt x="636082" y="0"/>
                  </a:lnTo>
                  <a:lnTo>
                    <a:pt x="848110" y="21556"/>
                  </a:lnTo>
                  <a:lnTo>
                    <a:pt x="1060138" y="21556"/>
                  </a:lnTo>
                  <a:lnTo>
                    <a:pt x="1272165" y="43113"/>
                  </a:lnTo>
                  <a:lnTo>
                    <a:pt x="1484193" y="86227"/>
                  </a:lnTo>
                </a:path>
              </a:pathLst>
            </a:custGeom>
            <a:ln w="35231" cap="flat">
              <a:solidFill>
                <a:srgbClr val="80BD41">
                  <a:alpha val="100000"/>
                </a:srgbClr>
              </a:solidFill>
              <a:prstDash val="solid"/>
              <a:round/>
            </a:ln>
          </p:spPr>
          <p:txBody>
            <a:bodyPr/>
            <a:lstStyle/>
            <a:p/>
          </p:txBody>
        </p:sp>
        <p:sp>
          <p:nvSpPr>
            <p:cNvPr id="374" name="pl374"/>
            <p:cNvSpPr/>
            <p:nvPr/>
          </p:nvSpPr>
          <p:spPr>
            <a:xfrm>
              <a:off x="5739596" y="2678087"/>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375" name="tx375"/>
            <p:cNvSpPr/>
            <p:nvPr/>
          </p:nvSpPr>
          <p:spPr>
            <a:xfrm>
              <a:off x="5783676"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6" name="tx376"/>
            <p:cNvSpPr/>
            <p:nvPr/>
          </p:nvSpPr>
          <p:spPr>
            <a:xfrm>
              <a:off x="5995704"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7" name="tx377"/>
            <p:cNvSpPr/>
            <p:nvPr/>
          </p:nvSpPr>
          <p:spPr>
            <a:xfrm>
              <a:off x="6207732"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8" name="tx378"/>
            <p:cNvSpPr/>
            <p:nvPr/>
          </p:nvSpPr>
          <p:spPr>
            <a:xfrm>
              <a:off x="6419759"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9" name="tx379"/>
            <p:cNvSpPr/>
            <p:nvPr/>
          </p:nvSpPr>
          <p:spPr>
            <a:xfrm>
              <a:off x="6613727" y="252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0" name="tx380"/>
            <p:cNvSpPr/>
            <p:nvPr/>
          </p:nvSpPr>
          <p:spPr>
            <a:xfrm>
              <a:off x="6825755" y="252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81" name="tx381"/>
            <p:cNvSpPr/>
            <p:nvPr/>
          </p:nvSpPr>
          <p:spPr>
            <a:xfrm>
              <a:off x="7037783" y="2542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82" name="tx382"/>
            <p:cNvSpPr/>
            <p:nvPr/>
          </p:nvSpPr>
          <p:spPr>
            <a:xfrm>
              <a:off x="7249810" y="25857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83" name="rc383"/>
            <p:cNvSpPr/>
            <p:nvPr/>
          </p:nvSpPr>
          <p:spPr>
            <a:xfrm>
              <a:off x="5739596" y="3483127"/>
              <a:ext cx="1632612" cy="1019640"/>
            </a:xfrm>
            <a:prstGeom prst="rect">
              <a:avLst/>
            </a:prstGeom>
            <a:solidFill>
              <a:srgbClr val="EBEBEB">
                <a:alpha val="100000"/>
              </a:srgbClr>
            </a:solidFill>
          </p:spPr>
          <p:txBody>
            <a:bodyPr/>
            <a:lstStyle/>
            <a:p/>
          </p:txBody>
        </p:sp>
        <p:sp>
          <p:nvSpPr>
            <p:cNvPr id="384" name="pl384"/>
            <p:cNvSpPr/>
            <p:nvPr/>
          </p:nvSpPr>
          <p:spPr>
            <a:xfrm>
              <a:off x="5739596" y="4251630"/>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385" name="pl385"/>
            <p:cNvSpPr/>
            <p:nvPr/>
          </p:nvSpPr>
          <p:spPr>
            <a:xfrm>
              <a:off x="5739596" y="3712708"/>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386" name="pl386"/>
            <p:cNvSpPr/>
            <p:nvPr/>
          </p:nvSpPr>
          <p:spPr>
            <a:xfrm>
              <a:off x="5739596" y="3982169"/>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387" name="pl387"/>
            <p:cNvSpPr/>
            <p:nvPr/>
          </p:nvSpPr>
          <p:spPr>
            <a:xfrm>
              <a:off x="58138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02583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2378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44988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6619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8739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0859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2979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5813806" y="3982169"/>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396" name="pl396"/>
            <p:cNvSpPr/>
            <p:nvPr/>
          </p:nvSpPr>
          <p:spPr>
            <a:xfrm>
              <a:off x="5813806" y="3982169"/>
              <a:ext cx="1484193" cy="21556"/>
            </a:xfrm>
            <a:custGeom>
              <a:avLst/>
              <a:pathLst>
                <a:path w="1484193" h="21556">
                  <a:moveTo>
                    <a:pt x="0" y="0"/>
                  </a:moveTo>
                  <a:lnTo>
                    <a:pt x="212027" y="0"/>
                  </a:lnTo>
                  <a:lnTo>
                    <a:pt x="424055" y="21556"/>
                  </a:lnTo>
                  <a:lnTo>
                    <a:pt x="636082" y="21556"/>
                  </a:lnTo>
                  <a:lnTo>
                    <a:pt x="848110" y="21556"/>
                  </a:lnTo>
                  <a:lnTo>
                    <a:pt x="1060138" y="0"/>
                  </a:lnTo>
                  <a:lnTo>
                    <a:pt x="1272165" y="21556"/>
                  </a:lnTo>
                  <a:lnTo>
                    <a:pt x="1484193" y="21556"/>
                  </a:lnTo>
                </a:path>
              </a:pathLst>
            </a:custGeom>
            <a:ln w="40651" cap="flat">
              <a:solidFill>
                <a:srgbClr val="BEBEBE">
                  <a:alpha val="69803"/>
                </a:srgbClr>
              </a:solidFill>
              <a:prstDash val="solid"/>
              <a:round/>
            </a:ln>
          </p:spPr>
          <p:txBody>
            <a:bodyPr/>
            <a:lstStyle/>
            <a:p/>
          </p:txBody>
        </p:sp>
        <p:sp>
          <p:nvSpPr>
            <p:cNvPr id="397" name="pl397"/>
            <p:cNvSpPr/>
            <p:nvPr/>
          </p:nvSpPr>
          <p:spPr>
            <a:xfrm>
              <a:off x="5813806" y="3982169"/>
              <a:ext cx="1484193" cy="21556"/>
            </a:xfrm>
            <a:custGeom>
              <a:avLst/>
              <a:pathLst>
                <a:path w="1484193" h="21556">
                  <a:moveTo>
                    <a:pt x="0" y="0"/>
                  </a:moveTo>
                  <a:lnTo>
                    <a:pt x="212027" y="0"/>
                  </a:lnTo>
                  <a:lnTo>
                    <a:pt x="424055" y="21556"/>
                  </a:lnTo>
                  <a:lnTo>
                    <a:pt x="636082" y="21556"/>
                  </a:lnTo>
                  <a:lnTo>
                    <a:pt x="848110" y="21556"/>
                  </a:lnTo>
                  <a:lnTo>
                    <a:pt x="1060138" y="0"/>
                  </a:lnTo>
                  <a:lnTo>
                    <a:pt x="1272165" y="21556"/>
                  </a:lnTo>
                  <a:lnTo>
                    <a:pt x="1484193" y="21556"/>
                  </a:lnTo>
                </a:path>
              </a:pathLst>
            </a:custGeom>
            <a:ln w="35231" cap="flat">
              <a:solidFill>
                <a:srgbClr val="BEBEBE">
                  <a:alpha val="69803"/>
                </a:srgbClr>
              </a:solidFill>
              <a:prstDash val="solid"/>
              <a:round/>
            </a:ln>
          </p:spPr>
          <p:txBody>
            <a:bodyPr/>
            <a:lstStyle/>
            <a:p/>
          </p:txBody>
        </p:sp>
        <p:sp>
          <p:nvSpPr>
            <p:cNvPr id="398" name="pl398"/>
            <p:cNvSpPr/>
            <p:nvPr/>
          </p:nvSpPr>
          <p:spPr>
            <a:xfrm>
              <a:off x="5813806" y="3982169"/>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399" name="pl399"/>
            <p:cNvSpPr/>
            <p:nvPr/>
          </p:nvSpPr>
          <p:spPr>
            <a:xfrm>
              <a:off x="5813806" y="3982169"/>
              <a:ext cx="1484193" cy="21556"/>
            </a:xfrm>
            <a:custGeom>
              <a:avLst/>
              <a:pathLst>
                <a:path w="1484193" h="21556">
                  <a:moveTo>
                    <a:pt x="0" y="0"/>
                  </a:moveTo>
                  <a:lnTo>
                    <a:pt x="212027" y="0"/>
                  </a:lnTo>
                  <a:lnTo>
                    <a:pt x="424055" y="21556"/>
                  </a:lnTo>
                  <a:lnTo>
                    <a:pt x="636082" y="21556"/>
                  </a:lnTo>
                  <a:lnTo>
                    <a:pt x="848110" y="21556"/>
                  </a:lnTo>
                  <a:lnTo>
                    <a:pt x="1060138" y="0"/>
                  </a:lnTo>
                  <a:lnTo>
                    <a:pt x="1272165" y="21556"/>
                  </a:lnTo>
                  <a:lnTo>
                    <a:pt x="1484193" y="21556"/>
                  </a:lnTo>
                </a:path>
              </a:pathLst>
            </a:custGeom>
            <a:ln w="40651" cap="flat">
              <a:solidFill>
                <a:srgbClr val="000000">
                  <a:alpha val="100000"/>
                </a:srgbClr>
              </a:solidFill>
              <a:prstDash val="solid"/>
              <a:round/>
            </a:ln>
          </p:spPr>
          <p:txBody>
            <a:bodyPr/>
            <a:lstStyle/>
            <a:p/>
          </p:txBody>
        </p:sp>
        <p:sp>
          <p:nvSpPr>
            <p:cNvPr id="400" name="pl400"/>
            <p:cNvSpPr/>
            <p:nvPr/>
          </p:nvSpPr>
          <p:spPr>
            <a:xfrm>
              <a:off x="5813806" y="3982169"/>
              <a:ext cx="1484193" cy="21556"/>
            </a:xfrm>
            <a:custGeom>
              <a:avLst/>
              <a:pathLst>
                <a:path w="1484193" h="21556">
                  <a:moveTo>
                    <a:pt x="0" y="0"/>
                  </a:moveTo>
                  <a:lnTo>
                    <a:pt x="212027" y="0"/>
                  </a:lnTo>
                  <a:lnTo>
                    <a:pt x="424055" y="21556"/>
                  </a:lnTo>
                  <a:lnTo>
                    <a:pt x="636082" y="21556"/>
                  </a:lnTo>
                  <a:lnTo>
                    <a:pt x="848110" y="21556"/>
                  </a:lnTo>
                  <a:lnTo>
                    <a:pt x="1060138" y="0"/>
                  </a:lnTo>
                  <a:lnTo>
                    <a:pt x="1272165" y="21556"/>
                  </a:lnTo>
                  <a:lnTo>
                    <a:pt x="1484193" y="21556"/>
                  </a:lnTo>
                </a:path>
              </a:pathLst>
            </a:custGeom>
            <a:ln w="35231" cap="flat">
              <a:solidFill>
                <a:srgbClr val="80BD41">
                  <a:alpha val="100000"/>
                </a:srgbClr>
              </a:solidFill>
              <a:prstDash val="solid"/>
              <a:round/>
            </a:ln>
          </p:spPr>
          <p:txBody>
            <a:bodyPr/>
            <a:lstStyle/>
            <a:p/>
          </p:txBody>
        </p:sp>
        <p:sp>
          <p:nvSpPr>
            <p:cNvPr id="401" name="pl401"/>
            <p:cNvSpPr/>
            <p:nvPr/>
          </p:nvSpPr>
          <p:spPr>
            <a:xfrm>
              <a:off x="5739596" y="3982169"/>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402" name="tx402"/>
            <p:cNvSpPr/>
            <p:nvPr/>
          </p:nvSpPr>
          <p:spPr>
            <a:xfrm>
              <a:off x="5783676"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3" name="tx403"/>
            <p:cNvSpPr/>
            <p:nvPr/>
          </p:nvSpPr>
          <p:spPr>
            <a:xfrm>
              <a:off x="5995704"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4" name="tx404"/>
            <p:cNvSpPr/>
            <p:nvPr/>
          </p:nvSpPr>
          <p:spPr>
            <a:xfrm>
              <a:off x="6189672" y="38251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5" name="tx405"/>
            <p:cNvSpPr/>
            <p:nvPr/>
          </p:nvSpPr>
          <p:spPr>
            <a:xfrm>
              <a:off x="6401700" y="38251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6" name="tx406"/>
            <p:cNvSpPr/>
            <p:nvPr/>
          </p:nvSpPr>
          <p:spPr>
            <a:xfrm>
              <a:off x="6613727" y="38251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7" name="tx407"/>
            <p:cNvSpPr/>
            <p:nvPr/>
          </p:nvSpPr>
          <p:spPr>
            <a:xfrm>
              <a:off x="6843814"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8" name="tx408"/>
            <p:cNvSpPr/>
            <p:nvPr/>
          </p:nvSpPr>
          <p:spPr>
            <a:xfrm>
              <a:off x="7037783" y="38251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09" name="tx409"/>
            <p:cNvSpPr/>
            <p:nvPr/>
          </p:nvSpPr>
          <p:spPr>
            <a:xfrm>
              <a:off x="7249810" y="38251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0" name="rc410"/>
            <p:cNvSpPr/>
            <p:nvPr/>
          </p:nvSpPr>
          <p:spPr>
            <a:xfrm>
              <a:off x="5739596" y="4787209"/>
              <a:ext cx="1632612" cy="1019640"/>
            </a:xfrm>
            <a:prstGeom prst="rect">
              <a:avLst/>
            </a:prstGeom>
            <a:solidFill>
              <a:srgbClr val="EBEBEB">
                <a:alpha val="100000"/>
              </a:srgbClr>
            </a:solidFill>
          </p:spPr>
          <p:txBody>
            <a:bodyPr/>
            <a:lstStyle/>
            <a:p/>
          </p:txBody>
        </p:sp>
        <p:sp>
          <p:nvSpPr>
            <p:cNvPr id="411" name="pl411"/>
            <p:cNvSpPr/>
            <p:nvPr/>
          </p:nvSpPr>
          <p:spPr>
            <a:xfrm>
              <a:off x="5739596" y="5555712"/>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412" name="pl412"/>
            <p:cNvSpPr/>
            <p:nvPr/>
          </p:nvSpPr>
          <p:spPr>
            <a:xfrm>
              <a:off x="5739596" y="5016790"/>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413" name="pl413"/>
            <p:cNvSpPr/>
            <p:nvPr/>
          </p:nvSpPr>
          <p:spPr>
            <a:xfrm>
              <a:off x="5739596" y="5286251"/>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414" name="pl414"/>
            <p:cNvSpPr/>
            <p:nvPr/>
          </p:nvSpPr>
          <p:spPr>
            <a:xfrm>
              <a:off x="58138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5" name="pl415"/>
            <p:cNvSpPr/>
            <p:nvPr/>
          </p:nvSpPr>
          <p:spPr>
            <a:xfrm>
              <a:off x="602583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6" name="pl416"/>
            <p:cNvSpPr/>
            <p:nvPr/>
          </p:nvSpPr>
          <p:spPr>
            <a:xfrm>
              <a:off x="62378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644988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6619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8739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70859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72979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5813806" y="5286251"/>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423" name="pl423"/>
            <p:cNvSpPr/>
            <p:nvPr/>
          </p:nvSpPr>
          <p:spPr>
            <a:xfrm>
              <a:off x="5813806" y="5286251"/>
              <a:ext cx="1484193" cy="86227"/>
            </a:xfrm>
            <a:custGeom>
              <a:avLst/>
              <a:pathLst>
                <a:path w="1484193" h="86227">
                  <a:moveTo>
                    <a:pt x="0" y="21556"/>
                  </a:moveTo>
                  <a:lnTo>
                    <a:pt x="212027" y="0"/>
                  </a:lnTo>
                  <a:lnTo>
                    <a:pt x="424055" y="21556"/>
                  </a:lnTo>
                  <a:lnTo>
                    <a:pt x="636082" y="0"/>
                  </a:lnTo>
                  <a:lnTo>
                    <a:pt x="848110" y="86227"/>
                  </a:lnTo>
                  <a:lnTo>
                    <a:pt x="1060138" y="86227"/>
                  </a:lnTo>
                  <a:lnTo>
                    <a:pt x="1272165" y="43113"/>
                  </a:lnTo>
                  <a:lnTo>
                    <a:pt x="1484193" y="64670"/>
                  </a:lnTo>
                </a:path>
              </a:pathLst>
            </a:custGeom>
            <a:ln w="40651" cap="flat">
              <a:solidFill>
                <a:srgbClr val="BEBEBE">
                  <a:alpha val="69803"/>
                </a:srgbClr>
              </a:solidFill>
              <a:prstDash val="solid"/>
              <a:round/>
            </a:ln>
          </p:spPr>
          <p:txBody>
            <a:bodyPr/>
            <a:lstStyle/>
            <a:p/>
          </p:txBody>
        </p:sp>
        <p:sp>
          <p:nvSpPr>
            <p:cNvPr id="424" name="pl424"/>
            <p:cNvSpPr/>
            <p:nvPr/>
          </p:nvSpPr>
          <p:spPr>
            <a:xfrm>
              <a:off x="5813806" y="5286251"/>
              <a:ext cx="1484193" cy="86227"/>
            </a:xfrm>
            <a:custGeom>
              <a:avLst/>
              <a:pathLst>
                <a:path w="1484193" h="86227">
                  <a:moveTo>
                    <a:pt x="0" y="21556"/>
                  </a:moveTo>
                  <a:lnTo>
                    <a:pt x="212027" y="0"/>
                  </a:lnTo>
                  <a:lnTo>
                    <a:pt x="424055" y="21556"/>
                  </a:lnTo>
                  <a:lnTo>
                    <a:pt x="636082" y="0"/>
                  </a:lnTo>
                  <a:lnTo>
                    <a:pt x="848110" y="86227"/>
                  </a:lnTo>
                  <a:lnTo>
                    <a:pt x="1060138" y="86227"/>
                  </a:lnTo>
                  <a:lnTo>
                    <a:pt x="1272165" y="43113"/>
                  </a:lnTo>
                  <a:lnTo>
                    <a:pt x="1484193" y="64670"/>
                  </a:lnTo>
                </a:path>
              </a:pathLst>
            </a:custGeom>
            <a:ln w="35231" cap="flat">
              <a:solidFill>
                <a:srgbClr val="BEBEBE">
                  <a:alpha val="69803"/>
                </a:srgbClr>
              </a:solidFill>
              <a:prstDash val="solid"/>
              <a:round/>
            </a:ln>
          </p:spPr>
          <p:txBody>
            <a:bodyPr/>
            <a:lstStyle/>
            <a:p/>
          </p:txBody>
        </p:sp>
        <p:sp>
          <p:nvSpPr>
            <p:cNvPr id="425" name="pl425"/>
            <p:cNvSpPr/>
            <p:nvPr/>
          </p:nvSpPr>
          <p:spPr>
            <a:xfrm>
              <a:off x="5813806" y="5286251"/>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426" name="pl426"/>
            <p:cNvSpPr/>
            <p:nvPr/>
          </p:nvSpPr>
          <p:spPr>
            <a:xfrm>
              <a:off x="5813806" y="5286251"/>
              <a:ext cx="1484193" cy="86227"/>
            </a:xfrm>
            <a:custGeom>
              <a:avLst/>
              <a:pathLst>
                <a:path w="1484193" h="86227">
                  <a:moveTo>
                    <a:pt x="0" y="21556"/>
                  </a:moveTo>
                  <a:lnTo>
                    <a:pt x="212027" y="0"/>
                  </a:lnTo>
                  <a:lnTo>
                    <a:pt x="424055" y="21556"/>
                  </a:lnTo>
                  <a:lnTo>
                    <a:pt x="636082" y="0"/>
                  </a:lnTo>
                  <a:lnTo>
                    <a:pt x="848110" y="86227"/>
                  </a:lnTo>
                  <a:lnTo>
                    <a:pt x="1060138" y="86227"/>
                  </a:lnTo>
                  <a:lnTo>
                    <a:pt x="1272165" y="43113"/>
                  </a:lnTo>
                  <a:lnTo>
                    <a:pt x="1484193" y="64670"/>
                  </a:lnTo>
                </a:path>
              </a:pathLst>
            </a:custGeom>
            <a:ln w="40651" cap="flat">
              <a:solidFill>
                <a:srgbClr val="000000">
                  <a:alpha val="100000"/>
                </a:srgbClr>
              </a:solidFill>
              <a:prstDash val="solid"/>
              <a:round/>
            </a:ln>
          </p:spPr>
          <p:txBody>
            <a:bodyPr/>
            <a:lstStyle/>
            <a:p/>
          </p:txBody>
        </p:sp>
        <p:sp>
          <p:nvSpPr>
            <p:cNvPr id="427" name="pl427"/>
            <p:cNvSpPr/>
            <p:nvPr/>
          </p:nvSpPr>
          <p:spPr>
            <a:xfrm>
              <a:off x="5813806" y="5286251"/>
              <a:ext cx="1484193" cy="86227"/>
            </a:xfrm>
            <a:custGeom>
              <a:avLst/>
              <a:pathLst>
                <a:path w="1484193" h="86227">
                  <a:moveTo>
                    <a:pt x="0" y="21556"/>
                  </a:moveTo>
                  <a:lnTo>
                    <a:pt x="212027" y="0"/>
                  </a:lnTo>
                  <a:lnTo>
                    <a:pt x="424055" y="21556"/>
                  </a:lnTo>
                  <a:lnTo>
                    <a:pt x="636082" y="0"/>
                  </a:lnTo>
                  <a:lnTo>
                    <a:pt x="848110" y="86227"/>
                  </a:lnTo>
                  <a:lnTo>
                    <a:pt x="1060138" y="86227"/>
                  </a:lnTo>
                  <a:lnTo>
                    <a:pt x="1272165" y="43113"/>
                  </a:lnTo>
                  <a:lnTo>
                    <a:pt x="1484193" y="64670"/>
                  </a:lnTo>
                </a:path>
              </a:pathLst>
            </a:custGeom>
            <a:ln w="35231" cap="flat">
              <a:solidFill>
                <a:srgbClr val="80BD41">
                  <a:alpha val="100000"/>
                </a:srgbClr>
              </a:solidFill>
              <a:prstDash val="solid"/>
              <a:round/>
            </a:ln>
          </p:spPr>
          <p:txBody>
            <a:bodyPr/>
            <a:lstStyle/>
            <a:p/>
          </p:txBody>
        </p:sp>
        <p:sp>
          <p:nvSpPr>
            <p:cNvPr id="428" name="pl428"/>
            <p:cNvSpPr/>
            <p:nvPr/>
          </p:nvSpPr>
          <p:spPr>
            <a:xfrm>
              <a:off x="5739596" y="5286251"/>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429" name="tx429"/>
            <p:cNvSpPr/>
            <p:nvPr/>
          </p:nvSpPr>
          <p:spPr>
            <a:xfrm>
              <a:off x="5765617" y="51292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0" name="tx430"/>
            <p:cNvSpPr/>
            <p:nvPr/>
          </p:nvSpPr>
          <p:spPr>
            <a:xfrm>
              <a:off x="5995704"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1" name="tx431"/>
            <p:cNvSpPr/>
            <p:nvPr/>
          </p:nvSpPr>
          <p:spPr>
            <a:xfrm>
              <a:off x="6189672" y="51292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32" name="tx432"/>
            <p:cNvSpPr/>
            <p:nvPr/>
          </p:nvSpPr>
          <p:spPr>
            <a:xfrm>
              <a:off x="6419759"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613727" y="51939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4" name="tx434"/>
            <p:cNvSpPr/>
            <p:nvPr/>
          </p:nvSpPr>
          <p:spPr>
            <a:xfrm>
              <a:off x="6825755" y="51939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35" name="tx435"/>
            <p:cNvSpPr/>
            <p:nvPr/>
          </p:nvSpPr>
          <p:spPr>
            <a:xfrm>
              <a:off x="7037783" y="51508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36" name="tx436"/>
            <p:cNvSpPr/>
            <p:nvPr/>
          </p:nvSpPr>
          <p:spPr>
            <a:xfrm>
              <a:off x="7249810" y="51723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37" name="rc437"/>
            <p:cNvSpPr/>
            <p:nvPr/>
          </p:nvSpPr>
          <p:spPr>
            <a:xfrm>
              <a:off x="7441798" y="874964"/>
              <a:ext cx="1632612" cy="1019640"/>
            </a:xfrm>
            <a:prstGeom prst="rect">
              <a:avLst/>
            </a:prstGeom>
            <a:solidFill>
              <a:srgbClr val="EBEBEB">
                <a:alpha val="100000"/>
              </a:srgbClr>
            </a:solidFill>
          </p:spPr>
          <p:txBody>
            <a:bodyPr/>
            <a:lstStyle/>
            <a:p/>
          </p:txBody>
        </p:sp>
        <p:sp>
          <p:nvSpPr>
            <p:cNvPr id="438" name="pl438"/>
            <p:cNvSpPr/>
            <p:nvPr/>
          </p:nvSpPr>
          <p:spPr>
            <a:xfrm>
              <a:off x="7441798" y="1643466"/>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439" name="pl439"/>
            <p:cNvSpPr/>
            <p:nvPr/>
          </p:nvSpPr>
          <p:spPr>
            <a:xfrm>
              <a:off x="7441798" y="1104545"/>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440" name="pl440"/>
            <p:cNvSpPr/>
            <p:nvPr/>
          </p:nvSpPr>
          <p:spPr>
            <a:xfrm>
              <a:off x="7441798" y="1374005"/>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441" name="pl441"/>
            <p:cNvSpPr/>
            <p:nvPr/>
          </p:nvSpPr>
          <p:spPr>
            <a:xfrm>
              <a:off x="751600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2" name="pl442"/>
            <p:cNvSpPr/>
            <p:nvPr/>
          </p:nvSpPr>
          <p:spPr>
            <a:xfrm>
              <a:off x="77280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3" name="pl443"/>
            <p:cNvSpPr/>
            <p:nvPr/>
          </p:nvSpPr>
          <p:spPr>
            <a:xfrm>
              <a:off x="79400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4" name="pl444"/>
            <p:cNvSpPr/>
            <p:nvPr/>
          </p:nvSpPr>
          <p:spPr>
            <a:xfrm>
              <a:off x="81520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5" name="pl445"/>
            <p:cNvSpPr/>
            <p:nvPr/>
          </p:nvSpPr>
          <p:spPr>
            <a:xfrm>
              <a:off x="83641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6" name="pl446"/>
            <p:cNvSpPr/>
            <p:nvPr/>
          </p:nvSpPr>
          <p:spPr>
            <a:xfrm>
              <a:off x="857614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878817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900020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7516008" y="1374005"/>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450" name="pl450"/>
            <p:cNvSpPr/>
            <p:nvPr/>
          </p:nvSpPr>
          <p:spPr>
            <a:xfrm>
              <a:off x="7516008" y="1352449"/>
              <a:ext cx="1484193" cy="237125"/>
            </a:xfrm>
            <a:custGeom>
              <a:avLst/>
              <a:pathLst>
                <a:path w="1484193" h="237125">
                  <a:moveTo>
                    <a:pt x="0" y="0"/>
                  </a:moveTo>
                  <a:lnTo>
                    <a:pt x="212027" y="21556"/>
                  </a:lnTo>
                  <a:lnTo>
                    <a:pt x="424055" y="21556"/>
                  </a:lnTo>
                  <a:lnTo>
                    <a:pt x="636082" y="43113"/>
                  </a:lnTo>
                  <a:lnTo>
                    <a:pt x="848110" y="107784"/>
                  </a:lnTo>
                  <a:lnTo>
                    <a:pt x="1060138" y="172454"/>
                  </a:lnTo>
                  <a:lnTo>
                    <a:pt x="1272165" y="237125"/>
                  </a:lnTo>
                  <a:lnTo>
                    <a:pt x="1484193" y="150898"/>
                  </a:lnTo>
                </a:path>
              </a:pathLst>
            </a:custGeom>
            <a:ln w="40651" cap="flat">
              <a:solidFill>
                <a:srgbClr val="BEBEBE">
                  <a:alpha val="69803"/>
                </a:srgbClr>
              </a:solidFill>
              <a:prstDash val="solid"/>
              <a:round/>
            </a:ln>
          </p:spPr>
          <p:txBody>
            <a:bodyPr/>
            <a:lstStyle/>
            <a:p/>
          </p:txBody>
        </p:sp>
        <p:sp>
          <p:nvSpPr>
            <p:cNvPr id="451" name="pl451"/>
            <p:cNvSpPr/>
            <p:nvPr/>
          </p:nvSpPr>
          <p:spPr>
            <a:xfrm>
              <a:off x="7516008" y="1352449"/>
              <a:ext cx="1484193" cy="237125"/>
            </a:xfrm>
            <a:custGeom>
              <a:avLst/>
              <a:pathLst>
                <a:path w="1484193" h="237125">
                  <a:moveTo>
                    <a:pt x="0" y="0"/>
                  </a:moveTo>
                  <a:lnTo>
                    <a:pt x="212027" y="21556"/>
                  </a:lnTo>
                  <a:lnTo>
                    <a:pt x="424055" y="21556"/>
                  </a:lnTo>
                  <a:lnTo>
                    <a:pt x="636082" y="43113"/>
                  </a:lnTo>
                  <a:lnTo>
                    <a:pt x="848110" y="107784"/>
                  </a:lnTo>
                  <a:lnTo>
                    <a:pt x="1060138" y="172454"/>
                  </a:lnTo>
                  <a:lnTo>
                    <a:pt x="1272165" y="237125"/>
                  </a:lnTo>
                  <a:lnTo>
                    <a:pt x="1484193" y="150898"/>
                  </a:lnTo>
                </a:path>
              </a:pathLst>
            </a:custGeom>
            <a:ln w="35231" cap="flat">
              <a:solidFill>
                <a:srgbClr val="BEBEBE">
                  <a:alpha val="69803"/>
                </a:srgbClr>
              </a:solidFill>
              <a:prstDash val="solid"/>
              <a:round/>
            </a:ln>
          </p:spPr>
          <p:txBody>
            <a:bodyPr/>
            <a:lstStyle/>
            <a:p/>
          </p:txBody>
        </p:sp>
        <p:sp>
          <p:nvSpPr>
            <p:cNvPr id="452" name="pl452"/>
            <p:cNvSpPr/>
            <p:nvPr/>
          </p:nvSpPr>
          <p:spPr>
            <a:xfrm>
              <a:off x="7516008" y="1374005"/>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453" name="pl453"/>
            <p:cNvSpPr/>
            <p:nvPr/>
          </p:nvSpPr>
          <p:spPr>
            <a:xfrm>
              <a:off x="7516008" y="1352449"/>
              <a:ext cx="1484193" cy="237125"/>
            </a:xfrm>
            <a:custGeom>
              <a:avLst/>
              <a:pathLst>
                <a:path w="1484193" h="237125">
                  <a:moveTo>
                    <a:pt x="0" y="0"/>
                  </a:moveTo>
                  <a:lnTo>
                    <a:pt x="212027" y="21556"/>
                  </a:lnTo>
                  <a:lnTo>
                    <a:pt x="424055" y="21556"/>
                  </a:lnTo>
                  <a:lnTo>
                    <a:pt x="636082" y="43113"/>
                  </a:lnTo>
                  <a:lnTo>
                    <a:pt x="848110" y="107784"/>
                  </a:lnTo>
                  <a:lnTo>
                    <a:pt x="1060138" y="172454"/>
                  </a:lnTo>
                  <a:lnTo>
                    <a:pt x="1272165" y="237125"/>
                  </a:lnTo>
                  <a:lnTo>
                    <a:pt x="1484193" y="150898"/>
                  </a:lnTo>
                </a:path>
              </a:pathLst>
            </a:custGeom>
            <a:ln w="40651" cap="flat">
              <a:solidFill>
                <a:srgbClr val="000000">
                  <a:alpha val="100000"/>
                </a:srgbClr>
              </a:solidFill>
              <a:prstDash val="solid"/>
              <a:round/>
            </a:ln>
          </p:spPr>
          <p:txBody>
            <a:bodyPr/>
            <a:lstStyle/>
            <a:p/>
          </p:txBody>
        </p:sp>
        <p:sp>
          <p:nvSpPr>
            <p:cNvPr id="454" name="pl454"/>
            <p:cNvSpPr/>
            <p:nvPr/>
          </p:nvSpPr>
          <p:spPr>
            <a:xfrm>
              <a:off x="7516008" y="1352449"/>
              <a:ext cx="1484193" cy="237125"/>
            </a:xfrm>
            <a:custGeom>
              <a:avLst/>
              <a:pathLst>
                <a:path w="1484193" h="237125">
                  <a:moveTo>
                    <a:pt x="0" y="0"/>
                  </a:moveTo>
                  <a:lnTo>
                    <a:pt x="212027" y="21556"/>
                  </a:lnTo>
                  <a:lnTo>
                    <a:pt x="424055" y="21556"/>
                  </a:lnTo>
                  <a:lnTo>
                    <a:pt x="636082" y="43113"/>
                  </a:lnTo>
                  <a:lnTo>
                    <a:pt x="848110" y="107784"/>
                  </a:lnTo>
                  <a:lnTo>
                    <a:pt x="1060138" y="172454"/>
                  </a:lnTo>
                  <a:lnTo>
                    <a:pt x="1272165" y="237125"/>
                  </a:lnTo>
                  <a:lnTo>
                    <a:pt x="1484193" y="150898"/>
                  </a:lnTo>
                </a:path>
              </a:pathLst>
            </a:custGeom>
            <a:ln w="35231" cap="flat">
              <a:solidFill>
                <a:srgbClr val="80BD41">
                  <a:alpha val="100000"/>
                </a:srgbClr>
              </a:solidFill>
              <a:prstDash val="solid"/>
              <a:round/>
            </a:ln>
          </p:spPr>
          <p:txBody>
            <a:bodyPr/>
            <a:lstStyle/>
            <a:p/>
          </p:txBody>
        </p:sp>
        <p:sp>
          <p:nvSpPr>
            <p:cNvPr id="455" name="pl455"/>
            <p:cNvSpPr/>
            <p:nvPr/>
          </p:nvSpPr>
          <p:spPr>
            <a:xfrm>
              <a:off x="7441798" y="1374005"/>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456" name="tx456"/>
            <p:cNvSpPr/>
            <p:nvPr/>
          </p:nvSpPr>
          <p:spPr>
            <a:xfrm>
              <a:off x="7485878" y="117389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57" name="tx457"/>
            <p:cNvSpPr/>
            <p:nvPr/>
          </p:nvSpPr>
          <p:spPr>
            <a:xfrm>
              <a:off x="7697906"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8" name="tx458"/>
            <p:cNvSpPr/>
            <p:nvPr/>
          </p:nvSpPr>
          <p:spPr>
            <a:xfrm>
              <a:off x="7909933" y="11954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9" name="tx459"/>
            <p:cNvSpPr/>
            <p:nvPr/>
          </p:nvSpPr>
          <p:spPr>
            <a:xfrm>
              <a:off x="8103901" y="12170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0" name="tx460"/>
            <p:cNvSpPr/>
            <p:nvPr/>
          </p:nvSpPr>
          <p:spPr>
            <a:xfrm>
              <a:off x="8315929" y="12816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61" name="tx461"/>
            <p:cNvSpPr/>
            <p:nvPr/>
          </p:nvSpPr>
          <p:spPr>
            <a:xfrm>
              <a:off x="8527957" y="134634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62" name="tx462"/>
            <p:cNvSpPr/>
            <p:nvPr/>
          </p:nvSpPr>
          <p:spPr>
            <a:xfrm>
              <a:off x="8709855" y="141101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63" name="tx463"/>
            <p:cNvSpPr/>
            <p:nvPr/>
          </p:nvSpPr>
          <p:spPr>
            <a:xfrm>
              <a:off x="8952012" y="13247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4" name="rc464"/>
            <p:cNvSpPr/>
            <p:nvPr/>
          </p:nvSpPr>
          <p:spPr>
            <a:xfrm>
              <a:off x="7441798" y="2179046"/>
              <a:ext cx="1632612" cy="1019640"/>
            </a:xfrm>
            <a:prstGeom prst="rect">
              <a:avLst/>
            </a:prstGeom>
            <a:solidFill>
              <a:srgbClr val="EBEBEB">
                <a:alpha val="100000"/>
              </a:srgbClr>
            </a:solidFill>
          </p:spPr>
          <p:txBody>
            <a:bodyPr/>
            <a:lstStyle/>
            <a:p/>
          </p:txBody>
        </p:sp>
        <p:sp>
          <p:nvSpPr>
            <p:cNvPr id="465" name="pl465"/>
            <p:cNvSpPr/>
            <p:nvPr/>
          </p:nvSpPr>
          <p:spPr>
            <a:xfrm>
              <a:off x="7441798" y="2947548"/>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466" name="pl466"/>
            <p:cNvSpPr/>
            <p:nvPr/>
          </p:nvSpPr>
          <p:spPr>
            <a:xfrm>
              <a:off x="7441798" y="2408626"/>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467" name="pl467"/>
            <p:cNvSpPr/>
            <p:nvPr/>
          </p:nvSpPr>
          <p:spPr>
            <a:xfrm>
              <a:off x="7441798" y="2678087"/>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468" name="pl468"/>
            <p:cNvSpPr/>
            <p:nvPr/>
          </p:nvSpPr>
          <p:spPr>
            <a:xfrm>
              <a:off x="751600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7280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79400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81520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2" name="pl472"/>
            <p:cNvSpPr/>
            <p:nvPr/>
          </p:nvSpPr>
          <p:spPr>
            <a:xfrm>
              <a:off x="83641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3" name="pl473"/>
            <p:cNvSpPr/>
            <p:nvPr/>
          </p:nvSpPr>
          <p:spPr>
            <a:xfrm>
              <a:off x="857614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4" name="pl474"/>
            <p:cNvSpPr/>
            <p:nvPr/>
          </p:nvSpPr>
          <p:spPr>
            <a:xfrm>
              <a:off x="878817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5" name="pl475"/>
            <p:cNvSpPr/>
            <p:nvPr/>
          </p:nvSpPr>
          <p:spPr>
            <a:xfrm>
              <a:off x="900020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7516008" y="2678087"/>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477" name="pl477"/>
            <p:cNvSpPr/>
            <p:nvPr/>
          </p:nvSpPr>
          <p:spPr>
            <a:xfrm>
              <a:off x="7516008" y="2678087"/>
              <a:ext cx="1484193" cy="43113"/>
            </a:xfrm>
            <a:custGeom>
              <a:avLst/>
              <a:pathLst>
                <a:path w="1484193" h="43113">
                  <a:moveTo>
                    <a:pt x="0" y="21556"/>
                  </a:moveTo>
                  <a:lnTo>
                    <a:pt x="212027" y="0"/>
                  </a:lnTo>
                  <a:lnTo>
                    <a:pt x="424055" y="43113"/>
                  </a:lnTo>
                  <a:lnTo>
                    <a:pt x="636082" y="43113"/>
                  </a:lnTo>
                  <a:lnTo>
                    <a:pt x="848110" y="21556"/>
                  </a:lnTo>
                  <a:lnTo>
                    <a:pt x="1060138" y="21556"/>
                  </a:lnTo>
                  <a:lnTo>
                    <a:pt x="1272165" y="43113"/>
                  </a:lnTo>
                  <a:lnTo>
                    <a:pt x="1484193" y="21556"/>
                  </a:lnTo>
                </a:path>
              </a:pathLst>
            </a:custGeom>
            <a:ln w="40651" cap="flat">
              <a:solidFill>
                <a:srgbClr val="BEBEBE">
                  <a:alpha val="69803"/>
                </a:srgbClr>
              </a:solidFill>
              <a:prstDash val="solid"/>
              <a:round/>
            </a:ln>
          </p:spPr>
          <p:txBody>
            <a:bodyPr/>
            <a:lstStyle/>
            <a:p/>
          </p:txBody>
        </p:sp>
        <p:sp>
          <p:nvSpPr>
            <p:cNvPr id="478" name="pl478"/>
            <p:cNvSpPr/>
            <p:nvPr/>
          </p:nvSpPr>
          <p:spPr>
            <a:xfrm>
              <a:off x="7516008" y="2678087"/>
              <a:ext cx="1484193" cy="43113"/>
            </a:xfrm>
            <a:custGeom>
              <a:avLst/>
              <a:pathLst>
                <a:path w="1484193" h="43113">
                  <a:moveTo>
                    <a:pt x="0" y="21556"/>
                  </a:moveTo>
                  <a:lnTo>
                    <a:pt x="212027" y="0"/>
                  </a:lnTo>
                  <a:lnTo>
                    <a:pt x="424055" y="43113"/>
                  </a:lnTo>
                  <a:lnTo>
                    <a:pt x="636082" y="43113"/>
                  </a:lnTo>
                  <a:lnTo>
                    <a:pt x="848110" y="21556"/>
                  </a:lnTo>
                  <a:lnTo>
                    <a:pt x="1060138" y="21556"/>
                  </a:lnTo>
                  <a:lnTo>
                    <a:pt x="1272165" y="43113"/>
                  </a:lnTo>
                  <a:lnTo>
                    <a:pt x="1484193" y="21556"/>
                  </a:lnTo>
                </a:path>
              </a:pathLst>
            </a:custGeom>
            <a:ln w="35231" cap="flat">
              <a:solidFill>
                <a:srgbClr val="BEBEBE">
                  <a:alpha val="69803"/>
                </a:srgbClr>
              </a:solidFill>
              <a:prstDash val="solid"/>
              <a:round/>
            </a:ln>
          </p:spPr>
          <p:txBody>
            <a:bodyPr/>
            <a:lstStyle/>
            <a:p/>
          </p:txBody>
        </p:sp>
        <p:sp>
          <p:nvSpPr>
            <p:cNvPr id="479" name="pl479"/>
            <p:cNvSpPr/>
            <p:nvPr/>
          </p:nvSpPr>
          <p:spPr>
            <a:xfrm>
              <a:off x="7516008" y="2678087"/>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480" name="pl480"/>
            <p:cNvSpPr/>
            <p:nvPr/>
          </p:nvSpPr>
          <p:spPr>
            <a:xfrm>
              <a:off x="7516008" y="2678087"/>
              <a:ext cx="1484193" cy="43113"/>
            </a:xfrm>
            <a:custGeom>
              <a:avLst/>
              <a:pathLst>
                <a:path w="1484193" h="43113">
                  <a:moveTo>
                    <a:pt x="0" y="21556"/>
                  </a:moveTo>
                  <a:lnTo>
                    <a:pt x="212027" y="0"/>
                  </a:lnTo>
                  <a:lnTo>
                    <a:pt x="424055" y="43113"/>
                  </a:lnTo>
                  <a:lnTo>
                    <a:pt x="636082" y="43113"/>
                  </a:lnTo>
                  <a:lnTo>
                    <a:pt x="848110" y="21556"/>
                  </a:lnTo>
                  <a:lnTo>
                    <a:pt x="1060138" y="21556"/>
                  </a:lnTo>
                  <a:lnTo>
                    <a:pt x="1272165" y="43113"/>
                  </a:lnTo>
                  <a:lnTo>
                    <a:pt x="1484193" y="21556"/>
                  </a:lnTo>
                </a:path>
              </a:pathLst>
            </a:custGeom>
            <a:ln w="40651" cap="flat">
              <a:solidFill>
                <a:srgbClr val="000000">
                  <a:alpha val="100000"/>
                </a:srgbClr>
              </a:solidFill>
              <a:prstDash val="solid"/>
              <a:round/>
            </a:ln>
          </p:spPr>
          <p:txBody>
            <a:bodyPr/>
            <a:lstStyle/>
            <a:p/>
          </p:txBody>
        </p:sp>
        <p:sp>
          <p:nvSpPr>
            <p:cNvPr id="481" name="pl481"/>
            <p:cNvSpPr/>
            <p:nvPr/>
          </p:nvSpPr>
          <p:spPr>
            <a:xfrm>
              <a:off x="7516008" y="2678087"/>
              <a:ext cx="1484193" cy="43113"/>
            </a:xfrm>
            <a:custGeom>
              <a:avLst/>
              <a:pathLst>
                <a:path w="1484193" h="43113">
                  <a:moveTo>
                    <a:pt x="0" y="21556"/>
                  </a:moveTo>
                  <a:lnTo>
                    <a:pt x="212027" y="0"/>
                  </a:lnTo>
                  <a:lnTo>
                    <a:pt x="424055" y="43113"/>
                  </a:lnTo>
                  <a:lnTo>
                    <a:pt x="636082" y="43113"/>
                  </a:lnTo>
                  <a:lnTo>
                    <a:pt x="848110" y="21556"/>
                  </a:lnTo>
                  <a:lnTo>
                    <a:pt x="1060138" y="21556"/>
                  </a:lnTo>
                  <a:lnTo>
                    <a:pt x="1272165" y="43113"/>
                  </a:lnTo>
                  <a:lnTo>
                    <a:pt x="1484193" y="21556"/>
                  </a:lnTo>
                </a:path>
              </a:pathLst>
            </a:custGeom>
            <a:ln w="35231" cap="flat">
              <a:solidFill>
                <a:srgbClr val="80BD41">
                  <a:alpha val="100000"/>
                </a:srgbClr>
              </a:solidFill>
              <a:prstDash val="solid"/>
              <a:round/>
            </a:ln>
          </p:spPr>
          <p:txBody>
            <a:bodyPr/>
            <a:lstStyle/>
            <a:p/>
          </p:txBody>
        </p:sp>
        <p:sp>
          <p:nvSpPr>
            <p:cNvPr id="482" name="pl482"/>
            <p:cNvSpPr/>
            <p:nvPr/>
          </p:nvSpPr>
          <p:spPr>
            <a:xfrm>
              <a:off x="7441798" y="2678087"/>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483" name="tx483"/>
            <p:cNvSpPr/>
            <p:nvPr/>
          </p:nvSpPr>
          <p:spPr>
            <a:xfrm>
              <a:off x="7467819" y="252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4" name="tx484"/>
            <p:cNvSpPr/>
            <p:nvPr/>
          </p:nvSpPr>
          <p:spPr>
            <a:xfrm>
              <a:off x="7697906" y="249953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85" name="tx485"/>
            <p:cNvSpPr/>
            <p:nvPr/>
          </p:nvSpPr>
          <p:spPr>
            <a:xfrm>
              <a:off x="7891874" y="2542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86" name="tx486"/>
            <p:cNvSpPr/>
            <p:nvPr/>
          </p:nvSpPr>
          <p:spPr>
            <a:xfrm>
              <a:off x="8103901" y="2542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87" name="tx487"/>
            <p:cNvSpPr/>
            <p:nvPr/>
          </p:nvSpPr>
          <p:spPr>
            <a:xfrm>
              <a:off x="8315929" y="252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8" name="tx488"/>
            <p:cNvSpPr/>
            <p:nvPr/>
          </p:nvSpPr>
          <p:spPr>
            <a:xfrm>
              <a:off x="8527957" y="252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89" name="tx489"/>
            <p:cNvSpPr/>
            <p:nvPr/>
          </p:nvSpPr>
          <p:spPr>
            <a:xfrm>
              <a:off x="8739984" y="254264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90" name="tx490"/>
            <p:cNvSpPr/>
            <p:nvPr/>
          </p:nvSpPr>
          <p:spPr>
            <a:xfrm>
              <a:off x="8952012" y="25210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91" name="rc491"/>
            <p:cNvSpPr/>
            <p:nvPr/>
          </p:nvSpPr>
          <p:spPr>
            <a:xfrm>
              <a:off x="7441798" y="3483127"/>
              <a:ext cx="1632612" cy="1019640"/>
            </a:xfrm>
            <a:prstGeom prst="rect">
              <a:avLst/>
            </a:prstGeom>
            <a:solidFill>
              <a:srgbClr val="EBEBEB">
                <a:alpha val="100000"/>
              </a:srgbClr>
            </a:solidFill>
          </p:spPr>
          <p:txBody>
            <a:bodyPr/>
            <a:lstStyle/>
            <a:p/>
          </p:txBody>
        </p:sp>
        <p:sp>
          <p:nvSpPr>
            <p:cNvPr id="492" name="pl492"/>
            <p:cNvSpPr/>
            <p:nvPr/>
          </p:nvSpPr>
          <p:spPr>
            <a:xfrm>
              <a:off x="7441798" y="4251630"/>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493" name="pl493"/>
            <p:cNvSpPr/>
            <p:nvPr/>
          </p:nvSpPr>
          <p:spPr>
            <a:xfrm>
              <a:off x="7441798" y="3712708"/>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494" name="pl494"/>
            <p:cNvSpPr/>
            <p:nvPr/>
          </p:nvSpPr>
          <p:spPr>
            <a:xfrm>
              <a:off x="7441798" y="3982169"/>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495" name="pl495"/>
            <p:cNvSpPr/>
            <p:nvPr/>
          </p:nvSpPr>
          <p:spPr>
            <a:xfrm>
              <a:off x="751600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77280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79400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1520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3641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857614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878817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2" name="pl502"/>
            <p:cNvSpPr/>
            <p:nvPr/>
          </p:nvSpPr>
          <p:spPr>
            <a:xfrm>
              <a:off x="900020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3" name="pl503"/>
            <p:cNvSpPr/>
            <p:nvPr/>
          </p:nvSpPr>
          <p:spPr>
            <a:xfrm>
              <a:off x="7516008" y="3982169"/>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504" name="pl504"/>
            <p:cNvSpPr/>
            <p:nvPr/>
          </p:nvSpPr>
          <p:spPr>
            <a:xfrm>
              <a:off x="7516008" y="3982169"/>
              <a:ext cx="1484193" cy="474251"/>
            </a:xfrm>
            <a:custGeom>
              <a:avLst/>
              <a:pathLst>
                <a:path w="1484193" h="474251">
                  <a:moveTo>
                    <a:pt x="0" y="43113"/>
                  </a:moveTo>
                  <a:lnTo>
                    <a:pt x="212027" y="0"/>
                  </a:lnTo>
                  <a:lnTo>
                    <a:pt x="424055" y="21556"/>
                  </a:lnTo>
                  <a:lnTo>
                    <a:pt x="636082" y="43113"/>
                  </a:lnTo>
                  <a:lnTo>
                    <a:pt x="848110" y="64670"/>
                  </a:lnTo>
                  <a:lnTo>
                    <a:pt x="1060138" y="194011"/>
                  </a:lnTo>
                  <a:lnTo>
                    <a:pt x="1272165" y="474251"/>
                  </a:lnTo>
                  <a:lnTo>
                    <a:pt x="1484193" y="474251"/>
                  </a:lnTo>
                </a:path>
              </a:pathLst>
            </a:custGeom>
            <a:ln w="40651" cap="flat">
              <a:solidFill>
                <a:srgbClr val="BEBEBE">
                  <a:alpha val="69803"/>
                </a:srgbClr>
              </a:solidFill>
              <a:prstDash val="solid"/>
              <a:round/>
            </a:ln>
          </p:spPr>
          <p:txBody>
            <a:bodyPr/>
            <a:lstStyle/>
            <a:p/>
          </p:txBody>
        </p:sp>
        <p:sp>
          <p:nvSpPr>
            <p:cNvPr id="505" name="pl505"/>
            <p:cNvSpPr/>
            <p:nvPr/>
          </p:nvSpPr>
          <p:spPr>
            <a:xfrm>
              <a:off x="7516008" y="3982169"/>
              <a:ext cx="1484193" cy="474251"/>
            </a:xfrm>
            <a:custGeom>
              <a:avLst/>
              <a:pathLst>
                <a:path w="1484193" h="474251">
                  <a:moveTo>
                    <a:pt x="0" y="43113"/>
                  </a:moveTo>
                  <a:lnTo>
                    <a:pt x="212027" y="0"/>
                  </a:lnTo>
                  <a:lnTo>
                    <a:pt x="424055" y="21556"/>
                  </a:lnTo>
                  <a:lnTo>
                    <a:pt x="636082" y="43113"/>
                  </a:lnTo>
                  <a:lnTo>
                    <a:pt x="848110" y="64670"/>
                  </a:lnTo>
                  <a:lnTo>
                    <a:pt x="1060138" y="194011"/>
                  </a:lnTo>
                  <a:lnTo>
                    <a:pt x="1272165" y="474251"/>
                  </a:lnTo>
                  <a:lnTo>
                    <a:pt x="1484193" y="474251"/>
                  </a:lnTo>
                </a:path>
              </a:pathLst>
            </a:custGeom>
            <a:ln w="35231" cap="flat">
              <a:solidFill>
                <a:srgbClr val="BEBEBE">
                  <a:alpha val="69803"/>
                </a:srgbClr>
              </a:solidFill>
              <a:prstDash val="solid"/>
              <a:round/>
            </a:ln>
          </p:spPr>
          <p:txBody>
            <a:bodyPr/>
            <a:lstStyle/>
            <a:p/>
          </p:txBody>
        </p:sp>
        <p:sp>
          <p:nvSpPr>
            <p:cNvPr id="506" name="pl506"/>
            <p:cNvSpPr/>
            <p:nvPr/>
          </p:nvSpPr>
          <p:spPr>
            <a:xfrm>
              <a:off x="7516008" y="3982169"/>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507" name="pl507"/>
            <p:cNvSpPr/>
            <p:nvPr/>
          </p:nvSpPr>
          <p:spPr>
            <a:xfrm>
              <a:off x="7516008" y="3982169"/>
              <a:ext cx="1484193" cy="474251"/>
            </a:xfrm>
            <a:custGeom>
              <a:avLst/>
              <a:pathLst>
                <a:path w="1484193" h="474251">
                  <a:moveTo>
                    <a:pt x="0" y="43113"/>
                  </a:moveTo>
                  <a:lnTo>
                    <a:pt x="212027" y="0"/>
                  </a:lnTo>
                  <a:lnTo>
                    <a:pt x="424055" y="21556"/>
                  </a:lnTo>
                  <a:lnTo>
                    <a:pt x="636082" y="43113"/>
                  </a:lnTo>
                  <a:lnTo>
                    <a:pt x="848110" y="64670"/>
                  </a:lnTo>
                  <a:lnTo>
                    <a:pt x="1060138" y="194011"/>
                  </a:lnTo>
                  <a:lnTo>
                    <a:pt x="1272165" y="474251"/>
                  </a:lnTo>
                  <a:lnTo>
                    <a:pt x="1484193" y="474251"/>
                  </a:lnTo>
                </a:path>
              </a:pathLst>
            </a:custGeom>
            <a:ln w="40651" cap="flat">
              <a:solidFill>
                <a:srgbClr val="000000">
                  <a:alpha val="100000"/>
                </a:srgbClr>
              </a:solidFill>
              <a:prstDash val="solid"/>
              <a:round/>
            </a:ln>
          </p:spPr>
          <p:txBody>
            <a:bodyPr/>
            <a:lstStyle/>
            <a:p/>
          </p:txBody>
        </p:sp>
        <p:sp>
          <p:nvSpPr>
            <p:cNvPr id="508" name="pl508"/>
            <p:cNvSpPr/>
            <p:nvPr/>
          </p:nvSpPr>
          <p:spPr>
            <a:xfrm>
              <a:off x="7516008" y="3982169"/>
              <a:ext cx="1484193" cy="474251"/>
            </a:xfrm>
            <a:custGeom>
              <a:avLst/>
              <a:pathLst>
                <a:path w="1484193" h="474251">
                  <a:moveTo>
                    <a:pt x="0" y="43113"/>
                  </a:moveTo>
                  <a:lnTo>
                    <a:pt x="212027" y="0"/>
                  </a:lnTo>
                  <a:lnTo>
                    <a:pt x="424055" y="21556"/>
                  </a:lnTo>
                  <a:lnTo>
                    <a:pt x="636082" y="43113"/>
                  </a:lnTo>
                  <a:lnTo>
                    <a:pt x="848110" y="64670"/>
                  </a:lnTo>
                  <a:lnTo>
                    <a:pt x="1060138" y="194011"/>
                  </a:lnTo>
                  <a:lnTo>
                    <a:pt x="1272165" y="474251"/>
                  </a:lnTo>
                  <a:lnTo>
                    <a:pt x="1484193" y="474251"/>
                  </a:lnTo>
                </a:path>
              </a:pathLst>
            </a:custGeom>
            <a:ln w="35231" cap="flat">
              <a:solidFill>
                <a:srgbClr val="80BD41">
                  <a:alpha val="100000"/>
                </a:srgbClr>
              </a:solidFill>
              <a:prstDash val="solid"/>
              <a:round/>
            </a:ln>
          </p:spPr>
          <p:txBody>
            <a:bodyPr/>
            <a:lstStyle/>
            <a:p/>
          </p:txBody>
        </p:sp>
        <p:sp>
          <p:nvSpPr>
            <p:cNvPr id="509" name="pl509"/>
            <p:cNvSpPr/>
            <p:nvPr/>
          </p:nvSpPr>
          <p:spPr>
            <a:xfrm>
              <a:off x="7441798" y="3982169"/>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510" name="tx510"/>
            <p:cNvSpPr/>
            <p:nvPr/>
          </p:nvSpPr>
          <p:spPr>
            <a:xfrm>
              <a:off x="7467819" y="38467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11" name="tx511"/>
            <p:cNvSpPr/>
            <p:nvPr/>
          </p:nvSpPr>
          <p:spPr>
            <a:xfrm>
              <a:off x="7697906" y="38036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12" name="tx512"/>
            <p:cNvSpPr/>
            <p:nvPr/>
          </p:nvSpPr>
          <p:spPr>
            <a:xfrm>
              <a:off x="7891874" y="38251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13" name="tx513"/>
            <p:cNvSpPr/>
            <p:nvPr/>
          </p:nvSpPr>
          <p:spPr>
            <a:xfrm>
              <a:off x="8103901" y="38467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14" name="tx514"/>
            <p:cNvSpPr/>
            <p:nvPr/>
          </p:nvSpPr>
          <p:spPr>
            <a:xfrm>
              <a:off x="8315929" y="38682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15" name="tx515"/>
            <p:cNvSpPr/>
            <p:nvPr/>
          </p:nvSpPr>
          <p:spPr>
            <a:xfrm>
              <a:off x="8527957" y="39976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16" name="tx516"/>
            <p:cNvSpPr/>
            <p:nvPr/>
          </p:nvSpPr>
          <p:spPr>
            <a:xfrm>
              <a:off x="8709855"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17" name="tx517"/>
            <p:cNvSpPr/>
            <p:nvPr/>
          </p:nvSpPr>
          <p:spPr>
            <a:xfrm>
              <a:off x="8921882"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18" name="rc518"/>
            <p:cNvSpPr/>
            <p:nvPr/>
          </p:nvSpPr>
          <p:spPr>
            <a:xfrm>
              <a:off x="7441798" y="4787209"/>
              <a:ext cx="1632612" cy="1019640"/>
            </a:xfrm>
            <a:prstGeom prst="rect">
              <a:avLst/>
            </a:prstGeom>
            <a:solidFill>
              <a:srgbClr val="EBEBEB">
                <a:alpha val="100000"/>
              </a:srgbClr>
            </a:solidFill>
          </p:spPr>
          <p:txBody>
            <a:bodyPr/>
            <a:lstStyle/>
            <a:p/>
          </p:txBody>
        </p:sp>
        <p:sp>
          <p:nvSpPr>
            <p:cNvPr id="519" name="pl519"/>
            <p:cNvSpPr/>
            <p:nvPr/>
          </p:nvSpPr>
          <p:spPr>
            <a:xfrm>
              <a:off x="7441798" y="5555712"/>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520" name="pl520"/>
            <p:cNvSpPr/>
            <p:nvPr/>
          </p:nvSpPr>
          <p:spPr>
            <a:xfrm>
              <a:off x="7441798" y="5016790"/>
              <a:ext cx="1632612" cy="0"/>
            </a:xfrm>
            <a:custGeom>
              <a:avLst/>
              <a:pathLst>
                <a:path w="1632612" h="0">
                  <a:moveTo>
                    <a:pt x="0" y="0"/>
                  </a:moveTo>
                  <a:lnTo>
                    <a:pt x="1632612" y="0"/>
                  </a:lnTo>
                  <a:lnTo>
                    <a:pt x="1632612" y="0"/>
                  </a:lnTo>
                </a:path>
              </a:pathLst>
            </a:custGeom>
            <a:ln w="6775" cap="flat">
              <a:solidFill>
                <a:srgbClr val="FFFFFF">
                  <a:alpha val="100000"/>
                </a:srgbClr>
              </a:solidFill>
              <a:prstDash val="solid"/>
              <a:round/>
            </a:ln>
          </p:spPr>
          <p:txBody>
            <a:bodyPr/>
            <a:lstStyle/>
            <a:p/>
          </p:txBody>
        </p:sp>
        <p:sp>
          <p:nvSpPr>
            <p:cNvPr id="521" name="pl521"/>
            <p:cNvSpPr/>
            <p:nvPr/>
          </p:nvSpPr>
          <p:spPr>
            <a:xfrm>
              <a:off x="7441798" y="5286251"/>
              <a:ext cx="1632612" cy="0"/>
            </a:xfrm>
            <a:custGeom>
              <a:avLst/>
              <a:pathLst>
                <a:path w="1632612" h="0">
                  <a:moveTo>
                    <a:pt x="0" y="0"/>
                  </a:moveTo>
                  <a:lnTo>
                    <a:pt x="1632612" y="0"/>
                  </a:lnTo>
                  <a:lnTo>
                    <a:pt x="1632612" y="0"/>
                  </a:lnTo>
                </a:path>
              </a:pathLst>
            </a:custGeom>
            <a:ln w="13550" cap="flat">
              <a:solidFill>
                <a:srgbClr val="FFFFFF">
                  <a:alpha val="100000"/>
                </a:srgbClr>
              </a:solidFill>
              <a:prstDash val="solid"/>
              <a:round/>
            </a:ln>
          </p:spPr>
          <p:txBody>
            <a:bodyPr/>
            <a:lstStyle/>
            <a:p/>
          </p:txBody>
        </p:sp>
        <p:sp>
          <p:nvSpPr>
            <p:cNvPr id="522" name="pl522"/>
            <p:cNvSpPr/>
            <p:nvPr/>
          </p:nvSpPr>
          <p:spPr>
            <a:xfrm>
              <a:off x="751600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77280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9400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81520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3641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57614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78817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900020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7516008" y="5286251"/>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BEBEBE">
                  <a:alpha val="69803"/>
                </a:srgbClr>
              </a:solidFill>
              <a:prstDash val="solid"/>
              <a:round/>
            </a:ln>
          </p:spPr>
          <p:txBody>
            <a:bodyPr/>
            <a:lstStyle/>
            <a:p/>
          </p:txBody>
        </p:sp>
        <p:sp>
          <p:nvSpPr>
            <p:cNvPr id="531" name="pl531"/>
            <p:cNvSpPr/>
            <p:nvPr/>
          </p:nvSpPr>
          <p:spPr>
            <a:xfrm>
              <a:off x="7516008" y="5264694"/>
              <a:ext cx="1484193" cy="107784"/>
            </a:xfrm>
            <a:custGeom>
              <a:avLst/>
              <a:pathLst>
                <a:path w="1484193" h="107784">
                  <a:moveTo>
                    <a:pt x="0" y="43113"/>
                  </a:moveTo>
                  <a:lnTo>
                    <a:pt x="212027" y="21556"/>
                  </a:lnTo>
                  <a:lnTo>
                    <a:pt x="424055" y="21556"/>
                  </a:lnTo>
                  <a:lnTo>
                    <a:pt x="636082" y="0"/>
                  </a:lnTo>
                  <a:lnTo>
                    <a:pt x="848110" y="43113"/>
                  </a:lnTo>
                  <a:lnTo>
                    <a:pt x="1060138" y="64670"/>
                  </a:lnTo>
                  <a:lnTo>
                    <a:pt x="1272165" y="86227"/>
                  </a:lnTo>
                  <a:lnTo>
                    <a:pt x="1484193" y="107784"/>
                  </a:lnTo>
                </a:path>
              </a:pathLst>
            </a:custGeom>
            <a:ln w="40651" cap="flat">
              <a:solidFill>
                <a:srgbClr val="BEBEBE">
                  <a:alpha val="69803"/>
                </a:srgbClr>
              </a:solidFill>
              <a:prstDash val="solid"/>
              <a:round/>
            </a:ln>
          </p:spPr>
          <p:txBody>
            <a:bodyPr/>
            <a:lstStyle/>
            <a:p/>
          </p:txBody>
        </p:sp>
        <p:sp>
          <p:nvSpPr>
            <p:cNvPr id="532" name="pl532"/>
            <p:cNvSpPr/>
            <p:nvPr/>
          </p:nvSpPr>
          <p:spPr>
            <a:xfrm>
              <a:off x="7516008" y="5264694"/>
              <a:ext cx="1484193" cy="107784"/>
            </a:xfrm>
            <a:custGeom>
              <a:avLst/>
              <a:pathLst>
                <a:path w="1484193" h="107784">
                  <a:moveTo>
                    <a:pt x="0" y="43113"/>
                  </a:moveTo>
                  <a:lnTo>
                    <a:pt x="212027" y="21556"/>
                  </a:lnTo>
                  <a:lnTo>
                    <a:pt x="424055" y="21556"/>
                  </a:lnTo>
                  <a:lnTo>
                    <a:pt x="636082" y="0"/>
                  </a:lnTo>
                  <a:lnTo>
                    <a:pt x="848110" y="43113"/>
                  </a:lnTo>
                  <a:lnTo>
                    <a:pt x="1060138" y="64670"/>
                  </a:lnTo>
                  <a:lnTo>
                    <a:pt x="1272165" y="86227"/>
                  </a:lnTo>
                  <a:lnTo>
                    <a:pt x="1484193" y="107784"/>
                  </a:lnTo>
                </a:path>
              </a:pathLst>
            </a:custGeom>
            <a:ln w="35231" cap="flat">
              <a:solidFill>
                <a:srgbClr val="BEBEBE">
                  <a:alpha val="69803"/>
                </a:srgbClr>
              </a:solidFill>
              <a:prstDash val="solid"/>
              <a:round/>
            </a:ln>
          </p:spPr>
          <p:txBody>
            <a:bodyPr/>
            <a:lstStyle/>
            <a:p/>
          </p:txBody>
        </p:sp>
        <p:sp>
          <p:nvSpPr>
            <p:cNvPr id="533" name="pl533"/>
            <p:cNvSpPr/>
            <p:nvPr/>
          </p:nvSpPr>
          <p:spPr>
            <a:xfrm>
              <a:off x="7516008" y="5286251"/>
              <a:ext cx="1484193" cy="43113"/>
            </a:xfrm>
            <a:custGeom>
              <a:avLst/>
              <a:pathLst>
                <a:path w="1484193" h="43113">
                  <a:moveTo>
                    <a:pt x="0" y="0"/>
                  </a:moveTo>
                  <a:lnTo>
                    <a:pt x="212027" y="0"/>
                  </a:lnTo>
                  <a:lnTo>
                    <a:pt x="424055" y="0"/>
                  </a:lnTo>
                  <a:lnTo>
                    <a:pt x="636082" y="0"/>
                  </a:lnTo>
                  <a:lnTo>
                    <a:pt x="848110" y="21556"/>
                  </a:lnTo>
                  <a:lnTo>
                    <a:pt x="1060138" y="21556"/>
                  </a:lnTo>
                  <a:lnTo>
                    <a:pt x="1272165" y="43113"/>
                  </a:lnTo>
                  <a:lnTo>
                    <a:pt x="1484193" y="43113"/>
                  </a:lnTo>
                </a:path>
              </a:pathLst>
            </a:custGeom>
            <a:ln w="20325" cap="flat">
              <a:solidFill>
                <a:srgbClr val="6B6B6B">
                  <a:alpha val="100000"/>
                </a:srgbClr>
              </a:solidFill>
              <a:prstDash val="solid"/>
              <a:round/>
            </a:ln>
          </p:spPr>
          <p:txBody>
            <a:bodyPr/>
            <a:lstStyle/>
            <a:p/>
          </p:txBody>
        </p:sp>
        <p:sp>
          <p:nvSpPr>
            <p:cNvPr id="534" name="pl534"/>
            <p:cNvSpPr/>
            <p:nvPr/>
          </p:nvSpPr>
          <p:spPr>
            <a:xfrm>
              <a:off x="7516008" y="5264694"/>
              <a:ext cx="1484193" cy="107784"/>
            </a:xfrm>
            <a:custGeom>
              <a:avLst/>
              <a:pathLst>
                <a:path w="1484193" h="107784">
                  <a:moveTo>
                    <a:pt x="0" y="43113"/>
                  </a:moveTo>
                  <a:lnTo>
                    <a:pt x="212027" y="21556"/>
                  </a:lnTo>
                  <a:lnTo>
                    <a:pt x="424055" y="21556"/>
                  </a:lnTo>
                  <a:lnTo>
                    <a:pt x="636082" y="0"/>
                  </a:lnTo>
                  <a:lnTo>
                    <a:pt x="848110" y="43113"/>
                  </a:lnTo>
                  <a:lnTo>
                    <a:pt x="1060138" y="64670"/>
                  </a:lnTo>
                  <a:lnTo>
                    <a:pt x="1272165" y="86227"/>
                  </a:lnTo>
                  <a:lnTo>
                    <a:pt x="1484193" y="107784"/>
                  </a:lnTo>
                </a:path>
              </a:pathLst>
            </a:custGeom>
            <a:ln w="40651" cap="flat">
              <a:solidFill>
                <a:srgbClr val="000000">
                  <a:alpha val="100000"/>
                </a:srgbClr>
              </a:solidFill>
              <a:prstDash val="solid"/>
              <a:round/>
            </a:ln>
          </p:spPr>
          <p:txBody>
            <a:bodyPr/>
            <a:lstStyle/>
            <a:p/>
          </p:txBody>
        </p:sp>
        <p:sp>
          <p:nvSpPr>
            <p:cNvPr id="535" name="pl535"/>
            <p:cNvSpPr/>
            <p:nvPr/>
          </p:nvSpPr>
          <p:spPr>
            <a:xfrm>
              <a:off x="7516008" y="5264694"/>
              <a:ext cx="1484193" cy="107784"/>
            </a:xfrm>
            <a:custGeom>
              <a:avLst/>
              <a:pathLst>
                <a:path w="1484193" h="107784">
                  <a:moveTo>
                    <a:pt x="0" y="43113"/>
                  </a:moveTo>
                  <a:lnTo>
                    <a:pt x="212027" y="21556"/>
                  </a:lnTo>
                  <a:lnTo>
                    <a:pt x="424055" y="21556"/>
                  </a:lnTo>
                  <a:lnTo>
                    <a:pt x="636082" y="0"/>
                  </a:lnTo>
                  <a:lnTo>
                    <a:pt x="848110" y="43113"/>
                  </a:lnTo>
                  <a:lnTo>
                    <a:pt x="1060138" y="64670"/>
                  </a:lnTo>
                  <a:lnTo>
                    <a:pt x="1272165" y="86227"/>
                  </a:lnTo>
                  <a:lnTo>
                    <a:pt x="1484193" y="107784"/>
                  </a:lnTo>
                </a:path>
              </a:pathLst>
            </a:custGeom>
            <a:ln w="35231" cap="flat">
              <a:solidFill>
                <a:srgbClr val="80BD41">
                  <a:alpha val="100000"/>
                </a:srgbClr>
              </a:solidFill>
              <a:prstDash val="solid"/>
              <a:round/>
            </a:ln>
          </p:spPr>
          <p:txBody>
            <a:bodyPr/>
            <a:lstStyle/>
            <a:p/>
          </p:txBody>
        </p:sp>
        <p:sp>
          <p:nvSpPr>
            <p:cNvPr id="536" name="pl536"/>
            <p:cNvSpPr/>
            <p:nvPr/>
          </p:nvSpPr>
          <p:spPr>
            <a:xfrm>
              <a:off x="7441798" y="5286251"/>
              <a:ext cx="1632612" cy="0"/>
            </a:xfrm>
            <a:custGeom>
              <a:avLst/>
              <a:pathLst>
                <a:path w="1632612" h="0">
                  <a:moveTo>
                    <a:pt x="0" y="0"/>
                  </a:moveTo>
                  <a:lnTo>
                    <a:pt x="1632612" y="0"/>
                  </a:lnTo>
                  <a:lnTo>
                    <a:pt x="1632612" y="0"/>
                  </a:lnTo>
                </a:path>
              </a:pathLst>
            </a:custGeom>
            <a:ln w="13550" cap="flat">
              <a:solidFill>
                <a:srgbClr val="000000">
                  <a:alpha val="100000"/>
                </a:srgbClr>
              </a:solidFill>
              <a:prstDash val="dash"/>
              <a:round/>
            </a:ln>
          </p:spPr>
          <p:txBody>
            <a:bodyPr/>
            <a:lstStyle/>
            <a:p/>
          </p:txBody>
        </p:sp>
        <p:sp>
          <p:nvSpPr>
            <p:cNvPr id="537" name="tx537"/>
            <p:cNvSpPr/>
            <p:nvPr/>
          </p:nvSpPr>
          <p:spPr>
            <a:xfrm>
              <a:off x="7467819" y="51292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8" name="tx538"/>
            <p:cNvSpPr/>
            <p:nvPr/>
          </p:nvSpPr>
          <p:spPr>
            <a:xfrm>
              <a:off x="7697906"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9" name="tx539"/>
            <p:cNvSpPr/>
            <p:nvPr/>
          </p:nvSpPr>
          <p:spPr>
            <a:xfrm>
              <a:off x="7909933" y="51076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0" name="tx540"/>
            <p:cNvSpPr/>
            <p:nvPr/>
          </p:nvSpPr>
          <p:spPr>
            <a:xfrm>
              <a:off x="8121961" y="5086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1" name="tx541"/>
            <p:cNvSpPr/>
            <p:nvPr/>
          </p:nvSpPr>
          <p:spPr>
            <a:xfrm>
              <a:off x="8315929" y="51292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42" name="tx542"/>
            <p:cNvSpPr/>
            <p:nvPr/>
          </p:nvSpPr>
          <p:spPr>
            <a:xfrm>
              <a:off x="8527957" y="51508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3" name="tx543"/>
            <p:cNvSpPr/>
            <p:nvPr/>
          </p:nvSpPr>
          <p:spPr>
            <a:xfrm>
              <a:off x="8739984" y="51723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44" name="tx544"/>
            <p:cNvSpPr/>
            <p:nvPr/>
          </p:nvSpPr>
          <p:spPr>
            <a:xfrm>
              <a:off x="8952012" y="519392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45" name="tx545"/>
            <p:cNvSpPr/>
            <p:nvPr/>
          </p:nvSpPr>
          <p:spPr>
            <a:xfrm>
              <a:off x="1238117" y="4639778"/>
              <a:ext cx="4223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Slovakia</a:t>
              </a:r>
            </a:p>
          </p:txBody>
        </p:sp>
        <p:sp>
          <p:nvSpPr>
            <p:cNvPr id="546" name="tx546"/>
            <p:cNvSpPr/>
            <p:nvPr/>
          </p:nvSpPr>
          <p:spPr>
            <a:xfrm>
              <a:off x="2937164" y="4639778"/>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Slovenia</a:t>
              </a:r>
            </a:p>
          </p:txBody>
        </p:sp>
        <p:sp>
          <p:nvSpPr>
            <p:cNvPr id="547" name="tx547"/>
            <p:cNvSpPr/>
            <p:nvPr/>
          </p:nvSpPr>
          <p:spPr>
            <a:xfrm>
              <a:off x="4710780" y="4639778"/>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Spain</a:t>
              </a:r>
            </a:p>
          </p:txBody>
        </p:sp>
        <p:sp>
          <p:nvSpPr>
            <p:cNvPr id="548" name="tx548"/>
            <p:cNvSpPr/>
            <p:nvPr/>
          </p:nvSpPr>
          <p:spPr>
            <a:xfrm>
              <a:off x="6353957" y="463977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Sweden</a:t>
              </a:r>
            </a:p>
          </p:txBody>
        </p:sp>
        <p:sp>
          <p:nvSpPr>
            <p:cNvPr id="549" name="tx549"/>
            <p:cNvSpPr/>
            <p:nvPr/>
          </p:nvSpPr>
          <p:spPr>
            <a:xfrm>
              <a:off x="7844933" y="4639778"/>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The Netherlands</a:t>
              </a:r>
            </a:p>
          </p:txBody>
        </p:sp>
        <p:sp>
          <p:nvSpPr>
            <p:cNvPr id="550" name="tx550"/>
            <p:cNvSpPr/>
            <p:nvPr/>
          </p:nvSpPr>
          <p:spPr>
            <a:xfrm>
              <a:off x="1300159" y="3335696"/>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Latvia</a:t>
              </a:r>
            </a:p>
          </p:txBody>
        </p:sp>
        <p:sp>
          <p:nvSpPr>
            <p:cNvPr id="551" name="tx551"/>
            <p:cNvSpPr/>
            <p:nvPr/>
          </p:nvSpPr>
          <p:spPr>
            <a:xfrm>
              <a:off x="2924637" y="3335696"/>
              <a:ext cx="4537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Lithuania</a:t>
              </a:r>
            </a:p>
          </p:txBody>
        </p:sp>
        <p:sp>
          <p:nvSpPr>
            <p:cNvPr id="552" name="tx552"/>
            <p:cNvSpPr/>
            <p:nvPr/>
          </p:nvSpPr>
          <p:spPr>
            <a:xfrm>
              <a:off x="4542988" y="3335696"/>
              <a:ext cx="621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Luxembourg</a:t>
              </a:r>
            </a:p>
          </p:txBody>
        </p:sp>
        <p:sp>
          <p:nvSpPr>
            <p:cNvPr id="553" name="tx553"/>
            <p:cNvSpPr/>
            <p:nvPr/>
          </p:nvSpPr>
          <p:spPr>
            <a:xfrm>
              <a:off x="6381892" y="3335696"/>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Poland</a:t>
              </a:r>
            </a:p>
          </p:txBody>
        </p:sp>
        <p:sp>
          <p:nvSpPr>
            <p:cNvPr id="554" name="tx554"/>
            <p:cNvSpPr/>
            <p:nvPr/>
          </p:nvSpPr>
          <p:spPr>
            <a:xfrm>
              <a:off x="8034488" y="3335696"/>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555" name="tx555"/>
            <p:cNvSpPr/>
            <p:nvPr/>
          </p:nvSpPr>
          <p:spPr>
            <a:xfrm>
              <a:off x="1219463" y="2031614"/>
              <a:ext cx="45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Germany</a:t>
              </a:r>
            </a:p>
          </p:txBody>
        </p:sp>
        <p:sp>
          <p:nvSpPr>
            <p:cNvPr id="556" name="tx556"/>
            <p:cNvSpPr/>
            <p:nvPr/>
          </p:nvSpPr>
          <p:spPr>
            <a:xfrm>
              <a:off x="2968208" y="2031614"/>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Greece</a:t>
              </a:r>
            </a:p>
          </p:txBody>
        </p:sp>
        <p:sp>
          <p:nvSpPr>
            <p:cNvPr id="557" name="tx557"/>
            <p:cNvSpPr/>
            <p:nvPr/>
          </p:nvSpPr>
          <p:spPr>
            <a:xfrm>
              <a:off x="4642475" y="2031614"/>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Hungary</a:t>
              </a:r>
            </a:p>
          </p:txBody>
        </p:sp>
        <p:sp>
          <p:nvSpPr>
            <p:cNvPr id="558" name="tx558"/>
            <p:cNvSpPr/>
            <p:nvPr/>
          </p:nvSpPr>
          <p:spPr>
            <a:xfrm>
              <a:off x="6385001" y="2031614"/>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Ireland</a:t>
              </a:r>
            </a:p>
          </p:txBody>
        </p:sp>
        <p:sp>
          <p:nvSpPr>
            <p:cNvPr id="559" name="tx559"/>
            <p:cNvSpPr/>
            <p:nvPr/>
          </p:nvSpPr>
          <p:spPr>
            <a:xfrm>
              <a:off x="8155600" y="2031614"/>
              <a:ext cx="20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Italy</a:t>
              </a:r>
            </a:p>
          </p:txBody>
        </p:sp>
        <p:sp>
          <p:nvSpPr>
            <p:cNvPr id="560" name="tx560"/>
            <p:cNvSpPr/>
            <p:nvPr/>
          </p:nvSpPr>
          <p:spPr>
            <a:xfrm>
              <a:off x="1244289" y="727533"/>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Bulgaria</a:t>
              </a:r>
            </a:p>
          </p:txBody>
        </p:sp>
        <p:sp>
          <p:nvSpPr>
            <p:cNvPr id="561" name="tx561"/>
            <p:cNvSpPr/>
            <p:nvPr/>
          </p:nvSpPr>
          <p:spPr>
            <a:xfrm>
              <a:off x="2971363" y="727533"/>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Croatia</a:t>
              </a:r>
            </a:p>
          </p:txBody>
        </p:sp>
        <p:sp>
          <p:nvSpPr>
            <p:cNvPr id="562" name="tx562"/>
            <p:cNvSpPr/>
            <p:nvPr/>
          </p:nvSpPr>
          <p:spPr>
            <a:xfrm>
              <a:off x="4651847" y="72753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Czechia</a:t>
              </a:r>
            </a:p>
          </p:txBody>
        </p:sp>
        <p:sp>
          <p:nvSpPr>
            <p:cNvPr id="563" name="tx563"/>
            <p:cNvSpPr/>
            <p:nvPr/>
          </p:nvSpPr>
          <p:spPr>
            <a:xfrm>
              <a:off x="6329223"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Denmark</a:t>
              </a:r>
            </a:p>
          </p:txBody>
        </p:sp>
        <p:sp>
          <p:nvSpPr>
            <p:cNvPr id="564" name="tx564"/>
            <p:cNvSpPr/>
            <p:nvPr/>
          </p:nvSpPr>
          <p:spPr>
            <a:xfrm>
              <a:off x="8071704" y="727533"/>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Estonia</a:t>
              </a:r>
            </a:p>
          </p:txBody>
        </p:sp>
        <p:sp>
          <p:nvSpPr>
            <p:cNvPr id="565" name="pl565"/>
            <p:cNvSpPr/>
            <p:nvPr/>
          </p:nvSpPr>
          <p:spPr>
            <a:xfrm>
              <a:off x="70720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6" name="pl566"/>
            <p:cNvSpPr/>
            <p:nvPr/>
          </p:nvSpPr>
          <p:spPr>
            <a:xfrm>
              <a:off x="9192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7" name="pl567"/>
            <p:cNvSpPr/>
            <p:nvPr/>
          </p:nvSpPr>
          <p:spPr>
            <a:xfrm>
              <a:off x="11312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8" name="pl568"/>
            <p:cNvSpPr/>
            <p:nvPr/>
          </p:nvSpPr>
          <p:spPr>
            <a:xfrm>
              <a:off x="13432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9" name="pl569"/>
            <p:cNvSpPr/>
            <p:nvPr/>
          </p:nvSpPr>
          <p:spPr>
            <a:xfrm>
              <a:off x="15553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pl570"/>
            <p:cNvSpPr/>
            <p:nvPr/>
          </p:nvSpPr>
          <p:spPr>
            <a:xfrm>
              <a:off x="17673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1" name="pl571"/>
            <p:cNvSpPr/>
            <p:nvPr/>
          </p:nvSpPr>
          <p:spPr>
            <a:xfrm>
              <a:off x="19793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2" name="pl572"/>
            <p:cNvSpPr/>
            <p:nvPr/>
          </p:nvSpPr>
          <p:spPr>
            <a:xfrm>
              <a:off x="219139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3" name="tx573"/>
            <p:cNvSpPr/>
            <p:nvPr/>
          </p:nvSpPr>
          <p:spPr>
            <a:xfrm rot="-5400000">
              <a:off x="58284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74" name="tx574"/>
            <p:cNvSpPr/>
            <p:nvPr/>
          </p:nvSpPr>
          <p:spPr>
            <a:xfrm rot="-5400000">
              <a:off x="7948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75" name="tx575"/>
            <p:cNvSpPr/>
            <p:nvPr/>
          </p:nvSpPr>
          <p:spPr>
            <a:xfrm rot="-5400000">
              <a:off x="10068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76" name="tx576"/>
            <p:cNvSpPr/>
            <p:nvPr/>
          </p:nvSpPr>
          <p:spPr>
            <a:xfrm rot="-5400000">
              <a:off x="12189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77" name="tx577"/>
            <p:cNvSpPr/>
            <p:nvPr/>
          </p:nvSpPr>
          <p:spPr>
            <a:xfrm rot="-5400000">
              <a:off x="143095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78" name="tx578"/>
            <p:cNvSpPr/>
            <p:nvPr/>
          </p:nvSpPr>
          <p:spPr>
            <a:xfrm rot="-5400000">
              <a:off x="164298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79" name="tx579"/>
            <p:cNvSpPr/>
            <p:nvPr/>
          </p:nvSpPr>
          <p:spPr>
            <a:xfrm rot="-5400000">
              <a:off x="18550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80" name="tx580"/>
            <p:cNvSpPr/>
            <p:nvPr/>
          </p:nvSpPr>
          <p:spPr>
            <a:xfrm rot="-5400000">
              <a:off x="206703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81" name="pl581"/>
            <p:cNvSpPr/>
            <p:nvPr/>
          </p:nvSpPr>
          <p:spPr>
            <a:xfrm>
              <a:off x="24094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2" name="pl582"/>
            <p:cNvSpPr/>
            <p:nvPr/>
          </p:nvSpPr>
          <p:spPr>
            <a:xfrm>
              <a:off x="26214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3" name="pl583"/>
            <p:cNvSpPr/>
            <p:nvPr/>
          </p:nvSpPr>
          <p:spPr>
            <a:xfrm>
              <a:off x="28334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4" name="pl584"/>
            <p:cNvSpPr/>
            <p:nvPr/>
          </p:nvSpPr>
          <p:spPr>
            <a:xfrm>
              <a:off x="304548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5" name="pl585"/>
            <p:cNvSpPr/>
            <p:nvPr/>
          </p:nvSpPr>
          <p:spPr>
            <a:xfrm>
              <a:off x="32575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34695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36815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pl588"/>
            <p:cNvSpPr/>
            <p:nvPr/>
          </p:nvSpPr>
          <p:spPr>
            <a:xfrm>
              <a:off x="389359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tx589"/>
            <p:cNvSpPr/>
            <p:nvPr/>
          </p:nvSpPr>
          <p:spPr>
            <a:xfrm rot="-5400000">
              <a:off x="228504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90" name="tx590"/>
            <p:cNvSpPr/>
            <p:nvPr/>
          </p:nvSpPr>
          <p:spPr>
            <a:xfrm rot="-5400000">
              <a:off x="24970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1" name="tx591"/>
            <p:cNvSpPr/>
            <p:nvPr/>
          </p:nvSpPr>
          <p:spPr>
            <a:xfrm rot="-5400000">
              <a:off x="27091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2" name="tx592"/>
            <p:cNvSpPr/>
            <p:nvPr/>
          </p:nvSpPr>
          <p:spPr>
            <a:xfrm rot="-5400000">
              <a:off x="292112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3" name="tx593"/>
            <p:cNvSpPr/>
            <p:nvPr/>
          </p:nvSpPr>
          <p:spPr>
            <a:xfrm rot="-5400000">
              <a:off x="31331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4" name="tx594"/>
            <p:cNvSpPr/>
            <p:nvPr/>
          </p:nvSpPr>
          <p:spPr>
            <a:xfrm rot="-5400000">
              <a:off x="33451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5" name="tx595"/>
            <p:cNvSpPr/>
            <p:nvPr/>
          </p:nvSpPr>
          <p:spPr>
            <a:xfrm rot="-5400000">
              <a:off x="35572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596" name="tx596"/>
            <p:cNvSpPr/>
            <p:nvPr/>
          </p:nvSpPr>
          <p:spPr>
            <a:xfrm rot="-5400000">
              <a:off x="37692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597" name="pl597"/>
            <p:cNvSpPr/>
            <p:nvPr/>
          </p:nvSpPr>
          <p:spPr>
            <a:xfrm>
              <a:off x="41116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8" name="pl598"/>
            <p:cNvSpPr/>
            <p:nvPr/>
          </p:nvSpPr>
          <p:spPr>
            <a:xfrm>
              <a:off x="432363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9" name="pl599"/>
            <p:cNvSpPr/>
            <p:nvPr/>
          </p:nvSpPr>
          <p:spPr>
            <a:xfrm>
              <a:off x="4535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0" name="pl600"/>
            <p:cNvSpPr/>
            <p:nvPr/>
          </p:nvSpPr>
          <p:spPr>
            <a:xfrm>
              <a:off x="474768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1" name="pl601"/>
            <p:cNvSpPr/>
            <p:nvPr/>
          </p:nvSpPr>
          <p:spPr>
            <a:xfrm>
              <a:off x="49597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517174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538377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55957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tx605"/>
            <p:cNvSpPr/>
            <p:nvPr/>
          </p:nvSpPr>
          <p:spPr>
            <a:xfrm rot="-5400000">
              <a:off x="39872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06" name="tx606"/>
            <p:cNvSpPr/>
            <p:nvPr/>
          </p:nvSpPr>
          <p:spPr>
            <a:xfrm rot="-5400000">
              <a:off x="419927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07" name="tx607"/>
            <p:cNvSpPr/>
            <p:nvPr/>
          </p:nvSpPr>
          <p:spPr>
            <a:xfrm rot="-5400000">
              <a:off x="44113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08" name="tx608"/>
            <p:cNvSpPr/>
            <p:nvPr/>
          </p:nvSpPr>
          <p:spPr>
            <a:xfrm rot="-5400000">
              <a:off x="46233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09" name="tx609"/>
            <p:cNvSpPr/>
            <p:nvPr/>
          </p:nvSpPr>
          <p:spPr>
            <a:xfrm rot="-5400000">
              <a:off x="48353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0" name="tx610"/>
            <p:cNvSpPr/>
            <p:nvPr/>
          </p:nvSpPr>
          <p:spPr>
            <a:xfrm rot="-5400000">
              <a:off x="504738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1" name="tx611"/>
            <p:cNvSpPr/>
            <p:nvPr/>
          </p:nvSpPr>
          <p:spPr>
            <a:xfrm rot="-5400000">
              <a:off x="525941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2" name="tx612"/>
            <p:cNvSpPr/>
            <p:nvPr/>
          </p:nvSpPr>
          <p:spPr>
            <a:xfrm rot="-5400000">
              <a:off x="547143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3" name="pl613"/>
            <p:cNvSpPr/>
            <p:nvPr/>
          </p:nvSpPr>
          <p:spPr>
            <a:xfrm>
              <a:off x="58138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4" name="pl614"/>
            <p:cNvSpPr/>
            <p:nvPr/>
          </p:nvSpPr>
          <p:spPr>
            <a:xfrm>
              <a:off x="602583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5" name="pl615"/>
            <p:cNvSpPr/>
            <p:nvPr/>
          </p:nvSpPr>
          <p:spPr>
            <a:xfrm>
              <a:off x="62378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6" name="pl616"/>
            <p:cNvSpPr/>
            <p:nvPr/>
          </p:nvSpPr>
          <p:spPr>
            <a:xfrm>
              <a:off x="644988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7" name="pl617"/>
            <p:cNvSpPr/>
            <p:nvPr/>
          </p:nvSpPr>
          <p:spPr>
            <a:xfrm>
              <a:off x="66619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68739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70859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72979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tx621"/>
            <p:cNvSpPr/>
            <p:nvPr/>
          </p:nvSpPr>
          <p:spPr>
            <a:xfrm rot="-5400000">
              <a:off x="56894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2" name="tx622"/>
            <p:cNvSpPr/>
            <p:nvPr/>
          </p:nvSpPr>
          <p:spPr>
            <a:xfrm rot="-5400000">
              <a:off x="590147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3" name="tx623"/>
            <p:cNvSpPr/>
            <p:nvPr/>
          </p:nvSpPr>
          <p:spPr>
            <a:xfrm rot="-5400000">
              <a:off x="61135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4" name="tx624"/>
            <p:cNvSpPr/>
            <p:nvPr/>
          </p:nvSpPr>
          <p:spPr>
            <a:xfrm rot="-5400000">
              <a:off x="632553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5" name="tx625"/>
            <p:cNvSpPr/>
            <p:nvPr/>
          </p:nvSpPr>
          <p:spPr>
            <a:xfrm rot="-5400000">
              <a:off x="653755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26" name="tx626"/>
            <p:cNvSpPr/>
            <p:nvPr/>
          </p:nvSpPr>
          <p:spPr>
            <a:xfrm rot="-5400000">
              <a:off x="67495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27" name="tx627"/>
            <p:cNvSpPr/>
            <p:nvPr/>
          </p:nvSpPr>
          <p:spPr>
            <a:xfrm rot="-5400000">
              <a:off x="69616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8" name="tx628"/>
            <p:cNvSpPr/>
            <p:nvPr/>
          </p:nvSpPr>
          <p:spPr>
            <a:xfrm rot="-5400000">
              <a:off x="71736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9" name="pl629"/>
            <p:cNvSpPr/>
            <p:nvPr/>
          </p:nvSpPr>
          <p:spPr>
            <a:xfrm>
              <a:off x="751600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77280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79400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81520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pl633"/>
            <p:cNvSpPr/>
            <p:nvPr/>
          </p:nvSpPr>
          <p:spPr>
            <a:xfrm>
              <a:off x="83641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4" name="pl634"/>
            <p:cNvSpPr/>
            <p:nvPr/>
          </p:nvSpPr>
          <p:spPr>
            <a:xfrm>
              <a:off x="857614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5" name="pl635"/>
            <p:cNvSpPr/>
            <p:nvPr/>
          </p:nvSpPr>
          <p:spPr>
            <a:xfrm>
              <a:off x="878817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900020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tx637"/>
            <p:cNvSpPr/>
            <p:nvPr/>
          </p:nvSpPr>
          <p:spPr>
            <a:xfrm rot="-5400000">
              <a:off x="73916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8" name="tx638"/>
            <p:cNvSpPr/>
            <p:nvPr/>
          </p:nvSpPr>
          <p:spPr>
            <a:xfrm rot="-5400000">
              <a:off x="760367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9" name="tx639"/>
            <p:cNvSpPr/>
            <p:nvPr/>
          </p:nvSpPr>
          <p:spPr>
            <a:xfrm rot="-5400000">
              <a:off x="78157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0" name="tx640"/>
            <p:cNvSpPr/>
            <p:nvPr/>
          </p:nvSpPr>
          <p:spPr>
            <a:xfrm rot="-5400000">
              <a:off x="80277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1" name="tx641"/>
            <p:cNvSpPr/>
            <p:nvPr/>
          </p:nvSpPr>
          <p:spPr>
            <a:xfrm rot="-5400000">
              <a:off x="82397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2" name="tx642"/>
            <p:cNvSpPr/>
            <p:nvPr/>
          </p:nvSpPr>
          <p:spPr>
            <a:xfrm rot="-5400000">
              <a:off x="845178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3" name="tx643"/>
            <p:cNvSpPr/>
            <p:nvPr/>
          </p:nvSpPr>
          <p:spPr>
            <a:xfrm rot="-5400000">
              <a:off x="866381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4" name="tx644"/>
            <p:cNvSpPr/>
            <p:nvPr/>
          </p:nvSpPr>
          <p:spPr>
            <a:xfrm rot="-5400000">
              <a:off x="88758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5" name="tx645"/>
            <p:cNvSpPr/>
            <p:nvPr/>
          </p:nvSpPr>
          <p:spPr>
            <a:xfrm>
              <a:off x="508182" y="133400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46" name="pl646"/>
            <p:cNvSpPr/>
            <p:nvPr/>
          </p:nvSpPr>
          <p:spPr>
            <a:xfrm>
              <a:off x="598197" y="13740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7" name="tx647"/>
            <p:cNvSpPr/>
            <p:nvPr/>
          </p:nvSpPr>
          <p:spPr>
            <a:xfrm>
              <a:off x="508182" y="263808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48" name="pl648"/>
            <p:cNvSpPr/>
            <p:nvPr/>
          </p:nvSpPr>
          <p:spPr>
            <a:xfrm>
              <a:off x="598197" y="26780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9" name="tx649"/>
            <p:cNvSpPr/>
            <p:nvPr/>
          </p:nvSpPr>
          <p:spPr>
            <a:xfrm>
              <a:off x="508182" y="394216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50" name="pl650"/>
            <p:cNvSpPr/>
            <p:nvPr/>
          </p:nvSpPr>
          <p:spPr>
            <a:xfrm>
              <a:off x="598197" y="39821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1" name="tx651"/>
            <p:cNvSpPr/>
            <p:nvPr/>
          </p:nvSpPr>
          <p:spPr>
            <a:xfrm>
              <a:off x="508182" y="52462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52" name="pl652"/>
            <p:cNvSpPr/>
            <p:nvPr/>
          </p:nvSpPr>
          <p:spPr>
            <a:xfrm>
              <a:off x="598197" y="52862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654" name="tx654"/>
            <p:cNvSpPr/>
            <p:nvPr/>
          </p:nvSpPr>
          <p:spPr>
            <a:xfrm>
              <a:off x="632991" y="435349"/>
              <a:ext cx="639193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European Union, 2018-2025</a:t>
              </a:r>
            </a:p>
          </p:txBody>
        </p:sp>
        <p:sp>
          <p:nvSpPr>
            <p:cNvPr id="655" name="tx655"/>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56" name="tx656"/>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657" name="tx657"/>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16 of these 20 countries (Bulgaria, Croatia, Denmark, Estonia, Germany, Greece, Ireland, Italy, Lithuania, Poland, Romania, Slovakia, Slovenia, Spain, Sweden, and The Netherlands). The largest decline in coverage was 22% points in Romania from 88% in 2019 to 66% in 2025. Coverage was unchanged in 4 of these 20 countries (Czechia, Hungary, Latvia, and Luxembourg).</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6255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7491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8727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9963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603901" y="5717284"/>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9" name="pl9"/>
            <p:cNvSpPr/>
            <p:nvPr/>
          </p:nvSpPr>
          <p:spPr>
            <a:xfrm>
              <a:off x="1603901" y="5527164"/>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0" name="pl10"/>
            <p:cNvSpPr/>
            <p:nvPr/>
          </p:nvSpPr>
          <p:spPr>
            <a:xfrm>
              <a:off x="1603901" y="5337045"/>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1" name="pl11"/>
            <p:cNvSpPr/>
            <p:nvPr/>
          </p:nvSpPr>
          <p:spPr>
            <a:xfrm>
              <a:off x="1603901" y="5146926"/>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2" name="pl12"/>
            <p:cNvSpPr/>
            <p:nvPr/>
          </p:nvSpPr>
          <p:spPr>
            <a:xfrm>
              <a:off x="1603901" y="4956807"/>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3" name="pl13"/>
            <p:cNvSpPr/>
            <p:nvPr/>
          </p:nvSpPr>
          <p:spPr>
            <a:xfrm>
              <a:off x="1603901" y="4766687"/>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4" name="pl14"/>
            <p:cNvSpPr/>
            <p:nvPr/>
          </p:nvSpPr>
          <p:spPr>
            <a:xfrm>
              <a:off x="1603901" y="4576568"/>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5" name="pl15"/>
            <p:cNvSpPr/>
            <p:nvPr/>
          </p:nvSpPr>
          <p:spPr>
            <a:xfrm>
              <a:off x="1603901" y="4386449"/>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6" name="pl16"/>
            <p:cNvSpPr/>
            <p:nvPr/>
          </p:nvSpPr>
          <p:spPr>
            <a:xfrm>
              <a:off x="1603901" y="4196330"/>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7" name="pl17"/>
            <p:cNvSpPr/>
            <p:nvPr/>
          </p:nvSpPr>
          <p:spPr>
            <a:xfrm>
              <a:off x="1603901" y="4006210"/>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8" name="pl18"/>
            <p:cNvSpPr/>
            <p:nvPr/>
          </p:nvSpPr>
          <p:spPr>
            <a:xfrm>
              <a:off x="1603901" y="3816091"/>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9" name="pl19"/>
            <p:cNvSpPr/>
            <p:nvPr/>
          </p:nvSpPr>
          <p:spPr>
            <a:xfrm>
              <a:off x="1603901" y="3625972"/>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0" name="pl20"/>
            <p:cNvSpPr/>
            <p:nvPr/>
          </p:nvSpPr>
          <p:spPr>
            <a:xfrm>
              <a:off x="1603901" y="3435852"/>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1" name="pl21"/>
            <p:cNvSpPr/>
            <p:nvPr/>
          </p:nvSpPr>
          <p:spPr>
            <a:xfrm>
              <a:off x="1603901" y="3245733"/>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2" name="pl22"/>
            <p:cNvSpPr/>
            <p:nvPr/>
          </p:nvSpPr>
          <p:spPr>
            <a:xfrm>
              <a:off x="1603901" y="3055614"/>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3" name="pl23"/>
            <p:cNvSpPr/>
            <p:nvPr/>
          </p:nvSpPr>
          <p:spPr>
            <a:xfrm>
              <a:off x="1603901" y="2865495"/>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4" name="pl24"/>
            <p:cNvSpPr/>
            <p:nvPr/>
          </p:nvSpPr>
          <p:spPr>
            <a:xfrm>
              <a:off x="1603901" y="2675375"/>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5" name="pl25"/>
            <p:cNvSpPr/>
            <p:nvPr/>
          </p:nvSpPr>
          <p:spPr>
            <a:xfrm>
              <a:off x="1603901" y="2485256"/>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6" name="pl26"/>
            <p:cNvSpPr/>
            <p:nvPr/>
          </p:nvSpPr>
          <p:spPr>
            <a:xfrm>
              <a:off x="1603901" y="2295137"/>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7" name="pl27"/>
            <p:cNvSpPr/>
            <p:nvPr/>
          </p:nvSpPr>
          <p:spPr>
            <a:xfrm>
              <a:off x="1603901" y="2105018"/>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8" name="pl28"/>
            <p:cNvSpPr/>
            <p:nvPr/>
          </p:nvSpPr>
          <p:spPr>
            <a:xfrm>
              <a:off x="1603901" y="1914898"/>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9" name="pl29"/>
            <p:cNvSpPr/>
            <p:nvPr/>
          </p:nvSpPr>
          <p:spPr>
            <a:xfrm>
              <a:off x="1603901" y="1724779"/>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0" name="pl30"/>
            <p:cNvSpPr/>
            <p:nvPr/>
          </p:nvSpPr>
          <p:spPr>
            <a:xfrm>
              <a:off x="1603901" y="1534660"/>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1" name="pl31"/>
            <p:cNvSpPr/>
            <p:nvPr/>
          </p:nvSpPr>
          <p:spPr>
            <a:xfrm>
              <a:off x="1603901" y="1344541"/>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2" name="pl32"/>
            <p:cNvSpPr/>
            <p:nvPr/>
          </p:nvSpPr>
          <p:spPr>
            <a:xfrm>
              <a:off x="1603901" y="1154421"/>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3" name="pl33"/>
            <p:cNvSpPr/>
            <p:nvPr/>
          </p:nvSpPr>
          <p:spPr>
            <a:xfrm>
              <a:off x="1603901" y="964302"/>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4" name="pl34"/>
            <p:cNvSpPr/>
            <p:nvPr/>
          </p:nvSpPr>
          <p:spPr>
            <a:xfrm>
              <a:off x="1603901" y="774183"/>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5" name="pl35"/>
            <p:cNvSpPr/>
            <p:nvPr/>
          </p:nvSpPr>
          <p:spPr>
            <a:xfrm>
              <a:off x="190637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418735"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109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44345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95582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895326" y="77418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1" name="pl41"/>
            <p:cNvSpPr/>
            <p:nvPr/>
          </p:nvSpPr>
          <p:spPr>
            <a:xfrm>
              <a:off x="7592853" y="964302"/>
              <a:ext cx="302472" cy="0"/>
            </a:xfrm>
            <a:custGeom>
              <a:avLst/>
              <a:pathLst>
                <a:path w="302472" h="0">
                  <a:moveTo>
                    <a:pt x="0" y="0"/>
                  </a:moveTo>
                  <a:lnTo>
                    <a:pt x="60494" y="0"/>
                  </a:lnTo>
                  <a:lnTo>
                    <a:pt x="181483" y="0"/>
                  </a:lnTo>
                  <a:lnTo>
                    <a:pt x="241977" y="0"/>
                  </a:lnTo>
                  <a:lnTo>
                    <a:pt x="302472" y="0"/>
                  </a:lnTo>
                  <a:lnTo>
                    <a:pt x="302472" y="0"/>
                  </a:lnTo>
                  <a:lnTo>
                    <a:pt x="302472" y="0"/>
                  </a:lnTo>
                </a:path>
              </a:pathLst>
            </a:custGeom>
            <a:ln w="108405" cap="flat">
              <a:solidFill>
                <a:srgbClr val="E8E8E8">
                  <a:alpha val="100000"/>
                </a:srgbClr>
              </a:solidFill>
              <a:prstDash val="solid"/>
              <a:round/>
            </a:ln>
          </p:spPr>
          <p:txBody>
            <a:bodyPr/>
            <a:lstStyle/>
            <a:p/>
          </p:txBody>
        </p:sp>
        <p:sp>
          <p:nvSpPr>
            <p:cNvPr id="42" name="pl42"/>
            <p:cNvSpPr/>
            <p:nvPr/>
          </p:nvSpPr>
          <p:spPr>
            <a:xfrm>
              <a:off x="7895326" y="1154421"/>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7774337" y="1344541"/>
              <a:ext cx="120988" cy="0"/>
            </a:xfrm>
            <a:custGeom>
              <a:avLst/>
              <a:pathLst>
                <a:path w="120988" h="0">
                  <a:moveTo>
                    <a:pt x="0" y="0"/>
                  </a:moveTo>
                  <a:lnTo>
                    <a:pt x="60494" y="0"/>
                  </a:lnTo>
                  <a:lnTo>
                    <a:pt x="60494" y="0"/>
                  </a:lnTo>
                  <a:lnTo>
                    <a:pt x="60494" y="0"/>
                  </a:lnTo>
                  <a:lnTo>
                    <a:pt x="60494" y="0"/>
                  </a:lnTo>
                  <a:lnTo>
                    <a:pt x="120988" y="0"/>
                  </a:lnTo>
                  <a:lnTo>
                    <a:pt x="120988" y="0"/>
                  </a:lnTo>
                </a:path>
              </a:pathLst>
            </a:custGeom>
            <a:ln w="108405" cap="flat">
              <a:solidFill>
                <a:srgbClr val="E8E8E8">
                  <a:alpha val="100000"/>
                </a:srgbClr>
              </a:solidFill>
              <a:prstDash val="solid"/>
              <a:round/>
            </a:ln>
          </p:spPr>
          <p:txBody>
            <a:bodyPr/>
            <a:lstStyle/>
            <a:p/>
          </p:txBody>
        </p:sp>
        <p:sp>
          <p:nvSpPr>
            <p:cNvPr id="44" name="pl44"/>
            <p:cNvSpPr/>
            <p:nvPr/>
          </p:nvSpPr>
          <p:spPr>
            <a:xfrm>
              <a:off x="7895326" y="1534660"/>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5" name="pl45"/>
            <p:cNvSpPr/>
            <p:nvPr/>
          </p:nvSpPr>
          <p:spPr>
            <a:xfrm>
              <a:off x="7774337" y="1724779"/>
              <a:ext cx="60494" cy="0"/>
            </a:xfrm>
            <a:custGeom>
              <a:avLst/>
              <a:pathLst>
                <a:path w="60494" h="0">
                  <a:moveTo>
                    <a:pt x="0" y="0"/>
                  </a:moveTo>
                  <a:lnTo>
                    <a:pt x="0" y="0"/>
                  </a:lnTo>
                  <a:lnTo>
                    <a:pt x="60494" y="0"/>
                  </a:lnTo>
                  <a:lnTo>
                    <a:pt x="60494" y="0"/>
                  </a:lnTo>
                  <a:lnTo>
                    <a:pt x="60494" y="0"/>
                  </a:lnTo>
                  <a:lnTo>
                    <a:pt x="60494" y="0"/>
                  </a:lnTo>
                  <a:lnTo>
                    <a:pt x="60494" y="0"/>
                  </a:lnTo>
                </a:path>
              </a:pathLst>
            </a:custGeom>
            <a:ln w="108405" cap="flat">
              <a:solidFill>
                <a:srgbClr val="E8E8E8">
                  <a:alpha val="100000"/>
                </a:srgbClr>
              </a:solidFill>
              <a:prstDash val="solid"/>
              <a:round/>
            </a:ln>
          </p:spPr>
          <p:txBody>
            <a:bodyPr/>
            <a:lstStyle/>
            <a:p/>
          </p:txBody>
        </p:sp>
        <p:sp>
          <p:nvSpPr>
            <p:cNvPr id="46" name="pl46"/>
            <p:cNvSpPr/>
            <p:nvPr/>
          </p:nvSpPr>
          <p:spPr>
            <a:xfrm>
              <a:off x="7592853" y="1914898"/>
              <a:ext cx="241977" cy="0"/>
            </a:xfrm>
            <a:custGeom>
              <a:avLst/>
              <a:pathLst>
                <a:path w="241977" h="0">
                  <a:moveTo>
                    <a:pt x="0" y="0"/>
                  </a:moveTo>
                  <a:lnTo>
                    <a:pt x="60494" y="0"/>
                  </a:lnTo>
                  <a:lnTo>
                    <a:pt x="120988" y="0"/>
                  </a:lnTo>
                  <a:lnTo>
                    <a:pt x="120988" y="0"/>
                  </a:lnTo>
                  <a:lnTo>
                    <a:pt x="120988" y="0"/>
                  </a:lnTo>
                  <a:lnTo>
                    <a:pt x="120988" y="0"/>
                  </a:lnTo>
                  <a:lnTo>
                    <a:pt x="241977" y="0"/>
                  </a:lnTo>
                </a:path>
              </a:pathLst>
            </a:custGeom>
            <a:ln w="108405" cap="flat">
              <a:solidFill>
                <a:srgbClr val="E8E8E8">
                  <a:alpha val="100000"/>
                </a:srgbClr>
              </a:solidFill>
              <a:prstDash val="solid"/>
              <a:round/>
            </a:ln>
          </p:spPr>
          <p:txBody>
            <a:bodyPr/>
            <a:lstStyle/>
            <a:p/>
          </p:txBody>
        </p:sp>
        <p:sp>
          <p:nvSpPr>
            <p:cNvPr id="47" name="pl47"/>
            <p:cNvSpPr/>
            <p:nvPr/>
          </p:nvSpPr>
          <p:spPr>
            <a:xfrm>
              <a:off x="7592853" y="2105018"/>
              <a:ext cx="181483" cy="0"/>
            </a:xfrm>
            <a:custGeom>
              <a:avLst/>
              <a:pathLst>
                <a:path w="181483" h="0">
                  <a:moveTo>
                    <a:pt x="0" y="0"/>
                  </a:moveTo>
                  <a:lnTo>
                    <a:pt x="0" y="0"/>
                  </a:lnTo>
                  <a:lnTo>
                    <a:pt x="60494" y="0"/>
                  </a:lnTo>
                  <a:lnTo>
                    <a:pt x="120988" y="0"/>
                  </a:lnTo>
                  <a:lnTo>
                    <a:pt x="181483" y="0"/>
                  </a:lnTo>
                  <a:lnTo>
                    <a:pt x="181483" y="0"/>
                  </a:lnTo>
                  <a:lnTo>
                    <a:pt x="181483" y="0"/>
                  </a:lnTo>
                </a:path>
              </a:pathLst>
            </a:custGeom>
            <a:ln w="108405" cap="flat">
              <a:solidFill>
                <a:srgbClr val="E8E8E8">
                  <a:alpha val="100000"/>
                </a:srgbClr>
              </a:solidFill>
              <a:prstDash val="solid"/>
              <a:round/>
            </a:ln>
          </p:spPr>
          <p:txBody>
            <a:bodyPr/>
            <a:lstStyle/>
            <a:p/>
          </p:txBody>
        </p:sp>
        <p:sp>
          <p:nvSpPr>
            <p:cNvPr id="48" name="pl48"/>
            <p:cNvSpPr/>
            <p:nvPr/>
          </p:nvSpPr>
          <p:spPr>
            <a:xfrm>
              <a:off x="7713842" y="2295137"/>
              <a:ext cx="60494" cy="0"/>
            </a:xfrm>
            <a:custGeom>
              <a:avLst/>
              <a:pathLst>
                <a:path w="60494" h="0">
                  <a:moveTo>
                    <a:pt x="0" y="0"/>
                  </a:moveTo>
                  <a:lnTo>
                    <a:pt x="0" y="0"/>
                  </a:lnTo>
                  <a:lnTo>
                    <a:pt x="60494" y="0"/>
                  </a:lnTo>
                  <a:lnTo>
                    <a:pt x="60494" y="0"/>
                  </a:lnTo>
                  <a:lnTo>
                    <a:pt x="60494" y="0"/>
                  </a:lnTo>
                  <a:lnTo>
                    <a:pt x="60494" y="0"/>
                  </a:lnTo>
                  <a:lnTo>
                    <a:pt x="60494" y="0"/>
                  </a:lnTo>
                </a:path>
              </a:pathLst>
            </a:custGeom>
            <a:ln w="108405" cap="flat">
              <a:solidFill>
                <a:srgbClr val="E8E8E8">
                  <a:alpha val="100000"/>
                </a:srgbClr>
              </a:solidFill>
              <a:prstDash val="solid"/>
              <a:round/>
            </a:ln>
          </p:spPr>
          <p:txBody>
            <a:bodyPr/>
            <a:lstStyle/>
            <a:p/>
          </p:txBody>
        </p:sp>
        <p:sp>
          <p:nvSpPr>
            <p:cNvPr id="49" name="pl49"/>
            <p:cNvSpPr/>
            <p:nvPr/>
          </p:nvSpPr>
          <p:spPr>
            <a:xfrm>
              <a:off x="7653348" y="2485256"/>
              <a:ext cx="60494" cy="0"/>
            </a:xfrm>
            <a:custGeom>
              <a:avLst/>
              <a:pathLst>
                <a:path w="60494" h="0">
                  <a:moveTo>
                    <a:pt x="0" y="0"/>
                  </a:moveTo>
                  <a:lnTo>
                    <a:pt x="60494" y="0"/>
                  </a:lnTo>
                  <a:lnTo>
                    <a:pt x="60494" y="0"/>
                  </a:lnTo>
                  <a:lnTo>
                    <a:pt x="60494" y="0"/>
                  </a:lnTo>
                  <a:lnTo>
                    <a:pt x="60494" y="0"/>
                  </a:lnTo>
                  <a:lnTo>
                    <a:pt x="60494" y="0"/>
                  </a:lnTo>
                  <a:lnTo>
                    <a:pt x="60494" y="0"/>
                  </a:lnTo>
                </a:path>
              </a:pathLst>
            </a:custGeom>
            <a:ln w="108405" cap="flat">
              <a:solidFill>
                <a:srgbClr val="E8E8E8">
                  <a:alpha val="100000"/>
                </a:srgbClr>
              </a:solidFill>
              <a:prstDash val="solid"/>
              <a:round/>
            </a:ln>
          </p:spPr>
          <p:txBody>
            <a:bodyPr/>
            <a:lstStyle/>
            <a:p/>
          </p:txBody>
        </p:sp>
        <p:sp>
          <p:nvSpPr>
            <p:cNvPr id="50" name="pl50"/>
            <p:cNvSpPr/>
            <p:nvPr/>
          </p:nvSpPr>
          <p:spPr>
            <a:xfrm>
              <a:off x="7713842" y="2675375"/>
              <a:ext cx="60494" cy="0"/>
            </a:xfrm>
            <a:custGeom>
              <a:avLst/>
              <a:pathLst>
                <a:path w="60494" h="0">
                  <a:moveTo>
                    <a:pt x="0" y="0"/>
                  </a:moveTo>
                  <a:lnTo>
                    <a:pt x="0" y="0"/>
                  </a:lnTo>
                  <a:lnTo>
                    <a:pt x="0" y="0"/>
                  </a:lnTo>
                  <a:lnTo>
                    <a:pt x="60494" y="0"/>
                  </a:lnTo>
                  <a:lnTo>
                    <a:pt x="60494" y="0"/>
                  </a:lnTo>
                  <a:lnTo>
                    <a:pt x="60494" y="0"/>
                  </a:lnTo>
                  <a:lnTo>
                    <a:pt x="60494" y="0"/>
                  </a:lnTo>
                </a:path>
              </a:pathLst>
            </a:custGeom>
            <a:ln w="108405" cap="flat">
              <a:solidFill>
                <a:srgbClr val="E8E8E8">
                  <a:alpha val="100000"/>
                </a:srgbClr>
              </a:solidFill>
              <a:prstDash val="solid"/>
              <a:round/>
            </a:ln>
          </p:spPr>
          <p:txBody>
            <a:bodyPr/>
            <a:lstStyle/>
            <a:p/>
          </p:txBody>
        </p:sp>
        <p:sp>
          <p:nvSpPr>
            <p:cNvPr id="51" name="pl51"/>
            <p:cNvSpPr/>
            <p:nvPr/>
          </p:nvSpPr>
          <p:spPr>
            <a:xfrm>
              <a:off x="7592853" y="2865495"/>
              <a:ext cx="120988" cy="0"/>
            </a:xfrm>
            <a:custGeom>
              <a:avLst/>
              <a:pathLst>
                <a:path w="120988" h="0">
                  <a:moveTo>
                    <a:pt x="0" y="0"/>
                  </a:moveTo>
                  <a:lnTo>
                    <a:pt x="0" y="0"/>
                  </a:lnTo>
                  <a:lnTo>
                    <a:pt x="0" y="0"/>
                  </a:lnTo>
                  <a:lnTo>
                    <a:pt x="60494" y="0"/>
                  </a:lnTo>
                  <a:lnTo>
                    <a:pt x="60494" y="0"/>
                  </a:lnTo>
                  <a:lnTo>
                    <a:pt x="60494" y="0"/>
                  </a:lnTo>
                  <a:lnTo>
                    <a:pt x="120988" y="0"/>
                  </a:lnTo>
                </a:path>
              </a:pathLst>
            </a:custGeom>
            <a:ln w="108405" cap="flat">
              <a:solidFill>
                <a:srgbClr val="E8E8E8">
                  <a:alpha val="100000"/>
                </a:srgbClr>
              </a:solidFill>
              <a:prstDash val="solid"/>
              <a:round/>
            </a:ln>
          </p:spPr>
          <p:txBody>
            <a:bodyPr/>
            <a:lstStyle/>
            <a:p/>
          </p:txBody>
        </p:sp>
        <p:sp>
          <p:nvSpPr>
            <p:cNvPr id="52" name="pl52"/>
            <p:cNvSpPr/>
            <p:nvPr/>
          </p:nvSpPr>
          <p:spPr>
            <a:xfrm>
              <a:off x="7592853" y="3055614"/>
              <a:ext cx="241977" cy="0"/>
            </a:xfrm>
            <a:custGeom>
              <a:avLst/>
              <a:pathLst>
                <a:path w="241977" h="0">
                  <a:moveTo>
                    <a:pt x="0" y="0"/>
                  </a:moveTo>
                  <a:lnTo>
                    <a:pt x="0" y="0"/>
                  </a:lnTo>
                  <a:lnTo>
                    <a:pt x="60494" y="0"/>
                  </a:lnTo>
                  <a:lnTo>
                    <a:pt x="120988" y="0"/>
                  </a:lnTo>
                  <a:lnTo>
                    <a:pt x="181483" y="0"/>
                  </a:lnTo>
                  <a:lnTo>
                    <a:pt x="241977" y="0"/>
                  </a:lnTo>
                  <a:lnTo>
                    <a:pt x="241977" y="0"/>
                  </a:lnTo>
                </a:path>
              </a:pathLst>
            </a:custGeom>
            <a:ln w="108405" cap="flat">
              <a:solidFill>
                <a:srgbClr val="E8E8E8">
                  <a:alpha val="100000"/>
                </a:srgbClr>
              </a:solidFill>
              <a:prstDash val="solid"/>
              <a:round/>
            </a:ln>
          </p:spPr>
          <p:txBody>
            <a:bodyPr/>
            <a:lstStyle/>
            <a:p/>
          </p:txBody>
        </p:sp>
        <p:sp>
          <p:nvSpPr>
            <p:cNvPr id="53" name="pl53"/>
            <p:cNvSpPr/>
            <p:nvPr/>
          </p:nvSpPr>
          <p:spPr>
            <a:xfrm>
              <a:off x="7592853" y="3245733"/>
              <a:ext cx="302472" cy="0"/>
            </a:xfrm>
            <a:custGeom>
              <a:avLst/>
              <a:pathLst>
                <a:path w="302472" h="0">
                  <a:moveTo>
                    <a:pt x="0" y="0"/>
                  </a:moveTo>
                  <a:lnTo>
                    <a:pt x="60494" y="0"/>
                  </a:lnTo>
                  <a:lnTo>
                    <a:pt x="60494" y="0"/>
                  </a:lnTo>
                  <a:lnTo>
                    <a:pt x="241977" y="0"/>
                  </a:lnTo>
                  <a:lnTo>
                    <a:pt x="302472" y="0"/>
                  </a:lnTo>
                  <a:lnTo>
                    <a:pt x="302472" y="0"/>
                  </a:lnTo>
                  <a:lnTo>
                    <a:pt x="302472" y="0"/>
                  </a:lnTo>
                </a:path>
              </a:pathLst>
            </a:custGeom>
            <a:ln w="108405" cap="flat">
              <a:solidFill>
                <a:srgbClr val="E8E8E8">
                  <a:alpha val="100000"/>
                </a:srgbClr>
              </a:solidFill>
              <a:prstDash val="solid"/>
              <a:round/>
            </a:ln>
          </p:spPr>
          <p:txBody>
            <a:bodyPr/>
            <a:lstStyle/>
            <a:p/>
          </p:txBody>
        </p:sp>
        <p:sp>
          <p:nvSpPr>
            <p:cNvPr id="54" name="pl54"/>
            <p:cNvSpPr/>
            <p:nvPr/>
          </p:nvSpPr>
          <p:spPr>
            <a:xfrm>
              <a:off x="7592853" y="3435852"/>
              <a:ext cx="60494" cy="0"/>
            </a:xfrm>
            <a:custGeom>
              <a:avLst/>
              <a:pathLst>
                <a:path w="60494" h="0">
                  <a:moveTo>
                    <a:pt x="0" y="0"/>
                  </a:moveTo>
                  <a:lnTo>
                    <a:pt x="0" y="0"/>
                  </a:lnTo>
                  <a:lnTo>
                    <a:pt x="0" y="0"/>
                  </a:lnTo>
                  <a:lnTo>
                    <a:pt x="0" y="0"/>
                  </a:lnTo>
                  <a:lnTo>
                    <a:pt x="0" y="0"/>
                  </a:lnTo>
                  <a:lnTo>
                    <a:pt x="60494" y="0"/>
                  </a:lnTo>
                  <a:lnTo>
                    <a:pt x="60494" y="0"/>
                  </a:lnTo>
                </a:path>
              </a:pathLst>
            </a:custGeom>
            <a:ln w="108405" cap="flat">
              <a:solidFill>
                <a:srgbClr val="E8E8E8">
                  <a:alpha val="100000"/>
                </a:srgbClr>
              </a:solidFill>
              <a:prstDash val="solid"/>
              <a:round/>
            </a:ln>
          </p:spPr>
          <p:txBody>
            <a:bodyPr/>
            <a:lstStyle/>
            <a:p/>
          </p:txBody>
        </p:sp>
        <p:sp>
          <p:nvSpPr>
            <p:cNvPr id="55" name="pl55"/>
            <p:cNvSpPr/>
            <p:nvPr/>
          </p:nvSpPr>
          <p:spPr>
            <a:xfrm>
              <a:off x="7532359" y="3625972"/>
              <a:ext cx="120988" cy="0"/>
            </a:xfrm>
            <a:custGeom>
              <a:avLst/>
              <a:pathLst>
                <a:path w="120988" h="0">
                  <a:moveTo>
                    <a:pt x="0" y="0"/>
                  </a:moveTo>
                  <a:lnTo>
                    <a:pt x="0" y="0"/>
                  </a:lnTo>
                  <a:lnTo>
                    <a:pt x="0" y="0"/>
                  </a:lnTo>
                  <a:lnTo>
                    <a:pt x="60494" y="0"/>
                  </a:lnTo>
                  <a:lnTo>
                    <a:pt x="60494" y="0"/>
                  </a:lnTo>
                  <a:lnTo>
                    <a:pt x="120988" y="0"/>
                  </a:lnTo>
                  <a:lnTo>
                    <a:pt x="120988" y="0"/>
                  </a:lnTo>
                </a:path>
              </a:pathLst>
            </a:custGeom>
            <a:ln w="108405" cap="flat">
              <a:solidFill>
                <a:srgbClr val="E8E8E8">
                  <a:alpha val="100000"/>
                </a:srgbClr>
              </a:solidFill>
              <a:prstDash val="solid"/>
              <a:round/>
            </a:ln>
          </p:spPr>
          <p:txBody>
            <a:bodyPr/>
            <a:lstStyle/>
            <a:p/>
          </p:txBody>
        </p:sp>
        <p:sp>
          <p:nvSpPr>
            <p:cNvPr id="56" name="pl56"/>
            <p:cNvSpPr/>
            <p:nvPr/>
          </p:nvSpPr>
          <p:spPr>
            <a:xfrm>
              <a:off x="7290381" y="3816091"/>
              <a:ext cx="302472" cy="0"/>
            </a:xfrm>
            <a:custGeom>
              <a:avLst/>
              <a:pathLst>
                <a:path w="302472" h="0">
                  <a:moveTo>
                    <a:pt x="0" y="0"/>
                  </a:moveTo>
                  <a:lnTo>
                    <a:pt x="120988" y="0"/>
                  </a:lnTo>
                  <a:lnTo>
                    <a:pt x="120988" y="0"/>
                  </a:lnTo>
                  <a:lnTo>
                    <a:pt x="181483" y="0"/>
                  </a:lnTo>
                  <a:lnTo>
                    <a:pt x="181483" y="0"/>
                  </a:lnTo>
                  <a:lnTo>
                    <a:pt x="241977" y="0"/>
                  </a:lnTo>
                  <a:lnTo>
                    <a:pt x="302472" y="0"/>
                  </a:lnTo>
                </a:path>
              </a:pathLst>
            </a:custGeom>
            <a:ln w="108405" cap="flat">
              <a:solidFill>
                <a:srgbClr val="E8E8E8">
                  <a:alpha val="100000"/>
                </a:srgbClr>
              </a:solidFill>
              <a:prstDash val="solid"/>
              <a:round/>
            </a:ln>
          </p:spPr>
          <p:txBody>
            <a:bodyPr/>
            <a:lstStyle/>
            <a:p/>
          </p:txBody>
        </p:sp>
        <p:sp>
          <p:nvSpPr>
            <p:cNvPr id="57" name="pl57"/>
            <p:cNvSpPr/>
            <p:nvPr/>
          </p:nvSpPr>
          <p:spPr>
            <a:xfrm>
              <a:off x="7290381" y="4006210"/>
              <a:ext cx="181483" cy="0"/>
            </a:xfrm>
            <a:custGeom>
              <a:avLst/>
              <a:pathLst>
                <a:path w="181483" h="0">
                  <a:moveTo>
                    <a:pt x="0" y="0"/>
                  </a:moveTo>
                  <a:lnTo>
                    <a:pt x="0" y="0"/>
                  </a:lnTo>
                  <a:lnTo>
                    <a:pt x="120988" y="0"/>
                  </a:lnTo>
                  <a:lnTo>
                    <a:pt x="120988" y="0"/>
                  </a:lnTo>
                  <a:lnTo>
                    <a:pt x="120988" y="0"/>
                  </a:lnTo>
                  <a:lnTo>
                    <a:pt x="120988" y="0"/>
                  </a:lnTo>
                  <a:lnTo>
                    <a:pt x="181483" y="0"/>
                  </a:lnTo>
                </a:path>
              </a:pathLst>
            </a:custGeom>
            <a:ln w="108405" cap="flat">
              <a:solidFill>
                <a:srgbClr val="E8E8E8">
                  <a:alpha val="100000"/>
                </a:srgbClr>
              </a:solidFill>
              <a:prstDash val="solid"/>
              <a:round/>
            </a:ln>
          </p:spPr>
          <p:txBody>
            <a:bodyPr/>
            <a:lstStyle/>
            <a:p/>
          </p:txBody>
        </p:sp>
        <p:sp>
          <p:nvSpPr>
            <p:cNvPr id="58" name="pl58"/>
            <p:cNvSpPr/>
            <p:nvPr/>
          </p:nvSpPr>
          <p:spPr>
            <a:xfrm>
              <a:off x="7411370" y="4196330"/>
              <a:ext cx="181483" cy="0"/>
            </a:xfrm>
            <a:custGeom>
              <a:avLst/>
              <a:pathLst>
                <a:path w="181483" h="0">
                  <a:moveTo>
                    <a:pt x="0" y="0"/>
                  </a:moveTo>
                  <a:lnTo>
                    <a:pt x="60494" y="0"/>
                  </a:lnTo>
                  <a:lnTo>
                    <a:pt x="60494" y="0"/>
                  </a:lnTo>
                  <a:lnTo>
                    <a:pt x="60494" y="0"/>
                  </a:lnTo>
                  <a:lnTo>
                    <a:pt x="120988" y="0"/>
                  </a:lnTo>
                  <a:lnTo>
                    <a:pt x="181483" y="0"/>
                  </a:lnTo>
                  <a:lnTo>
                    <a:pt x="181483" y="0"/>
                  </a:lnTo>
                </a:path>
              </a:pathLst>
            </a:custGeom>
            <a:ln w="108405" cap="flat">
              <a:solidFill>
                <a:srgbClr val="E8E8E8">
                  <a:alpha val="100000"/>
                </a:srgbClr>
              </a:solidFill>
              <a:prstDash val="solid"/>
              <a:round/>
            </a:ln>
          </p:spPr>
          <p:txBody>
            <a:bodyPr/>
            <a:lstStyle/>
            <a:p/>
          </p:txBody>
        </p:sp>
        <p:sp>
          <p:nvSpPr>
            <p:cNvPr id="59" name="pl59"/>
            <p:cNvSpPr/>
            <p:nvPr/>
          </p:nvSpPr>
          <p:spPr>
            <a:xfrm>
              <a:off x="7350875" y="4386449"/>
              <a:ext cx="241977" cy="0"/>
            </a:xfrm>
            <a:custGeom>
              <a:avLst/>
              <a:pathLst>
                <a:path w="241977" h="0">
                  <a:moveTo>
                    <a:pt x="0" y="0"/>
                  </a:moveTo>
                  <a:lnTo>
                    <a:pt x="120988" y="0"/>
                  </a:lnTo>
                  <a:lnTo>
                    <a:pt x="181483" y="0"/>
                  </a:lnTo>
                  <a:lnTo>
                    <a:pt x="181483" y="0"/>
                  </a:lnTo>
                  <a:lnTo>
                    <a:pt x="241977" y="0"/>
                  </a:lnTo>
                  <a:lnTo>
                    <a:pt x="241977" y="0"/>
                  </a:lnTo>
                  <a:lnTo>
                    <a:pt x="241977" y="0"/>
                  </a:lnTo>
                </a:path>
              </a:pathLst>
            </a:custGeom>
            <a:ln w="108405" cap="flat">
              <a:solidFill>
                <a:srgbClr val="E8E8E8">
                  <a:alpha val="100000"/>
                </a:srgbClr>
              </a:solidFill>
              <a:prstDash val="solid"/>
              <a:round/>
            </a:ln>
          </p:spPr>
          <p:txBody>
            <a:bodyPr/>
            <a:lstStyle/>
            <a:p/>
          </p:txBody>
        </p:sp>
        <p:sp>
          <p:nvSpPr>
            <p:cNvPr id="60" name="pl60"/>
            <p:cNvSpPr/>
            <p:nvPr/>
          </p:nvSpPr>
          <p:spPr>
            <a:xfrm>
              <a:off x="7350875" y="4576568"/>
              <a:ext cx="302472" cy="0"/>
            </a:xfrm>
            <a:custGeom>
              <a:avLst/>
              <a:pathLst>
                <a:path w="302472" h="0">
                  <a:moveTo>
                    <a:pt x="0" y="0"/>
                  </a:moveTo>
                  <a:lnTo>
                    <a:pt x="60494" y="0"/>
                  </a:lnTo>
                  <a:lnTo>
                    <a:pt x="120988" y="0"/>
                  </a:lnTo>
                  <a:lnTo>
                    <a:pt x="181483" y="0"/>
                  </a:lnTo>
                  <a:lnTo>
                    <a:pt x="241977" y="0"/>
                  </a:lnTo>
                  <a:lnTo>
                    <a:pt x="241977" y="0"/>
                  </a:lnTo>
                  <a:lnTo>
                    <a:pt x="302472" y="0"/>
                  </a:lnTo>
                </a:path>
              </a:pathLst>
            </a:custGeom>
            <a:ln w="108405" cap="flat">
              <a:solidFill>
                <a:srgbClr val="E8E8E8">
                  <a:alpha val="100000"/>
                </a:srgbClr>
              </a:solidFill>
              <a:prstDash val="solid"/>
              <a:round/>
            </a:ln>
          </p:spPr>
          <p:txBody>
            <a:bodyPr/>
            <a:lstStyle/>
            <a:p/>
          </p:txBody>
        </p:sp>
        <p:sp>
          <p:nvSpPr>
            <p:cNvPr id="61" name="pl61"/>
            <p:cNvSpPr/>
            <p:nvPr/>
          </p:nvSpPr>
          <p:spPr>
            <a:xfrm>
              <a:off x="7108898" y="4766687"/>
              <a:ext cx="544450" cy="0"/>
            </a:xfrm>
            <a:custGeom>
              <a:avLst/>
              <a:pathLst>
                <a:path w="544450" h="0">
                  <a:moveTo>
                    <a:pt x="0" y="0"/>
                  </a:moveTo>
                  <a:lnTo>
                    <a:pt x="181483" y="0"/>
                  </a:lnTo>
                  <a:lnTo>
                    <a:pt x="181483" y="0"/>
                  </a:lnTo>
                  <a:lnTo>
                    <a:pt x="241977" y="0"/>
                  </a:lnTo>
                  <a:lnTo>
                    <a:pt x="241977" y="0"/>
                  </a:lnTo>
                  <a:lnTo>
                    <a:pt x="544450" y="0"/>
                  </a:lnTo>
                  <a:lnTo>
                    <a:pt x="544450" y="0"/>
                  </a:lnTo>
                </a:path>
              </a:pathLst>
            </a:custGeom>
            <a:ln w="108405" cap="flat">
              <a:solidFill>
                <a:srgbClr val="E8E8E8">
                  <a:alpha val="100000"/>
                </a:srgbClr>
              </a:solidFill>
              <a:prstDash val="solid"/>
              <a:round/>
            </a:ln>
          </p:spPr>
          <p:txBody>
            <a:bodyPr/>
            <a:lstStyle/>
            <a:p/>
          </p:txBody>
        </p:sp>
        <p:sp>
          <p:nvSpPr>
            <p:cNvPr id="62" name="pl62"/>
            <p:cNvSpPr/>
            <p:nvPr/>
          </p:nvSpPr>
          <p:spPr>
            <a:xfrm>
              <a:off x="7290381" y="4956807"/>
              <a:ext cx="181483" cy="0"/>
            </a:xfrm>
            <a:custGeom>
              <a:avLst/>
              <a:pathLst>
                <a:path w="181483" h="0">
                  <a:moveTo>
                    <a:pt x="0" y="0"/>
                  </a:moveTo>
                  <a:lnTo>
                    <a:pt x="0" y="0"/>
                  </a:lnTo>
                  <a:lnTo>
                    <a:pt x="0" y="0"/>
                  </a:lnTo>
                  <a:lnTo>
                    <a:pt x="0" y="0"/>
                  </a:lnTo>
                  <a:lnTo>
                    <a:pt x="120988" y="0"/>
                  </a:lnTo>
                  <a:lnTo>
                    <a:pt x="120988" y="0"/>
                  </a:lnTo>
                  <a:lnTo>
                    <a:pt x="181483" y="0"/>
                  </a:lnTo>
                </a:path>
              </a:pathLst>
            </a:custGeom>
            <a:ln w="108405" cap="flat">
              <a:solidFill>
                <a:srgbClr val="E8E8E8">
                  <a:alpha val="100000"/>
                </a:srgbClr>
              </a:solidFill>
              <a:prstDash val="solid"/>
              <a:round/>
            </a:ln>
          </p:spPr>
          <p:txBody>
            <a:bodyPr/>
            <a:lstStyle/>
            <a:p/>
          </p:txBody>
        </p:sp>
        <p:sp>
          <p:nvSpPr>
            <p:cNvPr id="63" name="pl63"/>
            <p:cNvSpPr/>
            <p:nvPr/>
          </p:nvSpPr>
          <p:spPr>
            <a:xfrm>
              <a:off x="7290381" y="5146926"/>
              <a:ext cx="181483" cy="0"/>
            </a:xfrm>
            <a:custGeom>
              <a:avLst/>
              <a:pathLst>
                <a:path w="181483" h="0">
                  <a:moveTo>
                    <a:pt x="0" y="0"/>
                  </a:moveTo>
                  <a:lnTo>
                    <a:pt x="0" y="0"/>
                  </a:lnTo>
                  <a:lnTo>
                    <a:pt x="60494" y="0"/>
                  </a:lnTo>
                  <a:lnTo>
                    <a:pt x="60494" y="0"/>
                  </a:lnTo>
                  <a:lnTo>
                    <a:pt x="60494" y="0"/>
                  </a:lnTo>
                  <a:lnTo>
                    <a:pt x="120988" y="0"/>
                  </a:lnTo>
                  <a:lnTo>
                    <a:pt x="181483" y="0"/>
                  </a:lnTo>
                </a:path>
              </a:pathLst>
            </a:custGeom>
            <a:ln w="108405" cap="flat">
              <a:solidFill>
                <a:srgbClr val="E8E8E8">
                  <a:alpha val="100000"/>
                </a:srgbClr>
              </a:solidFill>
              <a:prstDash val="solid"/>
              <a:round/>
            </a:ln>
          </p:spPr>
          <p:txBody>
            <a:bodyPr/>
            <a:lstStyle/>
            <a:p/>
          </p:txBody>
        </p:sp>
        <p:sp>
          <p:nvSpPr>
            <p:cNvPr id="64" name="pl64"/>
            <p:cNvSpPr/>
            <p:nvPr/>
          </p:nvSpPr>
          <p:spPr>
            <a:xfrm>
              <a:off x="6987909" y="5337045"/>
              <a:ext cx="241977" cy="0"/>
            </a:xfrm>
            <a:custGeom>
              <a:avLst/>
              <a:pathLst>
                <a:path w="241977" h="0">
                  <a:moveTo>
                    <a:pt x="0" y="0"/>
                  </a:moveTo>
                  <a:lnTo>
                    <a:pt x="0" y="0"/>
                  </a:lnTo>
                  <a:lnTo>
                    <a:pt x="60494" y="0"/>
                  </a:lnTo>
                  <a:lnTo>
                    <a:pt x="60494" y="0"/>
                  </a:lnTo>
                  <a:lnTo>
                    <a:pt x="60494" y="0"/>
                  </a:lnTo>
                  <a:lnTo>
                    <a:pt x="181483" y="0"/>
                  </a:lnTo>
                  <a:lnTo>
                    <a:pt x="241977" y="0"/>
                  </a:lnTo>
                </a:path>
              </a:pathLst>
            </a:custGeom>
            <a:ln w="108405" cap="flat">
              <a:solidFill>
                <a:srgbClr val="E8E8E8">
                  <a:alpha val="100000"/>
                </a:srgbClr>
              </a:solidFill>
              <a:prstDash val="solid"/>
              <a:round/>
            </a:ln>
          </p:spPr>
          <p:txBody>
            <a:bodyPr/>
            <a:lstStyle/>
            <a:p/>
          </p:txBody>
        </p:sp>
        <p:sp>
          <p:nvSpPr>
            <p:cNvPr id="65" name="pl65"/>
            <p:cNvSpPr/>
            <p:nvPr/>
          </p:nvSpPr>
          <p:spPr>
            <a:xfrm>
              <a:off x="6806425" y="5527164"/>
              <a:ext cx="604944" cy="0"/>
            </a:xfrm>
            <a:custGeom>
              <a:avLst/>
              <a:pathLst>
                <a:path w="604944" h="0">
                  <a:moveTo>
                    <a:pt x="0" y="0"/>
                  </a:moveTo>
                  <a:lnTo>
                    <a:pt x="181483" y="0"/>
                  </a:lnTo>
                  <a:lnTo>
                    <a:pt x="241977" y="0"/>
                  </a:lnTo>
                  <a:lnTo>
                    <a:pt x="362966" y="0"/>
                  </a:lnTo>
                  <a:lnTo>
                    <a:pt x="544450" y="0"/>
                  </a:lnTo>
                  <a:lnTo>
                    <a:pt x="604944" y="0"/>
                  </a:lnTo>
                  <a:lnTo>
                    <a:pt x="604944" y="0"/>
                  </a:lnTo>
                </a:path>
              </a:pathLst>
            </a:custGeom>
            <a:ln w="108405" cap="flat">
              <a:solidFill>
                <a:srgbClr val="E8E8E8">
                  <a:alpha val="100000"/>
                </a:srgbClr>
              </a:solidFill>
              <a:prstDash val="solid"/>
              <a:round/>
            </a:ln>
          </p:spPr>
          <p:txBody>
            <a:bodyPr/>
            <a:lstStyle/>
            <a:p/>
          </p:txBody>
        </p:sp>
        <p:sp>
          <p:nvSpPr>
            <p:cNvPr id="66" name="pl66"/>
            <p:cNvSpPr/>
            <p:nvPr/>
          </p:nvSpPr>
          <p:spPr>
            <a:xfrm>
              <a:off x="5899008" y="5717284"/>
              <a:ext cx="1330878" cy="0"/>
            </a:xfrm>
            <a:custGeom>
              <a:avLst/>
              <a:pathLst>
                <a:path w="1330878" h="0">
                  <a:moveTo>
                    <a:pt x="0" y="0"/>
                  </a:moveTo>
                  <a:lnTo>
                    <a:pt x="0" y="0"/>
                  </a:lnTo>
                  <a:lnTo>
                    <a:pt x="786428" y="0"/>
                  </a:lnTo>
                  <a:lnTo>
                    <a:pt x="1149394" y="0"/>
                  </a:lnTo>
                  <a:lnTo>
                    <a:pt x="1209889" y="0"/>
                  </a:lnTo>
                  <a:lnTo>
                    <a:pt x="1270383" y="0"/>
                  </a:lnTo>
                  <a:lnTo>
                    <a:pt x="1330878" y="0"/>
                  </a:lnTo>
                </a:path>
              </a:pathLst>
            </a:custGeom>
            <a:ln w="108405" cap="flat">
              <a:solidFill>
                <a:srgbClr val="E8E8E8">
                  <a:alpha val="100000"/>
                </a:srgbClr>
              </a:solidFill>
              <a:prstDash val="solid"/>
              <a:round/>
            </a:ln>
          </p:spPr>
          <p:txBody>
            <a:bodyPr/>
            <a:lstStyle/>
            <a:p/>
          </p:txBody>
        </p:sp>
        <p:sp>
          <p:nvSpPr>
            <p:cNvPr id="67" name="pt67"/>
            <p:cNvSpPr/>
            <p:nvPr/>
          </p:nvSpPr>
          <p:spPr>
            <a:xfrm>
              <a:off x="6983409"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43903"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043903"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83409"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64892"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043903"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25387"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69837"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30331"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30331"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30331"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30331"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69837"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30331"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527859"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06870"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85881"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06870"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67364"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88353"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67364"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88353"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88353"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67364"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67364"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27859"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67364"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06870"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09342"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09342"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709342"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09342"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48848"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88353"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30331"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69837"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769837"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88353"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588353"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48848"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09342"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769837"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69837"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769837"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769837"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769837"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769837"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709342"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709342"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0687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40687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346375"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64892"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983409"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801925"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043903"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406870"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28588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285881"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406870"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406870"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406870"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467364"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648848"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70934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70934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70934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70934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70934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70934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406870"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406870"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467364"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285881"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285881"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285881"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285881"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9082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89082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90826"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830331"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64884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64884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58835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588353"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588353"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588353"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527859"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527859"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467364"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346375"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709342"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588353"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588353"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648848"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648848"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588353"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648848"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588353"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648848"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830331"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769837"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467364"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406870"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346375"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346375"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346375"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285881"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285881"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830331"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830331"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89082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830331"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830331"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769837"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89082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58835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58835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648848"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527859"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467364"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406870"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346375"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648848"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588353"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588353"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588353"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648848"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588353"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588353"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890826"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225387"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7164892"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104398"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043903"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6680936"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894508"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894508"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769837"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7769837"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769837"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769837"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7709342"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709342"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709342"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7648848"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7648848"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7104398"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285881"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7285881"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7346375"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7346375"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7648848"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7588353"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7527859"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7648848"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527859"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7588353"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7527859"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7830331"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7769837"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7830331"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7588353"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7588353"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7709342"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7648848"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6929206" y="52783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6989701" y="52783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171184" y="52783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715634" y="16660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715634" y="16660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776129" y="16660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473656" y="375738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534151" y="375738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413162" y="375738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534151" y="41376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413162" y="41376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352667" y="41376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655140" y="18561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534151" y="18561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776129" y="18561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715634" y="20463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655140" y="20463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715634" y="20463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7715634" y="22364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7655140" y="22364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7655140" y="22364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7352667"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6747723"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6989701"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7352667"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7352667"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413162"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7594645"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7655140"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7655140"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7352667" y="4898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231679" y="4898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231679" y="4898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836623"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7594645"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7534151"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7836623" y="71548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7836623" y="71548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7836623" y="71548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534151" y="43277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7413162" y="43277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7292173" y="43277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7655140" y="28067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7534151" y="28067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7594645" y="28067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pt301"/>
            <p:cNvSpPr/>
            <p:nvPr/>
          </p:nvSpPr>
          <p:spPr>
            <a:xfrm>
              <a:off x="7836623"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7715634"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7836623"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7413162" y="50882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7231679" y="50882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7231679" y="50882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7836623" y="10957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7836623" y="10957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7836623" y="10957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7776129" y="12858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7715634" y="12858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7836623" y="12858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7534151" y="45178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4" name="pt314"/>
            <p:cNvSpPr/>
            <p:nvPr/>
          </p:nvSpPr>
          <p:spPr>
            <a:xfrm>
              <a:off x="7352667" y="45178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5" name="pt315"/>
            <p:cNvSpPr/>
            <p:nvPr/>
          </p:nvSpPr>
          <p:spPr>
            <a:xfrm>
              <a:off x="7292173" y="45178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6" name="pt316"/>
            <p:cNvSpPr/>
            <p:nvPr/>
          </p:nvSpPr>
          <p:spPr>
            <a:xfrm>
              <a:off x="7594645" y="33771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7" name="pt317"/>
            <p:cNvSpPr/>
            <p:nvPr/>
          </p:nvSpPr>
          <p:spPr>
            <a:xfrm>
              <a:off x="7534151" y="33771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8" name="pt318"/>
            <p:cNvSpPr/>
            <p:nvPr/>
          </p:nvSpPr>
          <p:spPr>
            <a:xfrm>
              <a:off x="7534151" y="33771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9" name="pt319"/>
            <p:cNvSpPr/>
            <p:nvPr/>
          </p:nvSpPr>
          <p:spPr>
            <a:xfrm>
              <a:off x="7836623" y="1475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0" name="pt320"/>
            <p:cNvSpPr/>
            <p:nvPr/>
          </p:nvSpPr>
          <p:spPr>
            <a:xfrm>
              <a:off x="7836623" y="1475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1" name="pt321"/>
            <p:cNvSpPr/>
            <p:nvPr/>
          </p:nvSpPr>
          <p:spPr>
            <a:xfrm>
              <a:off x="7836623" y="1475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2" name="pt322"/>
            <p:cNvSpPr/>
            <p:nvPr/>
          </p:nvSpPr>
          <p:spPr>
            <a:xfrm>
              <a:off x="7171184" y="565858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3" name="pt323"/>
            <p:cNvSpPr/>
            <p:nvPr/>
          </p:nvSpPr>
          <p:spPr>
            <a:xfrm>
              <a:off x="5840306" y="565858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4" name="pt324"/>
            <p:cNvSpPr/>
            <p:nvPr/>
          </p:nvSpPr>
          <p:spPr>
            <a:xfrm>
              <a:off x="5840306" y="565858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5" name="pt325"/>
            <p:cNvSpPr/>
            <p:nvPr/>
          </p:nvSpPr>
          <p:spPr>
            <a:xfrm>
              <a:off x="7715634" y="26166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6" name="pt326"/>
            <p:cNvSpPr/>
            <p:nvPr/>
          </p:nvSpPr>
          <p:spPr>
            <a:xfrm>
              <a:off x="7655140" y="26166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7" name="pt327"/>
            <p:cNvSpPr/>
            <p:nvPr/>
          </p:nvSpPr>
          <p:spPr>
            <a:xfrm>
              <a:off x="7655140" y="26166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8" name="pt328"/>
            <p:cNvSpPr/>
            <p:nvPr/>
          </p:nvSpPr>
          <p:spPr>
            <a:xfrm>
              <a:off x="7594645" y="47079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9" name="pt329"/>
            <p:cNvSpPr/>
            <p:nvPr/>
          </p:nvSpPr>
          <p:spPr>
            <a:xfrm>
              <a:off x="7292173" y="47079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0" name="pt330"/>
            <p:cNvSpPr/>
            <p:nvPr/>
          </p:nvSpPr>
          <p:spPr>
            <a:xfrm>
              <a:off x="7292173" y="47079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1" name="pt331"/>
            <p:cNvSpPr/>
            <p:nvPr/>
          </p:nvSpPr>
          <p:spPr>
            <a:xfrm>
              <a:off x="7594645" y="35672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2" name="pt332"/>
            <p:cNvSpPr/>
            <p:nvPr/>
          </p:nvSpPr>
          <p:spPr>
            <a:xfrm>
              <a:off x="7534151" y="35672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3" name="pt333"/>
            <p:cNvSpPr/>
            <p:nvPr/>
          </p:nvSpPr>
          <p:spPr>
            <a:xfrm>
              <a:off x="7473656" y="35672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4" name="pt334"/>
            <p:cNvSpPr/>
            <p:nvPr/>
          </p:nvSpPr>
          <p:spPr>
            <a:xfrm>
              <a:off x="7776129" y="29969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5" name="pt335"/>
            <p:cNvSpPr/>
            <p:nvPr/>
          </p:nvSpPr>
          <p:spPr>
            <a:xfrm>
              <a:off x="7655140" y="29969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6" name="pt336"/>
            <p:cNvSpPr/>
            <p:nvPr/>
          </p:nvSpPr>
          <p:spPr>
            <a:xfrm>
              <a:off x="7594645" y="29969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7" name="tx337"/>
            <p:cNvSpPr/>
            <p:nvPr/>
          </p:nvSpPr>
          <p:spPr>
            <a:xfrm>
              <a:off x="982116" y="5652544"/>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Romania</a:t>
              </a:r>
            </a:p>
          </p:txBody>
        </p:sp>
        <p:sp>
          <p:nvSpPr>
            <p:cNvPr id="338" name="tx338"/>
            <p:cNvSpPr/>
            <p:nvPr/>
          </p:nvSpPr>
          <p:spPr>
            <a:xfrm>
              <a:off x="1075202" y="5462425"/>
              <a:ext cx="4660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Estonia</a:t>
              </a:r>
            </a:p>
          </p:txBody>
        </p:sp>
        <p:sp>
          <p:nvSpPr>
            <p:cNvPr id="339" name="tx339"/>
            <p:cNvSpPr/>
            <p:nvPr/>
          </p:nvSpPr>
          <p:spPr>
            <a:xfrm>
              <a:off x="1106383" y="5272306"/>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Austria</a:t>
              </a:r>
            </a:p>
          </p:txBody>
        </p:sp>
        <p:sp>
          <p:nvSpPr>
            <p:cNvPr id="340" name="tx340"/>
            <p:cNvSpPr/>
            <p:nvPr/>
          </p:nvSpPr>
          <p:spPr>
            <a:xfrm>
              <a:off x="974069" y="5082186"/>
              <a:ext cx="567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Lithuania</a:t>
              </a:r>
            </a:p>
          </p:txBody>
        </p:sp>
        <p:sp>
          <p:nvSpPr>
            <p:cNvPr id="341" name="tx341"/>
            <p:cNvSpPr/>
            <p:nvPr/>
          </p:nvSpPr>
          <p:spPr>
            <a:xfrm>
              <a:off x="966571" y="4892067"/>
              <a:ext cx="5747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Germany</a:t>
              </a:r>
            </a:p>
          </p:txBody>
        </p:sp>
        <p:sp>
          <p:nvSpPr>
            <p:cNvPr id="342" name="tx342"/>
            <p:cNvSpPr/>
            <p:nvPr/>
          </p:nvSpPr>
          <p:spPr>
            <a:xfrm>
              <a:off x="1005341" y="4701948"/>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Slovenia</a:t>
              </a:r>
            </a:p>
          </p:txBody>
        </p:sp>
        <p:sp>
          <p:nvSpPr>
            <p:cNvPr id="343" name="tx343"/>
            <p:cNvSpPr/>
            <p:nvPr/>
          </p:nvSpPr>
          <p:spPr>
            <a:xfrm>
              <a:off x="508182" y="4511829"/>
              <a:ext cx="24076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The</a:t>
              </a:r>
            </a:p>
          </p:txBody>
        </p:sp>
        <p:sp>
          <p:nvSpPr>
            <p:cNvPr id="344" name="tx344"/>
            <p:cNvSpPr/>
            <p:nvPr/>
          </p:nvSpPr>
          <p:spPr>
            <a:xfrm>
              <a:off x="787806" y="4511829"/>
              <a:ext cx="75346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Netherlands</a:t>
              </a:r>
            </a:p>
          </p:txBody>
        </p:sp>
        <p:sp>
          <p:nvSpPr>
            <p:cNvPr id="345" name="tx345"/>
            <p:cNvSpPr/>
            <p:nvPr/>
          </p:nvSpPr>
          <p:spPr>
            <a:xfrm>
              <a:off x="1113972" y="4321709"/>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Ireland</a:t>
              </a:r>
            </a:p>
          </p:txBody>
        </p:sp>
        <p:sp>
          <p:nvSpPr>
            <p:cNvPr id="346" name="tx346"/>
            <p:cNvSpPr/>
            <p:nvPr/>
          </p:nvSpPr>
          <p:spPr>
            <a:xfrm>
              <a:off x="1090838" y="4131590"/>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Croatia</a:t>
              </a:r>
            </a:p>
          </p:txBody>
        </p:sp>
        <p:sp>
          <p:nvSpPr>
            <p:cNvPr id="347" name="tx347"/>
            <p:cNvSpPr/>
            <p:nvPr/>
          </p:nvSpPr>
          <p:spPr>
            <a:xfrm>
              <a:off x="1083065" y="3941471"/>
              <a:ext cx="4582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Finland</a:t>
              </a:r>
            </a:p>
          </p:txBody>
        </p:sp>
        <p:sp>
          <p:nvSpPr>
            <p:cNvPr id="348" name="tx348"/>
            <p:cNvSpPr/>
            <p:nvPr/>
          </p:nvSpPr>
          <p:spPr>
            <a:xfrm>
              <a:off x="1028659" y="3751351"/>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Bulgaria</a:t>
              </a:r>
            </a:p>
          </p:txBody>
        </p:sp>
        <p:sp>
          <p:nvSpPr>
            <p:cNvPr id="349" name="tx349"/>
            <p:cNvSpPr/>
            <p:nvPr/>
          </p:nvSpPr>
          <p:spPr>
            <a:xfrm>
              <a:off x="1183924" y="3561232"/>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Spain</a:t>
              </a:r>
            </a:p>
          </p:txBody>
        </p:sp>
        <p:sp>
          <p:nvSpPr>
            <p:cNvPr id="350" name="tx350"/>
            <p:cNvSpPr/>
            <p:nvPr/>
          </p:nvSpPr>
          <p:spPr>
            <a:xfrm>
              <a:off x="1106200" y="3371113"/>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Poland</a:t>
              </a:r>
            </a:p>
          </p:txBody>
        </p:sp>
        <p:sp>
          <p:nvSpPr>
            <p:cNvPr id="351" name="tx351"/>
            <p:cNvSpPr/>
            <p:nvPr/>
          </p:nvSpPr>
          <p:spPr>
            <a:xfrm>
              <a:off x="1082974" y="3180994"/>
              <a:ext cx="4582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Greece</a:t>
              </a:r>
            </a:p>
          </p:txBody>
        </p:sp>
        <p:sp>
          <p:nvSpPr>
            <p:cNvPr id="352" name="tx352"/>
            <p:cNvSpPr/>
            <p:nvPr/>
          </p:nvSpPr>
          <p:spPr>
            <a:xfrm>
              <a:off x="1036340" y="2990874"/>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Sweden</a:t>
              </a:r>
            </a:p>
          </p:txBody>
        </p:sp>
        <p:sp>
          <p:nvSpPr>
            <p:cNvPr id="353" name="tx353"/>
            <p:cNvSpPr/>
            <p:nvPr/>
          </p:nvSpPr>
          <p:spPr>
            <a:xfrm>
              <a:off x="1284965" y="2800755"/>
              <a:ext cx="2563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Italy</a:t>
              </a:r>
            </a:p>
          </p:txBody>
        </p:sp>
        <p:sp>
          <p:nvSpPr>
            <p:cNvPr id="354" name="tx354"/>
            <p:cNvSpPr/>
            <p:nvPr/>
          </p:nvSpPr>
          <p:spPr>
            <a:xfrm>
              <a:off x="1013205" y="2610636"/>
              <a:ext cx="5280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Slovakia</a:t>
              </a:r>
            </a:p>
          </p:txBody>
        </p:sp>
        <p:sp>
          <p:nvSpPr>
            <p:cNvPr id="355" name="tx355"/>
            <p:cNvSpPr/>
            <p:nvPr/>
          </p:nvSpPr>
          <p:spPr>
            <a:xfrm>
              <a:off x="1106383" y="2420517"/>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France</a:t>
              </a:r>
            </a:p>
          </p:txBody>
        </p:sp>
        <p:sp>
          <p:nvSpPr>
            <p:cNvPr id="356" name="tx356"/>
            <p:cNvSpPr/>
            <p:nvPr/>
          </p:nvSpPr>
          <p:spPr>
            <a:xfrm>
              <a:off x="974435" y="2230397"/>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Denmark</a:t>
              </a:r>
            </a:p>
          </p:txBody>
        </p:sp>
        <p:sp>
          <p:nvSpPr>
            <p:cNvPr id="357" name="tx357"/>
            <p:cNvSpPr/>
            <p:nvPr/>
          </p:nvSpPr>
          <p:spPr>
            <a:xfrm>
              <a:off x="1036522" y="2040278"/>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Czechia</a:t>
              </a:r>
            </a:p>
          </p:txBody>
        </p:sp>
        <p:sp>
          <p:nvSpPr>
            <p:cNvPr id="358" name="tx358"/>
            <p:cNvSpPr/>
            <p:nvPr/>
          </p:nvSpPr>
          <p:spPr>
            <a:xfrm>
              <a:off x="1098702" y="1850159"/>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Cyprus</a:t>
              </a:r>
            </a:p>
          </p:txBody>
        </p:sp>
        <p:sp>
          <p:nvSpPr>
            <p:cNvPr id="359" name="tx359"/>
            <p:cNvSpPr/>
            <p:nvPr/>
          </p:nvSpPr>
          <p:spPr>
            <a:xfrm>
              <a:off x="1036522" y="1660040"/>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Belgium</a:t>
              </a:r>
            </a:p>
          </p:txBody>
        </p:sp>
        <p:sp>
          <p:nvSpPr>
            <p:cNvPr id="360" name="tx360"/>
            <p:cNvSpPr/>
            <p:nvPr/>
          </p:nvSpPr>
          <p:spPr>
            <a:xfrm>
              <a:off x="1020795" y="1469920"/>
              <a:ext cx="5204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Portugal</a:t>
              </a:r>
            </a:p>
          </p:txBody>
        </p:sp>
        <p:sp>
          <p:nvSpPr>
            <p:cNvPr id="361" name="tx361"/>
            <p:cNvSpPr/>
            <p:nvPr/>
          </p:nvSpPr>
          <p:spPr>
            <a:xfrm>
              <a:off x="1199560" y="1279801"/>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Malta</a:t>
              </a:r>
            </a:p>
          </p:txBody>
        </p:sp>
        <p:sp>
          <p:nvSpPr>
            <p:cNvPr id="362" name="tx362"/>
            <p:cNvSpPr/>
            <p:nvPr/>
          </p:nvSpPr>
          <p:spPr>
            <a:xfrm>
              <a:off x="764397" y="1089682"/>
              <a:ext cx="7768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Luxembourg</a:t>
              </a:r>
            </a:p>
          </p:txBody>
        </p:sp>
        <p:sp>
          <p:nvSpPr>
            <p:cNvPr id="363" name="tx363"/>
            <p:cNvSpPr/>
            <p:nvPr/>
          </p:nvSpPr>
          <p:spPr>
            <a:xfrm>
              <a:off x="1168379" y="899563"/>
              <a:ext cx="372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Latvia</a:t>
              </a:r>
            </a:p>
          </p:txBody>
        </p:sp>
        <p:sp>
          <p:nvSpPr>
            <p:cNvPr id="364" name="tx364"/>
            <p:cNvSpPr/>
            <p:nvPr/>
          </p:nvSpPr>
          <p:spPr>
            <a:xfrm>
              <a:off x="1013114" y="709443"/>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Hungary</a:t>
              </a:r>
            </a:p>
          </p:txBody>
        </p:sp>
        <p:sp>
          <p:nvSpPr>
            <p:cNvPr id="365" name="tx365"/>
            <p:cNvSpPr/>
            <p:nvPr/>
          </p:nvSpPr>
          <p:spPr>
            <a:xfrm>
              <a:off x="187528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6" name="tx366"/>
            <p:cNvSpPr/>
            <p:nvPr/>
          </p:nvSpPr>
          <p:spPr>
            <a:xfrm>
              <a:off x="3356556"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7" name="tx367"/>
            <p:cNvSpPr/>
            <p:nvPr/>
          </p:nvSpPr>
          <p:spPr>
            <a:xfrm>
              <a:off x="486891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68" name="tx368"/>
            <p:cNvSpPr/>
            <p:nvPr/>
          </p:nvSpPr>
          <p:spPr>
            <a:xfrm>
              <a:off x="6381279"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69" name="tx369"/>
            <p:cNvSpPr/>
            <p:nvPr/>
          </p:nvSpPr>
          <p:spPr>
            <a:xfrm>
              <a:off x="7862551"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0" name="tx370"/>
            <p:cNvSpPr/>
            <p:nvPr/>
          </p:nvSpPr>
          <p:spPr>
            <a:xfrm>
              <a:off x="4500049"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1" name="pt371"/>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2" name="pt372"/>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3" name="pt373"/>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74" name="tx374"/>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75" name="tx375"/>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76" name="tx376"/>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77" name="tx377"/>
            <p:cNvSpPr/>
            <p:nvPr/>
          </p:nvSpPr>
          <p:spPr>
            <a:xfrm>
              <a:off x="1603901" y="435349"/>
              <a:ext cx="421565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country, European Union, 2019-2025</a:t>
              </a:r>
            </a:p>
          </p:txBody>
        </p:sp>
        <p:sp>
          <p:nvSpPr>
            <p:cNvPr id="378" name="tx378"/>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79" name="tx379"/>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80" name="tx380"/>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81" name="tx381"/>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DTP3 coverage across years 2019 to 2025 (grey bars), and coverage in specific years (dots), by country. The chart can be used for assessing recovery to pre-pandemic levels and progress beyond 2019.
In 2024, 19 (out of 27) countries had lower coverage than in 2019.
In 2025, 7 countries had lower DTP3 coverage than in 2024.
In 2025, 16 countries had lower coverage than in 2019.</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416361" y="5434532"/>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5" name="pl5"/>
            <p:cNvSpPr/>
            <p:nvPr/>
          </p:nvSpPr>
          <p:spPr>
            <a:xfrm>
              <a:off x="1416361" y="5202039"/>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6" name="pl6"/>
            <p:cNvSpPr/>
            <p:nvPr/>
          </p:nvSpPr>
          <p:spPr>
            <a:xfrm>
              <a:off x="1416361" y="4969547"/>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7" name="pl7"/>
            <p:cNvSpPr/>
            <p:nvPr/>
          </p:nvSpPr>
          <p:spPr>
            <a:xfrm>
              <a:off x="1416361" y="4737055"/>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8" name="pl8"/>
            <p:cNvSpPr/>
            <p:nvPr/>
          </p:nvSpPr>
          <p:spPr>
            <a:xfrm>
              <a:off x="1416361" y="4504563"/>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9" name="pl9"/>
            <p:cNvSpPr/>
            <p:nvPr/>
          </p:nvSpPr>
          <p:spPr>
            <a:xfrm>
              <a:off x="1416361" y="4272070"/>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0" name="pl10"/>
            <p:cNvSpPr/>
            <p:nvPr/>
          </p:nvSpPr>
          <p:spPr>
            <a:xfrm>
              <a:off x="1416361" y="4039578"/>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1" name="pl11"/>
            <p:cNvSpPr/>
            <p:nvPr/>
          </p:nvSpPr>
          <p:spPr>
            <a:xfrm>
              <a:off x="1416361" y="3807086"/>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2" name="pl12"/>
            <p:cNvSpPr/>
            <p:nvPr/>
          </p:nvSpPr>
          <p:spPr>
            <a:xfrm>
              <a:off x="1416361" y="3574593"/>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3" name="pl13"/>
            <p:cNvSpPr/>
            <p:nvPr/>
          </p:nvSpPr>
          <p:spPr>
            <a:xfrm>
              <a:off x="1416361" y="3342101"/>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4" name="pl14"/>
            <p:cNvSpPr/>
            <p:nvPr/>
          </p:nvSpPr>
          <p:spPr>
            <a:xfrm>
              <a:off x="1416361" y="3109609"/>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5" name="pl15"/>
            <p:cNvSpPr/>
            <p:nvPr/>
          </p:nvSpPr>
          <p:spPr>
            <a:xfrm>
              <a:off x="1416361" y="2877116"/>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6" name="pl16"/>
            <p:cNvSpPr/>
            <p:nvPr/>
          </p:nvSpPr>
          <p:spPr>
            <a:xfrm>
              <a:off x="1416361" y="2644624"/>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7" name="pl17"/>
            <p:cNvSpPr/>
            <p:nvPr/>
          </p:nvSpPr>
          <p:spPr>
            <a:xfrm>
              <a:off x="1416361" y="2412132"/>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8" name="pl18"/>
            <p:cNvSpPr/>
            <p:nvPr/>
          </p:nvSpPr>
          <p:spPr>
            <a:xfrm>
              <a:off x="1416361" y="2179639"/>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9" name="pl19"/>
            <p:cNvSpPr/>
            <p:nvPr/>
          </p:nvSpPr>
          <p:spPr>
            <a:xfrm>
              <a:off x="1416361" y="1947147"/>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20" name="pl20"/>
            <p:cNvSpPr/>
            <p:nvPr/>
          </p:nvSpPr>
          <p:spPr>
            <a:xfrm>
              <a:off x="15122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8319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1516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713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910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107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567282" y="1947147"/>
              <a:ext cx="351670" cy="0"/>
            </a:xfrm>
            <a:custGeom>
              <a:avLst/>
              <a:pathLst>
                <a:path w="351670" h="0">
                  <a:moveTo>
                    <a:pt x="0" y="0"/>
                  </a:moveTo>
                  <a:lnTo>
                    <a:pt x="351670" y="0"/>
                  </a:lnTo>
                </a:path>
              </a:pathLst>
            </a:custGeom>
            <a:ln w="81303" cap="flat">
              <a:solidFill>
                <a:srgbClr val="E8E8E8">
                  <a:alpha val="100000"/>
                </a:srgbClr>
              </a:solidFill>
              <a:prstDash val="solid"/>
              <a:round/>
            </a:ln>
          </p:spPr>
          <p:txBody>
            <a:bodyPr/>
            <a:lstStyle/>
            <a:p/>
          </p:txBody>
        </p:sp>
        <p:sp>
          <p:nvSpPr>
            <p:cNvPr id="27" name="pl27"/>
            <p:cNvSpPr/>
            <p:nvPr/>
          </p:nvSpPr>
          <p:spPr>
            <a:xfrm>
              <a:off x="2870997" y="2179639"/>
              <a:ext cx="95910" cy="0"/>
            </a:xfrm>
            <a:custGeom>
              <a:avLst/>
              <a:pathLst>
                <a:path w="95910" h="0">
                  <a:moveTo>
                    <a:pt x="0" y="0"/>
                  </a:moveTo>
                  <a:lnTo>
                    <a:pt x="95910" y="0"/>
                  </a:lnTo>
                </a:path>
              </a:pathLst>
            </a:custGeom>
            <a:ln w="81303" cap="flat">
              <a:solidFill>
                <a:srgbClr val="E8E8E8">
                  <a:alpha val="100000"/>
                </a:srgbClr>
              </a:solidFill>
              <a:prstDash val="solid"/>
              <a:round/>
            </a:ln>
          </p:spPr>
          <p:txBody>
            <a:bodyPr/>
            <a:lstStyle/>
            <a:p/>
          </p:txBody>
        </p:sp>
        <p:sp>
          <p:nvSpPr>
            <p:cNvPr id="28" name="pl28"/>
            <p:cNvSpPr/>
            <p:nvPr/>
          </p:nvSpPr>
          <p:spPr>
            <a:xfrm>
              <a:off x="3014863" y="2412132"/>
              <a:ext cx="79925" cy="0"/>
            </a:xfrm>
            <a:custGeom>
              <a:avLst/>
              <a:pathLst>
                <a:path w="79925" h="0">
                  <a:moveTo>
                    <a:pt x="0" y="0"/>
                  </a:moveTo>
                  <a:lnTo>
                    <a:pt x="79925" y="0"/>
                  </a:lnTo>
                </a:path>
              </a:pathLst>
            </a:custGeom>
            <a:ln w="81303" cap="flat">
              <a:solidFill>
                <a:srgbClr val="E8E8E8">
                  <a:alpha val="100000"/>
                </a:srgbClr>
              </a:solidFill>
              <a:prstDash val="solid"/>
              <a:round/>
            </a:ln>
          </p:spPr>
          <p:txBody>
            <a:bodyPr/>
            <a:lstStyle/>
            <a:p/>
          </p:txBody>
        </p:sp>
        <p:sp>
          <p:nvSpPr>
            <p:cNvPr id="29" name="pl29"/>
            <p:cNvSpPr/>
            <p:nvPr/>
          </p:nvSpPr>
          <p:spPr>
            <a:xfrm>
              <a:off x="2950923" y="2644624"/>
              <a:ext cx="79925" cy="0"/>
            </a:xfrm>
            <a:custGeom>
              <a:avLst/>
              <a:pathLst>
                <a:path w="79925" h="0">
                  <a:moveTo>
                    <a:pt x="0" y="0"/>
                  </a:moveTo>
                  <a:lnTo>
                    <a:pt x="79925" y="0"/>
                  </a:lnTo>
                </a:path>
              </a:pathLst>
            </a:custGeom>
            <a:ln w="81303" cap="flat">
              <a:solidFill>
                <a:srgbClr val="E8E8E8">
                  <a:alpha val="100000"/>
                </a:srgbClr>
              </a:solidFill>
              <a:prstDash val="solid"/>
              <a:round/>
            </a:ln>
          </p:spPr>
          <p:txBody>
            <a:bodyPr/>
            <a:lstStyle/>
            <a:p/>
          </p:txBody>
        </p:sp>
        <p:sp>
          <p:nvSpPr>
            <p:cNvPr id="30" name="pl30"/>
            <p:cNvSpPr/>
            <p:nvPr/>
          </p:nvSpPr>
          <p:spPr>
            <a:xfrm>
              <a:off x="2950923" y="2877116"/>
              <a:ext cx="63940" cy="0"/>
            </a:xfrm>
            <a:custGeom>
              <a:avLst/>
              <a:pathLst>
                <a:path w="63940" h="0">
                  <a:moveTo>
                    <a:pt x="0" y="0"/>
                  </a:moveTo>
                  <a:lnTo>
                    <a:pt x="63940" y="0"/>
                  </a:lnTo>
                </a:path>
              </a:pathLst>
            </a:custGeom>
            <a:ln w="81303" cap="flat">
              <a:solidFill>
                <a:srgbClr val="E8E8E8">
                  <a:alpha val="100000"/>
                </a:srgbClr>
              </a:solidFill>
              <a:prstDash val="solid"/>
              <a:round/>
            </a:ln>
          </p:spPr>
          <p:txBody>
            <a:bodyPr/>
            <a:lstStyle/>
            <a:p/>
          </p:txBody>
        </p:sp>
        <p:sp>
          <p:nvSpPr>
            <p:cNvPr id="31" name="pl31"/>
            <p:cNvSpPr/>
            <p:nvPr/>
          </p:nvSpPr>
          <p:spPr>
            <a:xfrm>
              <a:off x="2950923" y="3109609"/>
              <a:ext cx="63940" cy="0"/>
            </a:xfrm>
            <a:custGeom>
              <a:avLst/>
              <a:pathLst>
                <a:path w="63940" h="0">
                  <a:moveTo>
                    <a:pt x="0" y="0"/>
                  </a:moveTo>
                  <a:lnTo>
                    <a:pt x="63940" y="0"/>
                  </a:lnTo>
                </a:path>
              </a:pathLst>
            </a:custGeom>
            <a:ln w="81303" cap="flat">
              <a:solidFill>
                <a:srgbClr val="E8E8E8">
                  <a:alpha val="100000"/>
                </a:srgbClr>
              </a:solidFill>
              <a:prstDash val="solid"/>
              <a:round/>
            </a:ln>
          </p:spPr>
          <p:txBody>
            <a:bodyPr/>
            <a:lstStyle/>
            <a:p/>
          </p:txBody>
        </p:sp>
        <p:sp>
          <p:nvSpPr>
            <p:cNvPr id="32" name="pl32"/>
            <p:cNvSpPr/>
            <p:nvPr/>
          </p:nvSpPr>
          <p:spPr>
            <a:xfrm>
              <a:off x="2966908" y="3342101"/>
              <a:ext cx="47955" cy="0"/>
            </a:xfrm>
            <a:custGeom>
              <a:avLst/>
              <a:pathLst>
                <a:path w="47955" h="0">
                  <a:moveTo>
                    <a:pt x="0" y="0"/>
                  </a:moveTo>
                  <a:lnTo>
                    <a:pt x="47955" y="0"/>
                  </a:lnTo>
                </a:path>
              </a:pathLst>
            </a:custGeom>
            <a:ln w="81303" cap="flat">
              <a:solidFill>
                <a:srgbClr val="E8E8E8">
                  <a:alpha val="100000"/>
                </a:srgbClr>
              </a:solidFill>
              <a:prstDash val="solid"/>
              <a:round/>
            </a:ln>
          </p:spPr>
          <p:txBody>
            <a:bodyPr/>
            <a:lstStyle/>
            <a:p/>
          </p:txBody>
        </p:sp>
        <p:sp>
          <p:nvSpPr>
            <p:cNvPr id="33" name="pl33"/>
            <p:cNvSpPr/>
            <p:nvPr/>
          </p:nvSpPr>
          <p:spPr>
            <a:xfrm>
              <a:off x="2934938" y="3574593"/>
              <a:ext cx="47955" cy="0"/>
            </a:xfrm>
            <a:custGeom>
              <a:avLst/>
              <a:pathLst>
                <a:path w="47955" h="0">
                  <a:moveTo>
                    <a:pt x="0" y="0"/>
                  </a:moveTo>
                  <a:lnTo>
                    <a:pt x="47955" y="0"/>
                  </a:lnTo>
                </a:path>
              </a:pathLst>
            </a:custGeom>
            <a:ln w="81303" cap="flat">
              <a:solidFill>
                <a:srgbClr val="E8E8E8">
                  <a:alpha val="100000"/>
                </a:srgbClr>
              </a:solidFill>
              <a:prstDash val="solid"/>
              <a:round/>
            </a:ln>
          </p:spPr>
          <p:txBody>
            <a:bodyPr/>
            <a:lstStyle/>
            <a:p/>
          </p:txBody>
        </p:sp>
        <p:sp>
          <p:nvSpPr>
            <p:cNvPr id="34" name="pl34"/>
            <p:cNvSpPr/>
            <p:nvPr/>
          </p:nvSpPr>
          <p:spPr>
            <a:xfrm>
              <a:off x="3030848" y="3807086"/>
              <a:ext cx="47955" cy="0"/>
            </a:xfrm>
            <a:custGeom>
              <a:avLst/>
              <a:pathLst>
                <a:path w="47955" h="0">
                  <a:moveTo>
                    <a:pt x="0" y="0"/>
                  </a:moveTo>
                  <a:lnTo>
                    <a:pt x="47955" y="0"/>
                  </a:lnTo>
                </a:path>
              </a:pathLst>
            </a:custGeom>
            <a:ln w="81303" cap="flat">
              <a:solidFill>
                <a:srgbClr val="E8E8E8">
                  <a:alpha val="100000"/>
                </a:srgbClr>
              </a:solidFill>
              <a:prstDash val="solid"/>
              <a:round/>
            </a:ln>
          </p:spPr>
          <p:txBody>
            <a:bodyPr/>
            <a:lstStyle/>
            <a:p/>
          </p:txBody>
        </p:sp>
        <p:sp>
          <p:nvSpPr>
            <p:cNvPr id="35" name="pl35"/>
            <p:cNvSpPr/>
            <p:nvPr/>
          </p:nvSpPr>
          <p:spPr>
            <a:xfrm>
              <a:off x="2934938" y="4039578"/>
              <a:ext cx="31970" cy="0"/>
            </a:xfrm>
            <a:custGeom>
              <a:avLst/>
              <a:pathLst>
                <a:path w="31970" h="0">
                  <a:moveTo>
                    <a:pt x="0" y="0"/>
                  </a:moveTo>
                  <a:lnTo>
                    <a:pt x="31970" y="0"/>
                  </a:lnTo>
                </a:path>
              </a:pathLst>
            </a:custGeom>
            <a:ln w="81303" cap="flat">
              <a:solidFill>
                <a:srgbClr val="E8E8E8">
                  <a:alpha val="100000"/>
                </a:srgbClr>
              </a:solidFill>
              <a:prstDash val="solid"/>
              <a:round/>
            </a:ln>
          </p:spPr>
          <p:txBody>
            <a:bodyPr/>
            <a:lstStyle/>
            <a:p/>
          </p:txBody>
        </p:sp>
        <p:sp>
          <p:nvSpPr>
            <p:cNvPr id="36" name="pl36"/>
            <p:cNvSpPr/>
            <p:nvPr/>
          </p:nvSpPr>
          <p:spPr>
            <a:xfrm>
              <a:off x="2998878" y="4272070"/>
              <a:ext cx="31970" cy="0"/>
            </a:xfrm>
            <a:custGeom>
              <a:avLst/>
              <a:pathLst>
                <a:path w="31970" h="0">
                  <a:moveTo>
                    <a:pt x="0" y="0"/>
                  </a:moveTo>
                  <a:lnTo>
                    <a:pt x="31970" y="0"/>
                  </a:lnTo>
                </a:path>
              </a:pathLst>
            </a:custGeom>
            <a:ln w="81303" cap="flat">
              <a:solidFill>
                <a:srgbClr val="E8E8E8">
                  <a:alpha val="100000"/>
                </a:srgbClr>
              </a:solidFill>
              <a:prstDash val="solid"/>
              <a:round/>
            </a:ln>
          </p:spPr>
          <p:txBody>
            <a:bodyPr/>
            <a:lstStyle/>
            <a:p/>
          </p:txBody>
        </p:sp>
        <p:sp>
          <p:nvSpPr>
            <p:cNvPr id="37" name="pl37"/>
            <p:cNvSpPr/>
            <p:nvPr/>
          </p:nvSpPr>
          <p:spPr>
            <a:xfrm>
              <a:off x="2982893" y="4504563"/>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38" name="pl38"/>
            <p:cNvSpPr/>
            <p:nvPr/>
          </p:nvSpPr>
          <p:spPr>
            <a:xfrm>
              <a:off x="3046833" y="4737055"/>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39" name="pl39"/>
            <p:cNvSpPr/>
            <p:nvPr/>
          </p:nvSpPr>
          <p:spPr>
            <a:xfrm>
              <a:off x="3030848" y="4969547"/>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40" name="pl40"/>
            <p:cNvSpPr/>
            <p:nvPr/>
          </p:nvSpPr>
          <p:spPr>
            <a:xfrm>
              <a:off x="3014863" y="5202039"/>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41" name="pl41"/>
            <p:cNvSpPr/>
            <p:nvPr/>
          </p:nvSpPr>
          <p:spPr>
            <a:xfrm>
              <a:off x="3046833" y="5434532"/>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42" name="pt42"/>
            <p:cNvSpPr/>
            <p:nvPr/>
          </p:nvSpPr>
          <p:spPr>
            <a:xfrm>
              <a:off x="2994378" y="4500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978393" y="45000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3010363" y="33376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962408" y="33376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3058318"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042333"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962408" y="2175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866497" y="2175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962408" y="40350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930438" y="40350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3090288" y="24076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010363" y="24076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010363" y="28726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946423" y="28726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042333" y="4965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026348" y="4965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978393" y="35700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930438" y="35700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010363" y="31051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946423" y="31051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026348" y="51975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3010363" y="51975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2914452" y="19426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562782" y="19426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3058318" y="5430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042333" y="54300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026348"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946423"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026348" y="42675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994378" y="42675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3074303" y="38025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026348" y="38025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953726" y="445941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2937741" y="44594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6" name="pt76"/>
            <p:cNvSpPr/>
            <p:nvPr/>
          </p:nvSpPr>
          <p:spPr>
            <a:xfrm>
              <a:off x="2969711" y="3296949"/>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7" name="pt77"/>
            <p:cNvSpPr/>
            <p:nvPr/>
          </p:nvSpPr>
          <p:spPr>
            <a:xfrm>
              <a:off x="2921756" y="329694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3017666" y="469190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3001681"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2921756" y="21344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2825846" y="21344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2" name="pt82"/>
            <p:cNvSpPr/>
            <p:nvPr/>
          </p:nvSpPr>
          <p:spPr>
            <a:xfrm>
              <a:off x="2921756" y="3994426"/>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3" name="pt83"/>
            <p:cNvSpPr/>
            <p:nvPr/>
          </p:nvSpPr>
          <p:spPr>
            <a:xfrm>
              <a:off x="2889786" y="399442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3049636" y="23669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2969711" y="23669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6" name="pt86"/>
            <p:cNvSpPr/>
            <p:nvPr/>
          </p:nvSpPr>
          <p:spPr>
            <a:xfrm>
              <a:off x="2969711" y="283196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7" name="pt87"/>
            <p:cNvSpPr/>
            <p:nvPr/>
          </p:nvSpPr>
          <p:spPr>
            <a:xfrm>
              <a:off x="2905771" y="28319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8" name="pt88"/>
            <p:cNvSpPr/>
            <p:nvPr/>
          </p:nvSpPr>
          <p:spPr>
            <a:xfrm>
              <a:off x="3001681" y="49243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9" name="pt89"/>
            <p:cNvSpPr/>
            <p:nvPr/>
          </p:nvSpPr>
          <p:spPr>
            <a:xfrm>
              <a:off x="2985696" y="49243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2937741" y="352944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2889786" y="352944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2969711" y="306445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2905771" y="306445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4" name="pt94"/>
            <p:cNvSpPr/>
            <p:nvPr/>
          </p:nvSpPr>
          <p:spPr>
            <a:xfrm>
              <a:off x="2985696" y="51568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5" name="pt95"/>
            <p:cNvSpPr/>
            <p:nvPr/>
          </p:nvSpPr>
          <p:spPr>
            <a:xfrm>
              <a:off x="2969711" y="51568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2873801" y="190199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2522130" y="19019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3017666" y="5389380"/>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3001681" y="53893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2985696" y="259947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2905771"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2985696" y="422691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2953726" y="422691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3033651" y="3761934"/>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2985696" y="376193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tx106"/>
            <p:cNvSpPr/>
            <p:nvPr/>
          </p:nvSpPr>
          <p:spPr>
            <a:xfrm>
              <a:off x="3247861" y="446323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7" name="tx107"/>
            <p:cNvSpPr/>
            <p:nvPr/>
          </p:nvSpPr>
          <p:spPr>
            <a:xfrm>
              <a:off x="3247861" y="3300770"/>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08" name="tx108"/>
            <p:cNvSpPr/>
            <p:nvPr/>
          </p:nvSpPr>
          <p:spPr>
            <a:xfrm>
              <a:off x="3247861" y="46957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09" name="tx109"/>
            <p:cNvSpPr/>
            <p:nvPr/>
          </p:nvSpPr>
          <p:spPr>
            <a:xfrm>
              <a:off x="3247861" y="21383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-6%</a:t>
              </a:r>
            </a:p>
          </p:txBody>
        </p:sp>
        <p:sp>
          <p:nvSpPr>
            <p:cNvPr id="110" name="tx110"/>
            <p:cNvSpPr/>
            <p:nvPr/>
          </p:nvSpPr>
          <p:spPr>
            <a:xfrm>
              <a:off x="3247861" y="3998247"/>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11" name="tx111"/>
            <p:cNvSpPr/>
            <p:nvPr/>
          </p:nvSpPr>
          <p:spPr>
            <a:xfrm>
              <a:off x="3247861" y="23708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12" name="tx112"/>
            <p:cNvSpPr/>
            <p:nvPr/>
          </p:nvSpPr>
          <p:spPr>
            <a:xfrm>
              <a:off x="3247861" y="283578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3" name="tx113"/>
            <p:cNvSpPr/>
            <p:nvPr/>
          </p:nvSpPr>
          <p:spPr>
            <a:xfrm>
              <a:off x="3247861" y="49282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4" name="tx114"/>
            <p:cNvSpPr/>
            <p:nvPr/>
          </p:nvSpPr>
          <p:spPr>
            <a:xfrm>
              <a:off x="3247861" y="353326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15" name="tx115"/>
            <p:cNvSpPr/>
            <p:nvPr/>
          </p:nvSpPr>
          <p:spPr>
            <a:xfrm>
              <a:off x="3247861" y="3068278"/>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16" name="tx116"/>
            <p:cNvSpPr/>
            <p:nvPr/>
          </p:nvSpPr>
          <p:spPr>
            <a:xfrm>
              <a:off x="3247861" y="51607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7" name="tx117"/>
            <p:cNvSpPr/>
            <p:nvPr/>
          </p:nvSpPr>
          <p:spPr>
            <a:xfrm>
              <a:off x="3215765" y="1905816"/>
              <a:ext cx="269565"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-22%</a:t>
              </a:r>
            </a:p>
          </p:txBody>
        </p:sp>
        <p:sp>
          <p:nvSpPr>
            <p:cNvPr id="118" name="tx118"/>
            <p:cNvSpPr/>
            <p:nvPr/>
          </p:nvSpPr>
          <p:spPr>
            <a:xfrm>
              <a:off x="3247861" y="53932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19" name="tx119"/>
            <p:cNvSpPr/>
            <p:nvPr/>
          </p:nvSpPr>
          <p:spPr>
            <a:xfrm>
              <a:off x="3247861" y="260329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-5%</a:t>
              </a:r>
            </a:p>
          </p:txBody>
        </p:sp>
        <p:sp>
          <p:nvSpPr>
            <p:cNvPr id="120" name="tx120"/>
            <p:cNvSpPr/>
            <p:nvPr/>
          </p:nvSpPr>
          <p:spPr>
            <a:xfrm>
              <a:off x="3247861" y="423073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1" name="tx121"/>
            <p:cNvSpPr/>
            <p:nvPr/>
          </p:nvSpPr>
          <p:spPr>
            <a:xfrm>
              <a:off x="3247861" y="3765755"/>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22" name="rc122"/>
            <p:cNvSpPr/>
            <p:nvPr/>
          </p:nvSpPr>
          <p:spPr>
            <a:xfrm>
              <a:off x="1416361" y="1807652"/>
              <a:ext cx="2110022" cy="3766375"/>
            </a:xfrm>
            <a:prstGeom prst="rect">
              <a:avLst/>
            </a:prstGeom>
            <a:noFill/>
            <a:ln w="13550" cap="rnd">
              <a:solidFill>
                <a:srgbClr val="999999">
                  <a:alpha val="100000"/>
                </a:srgbClr>
              </a:solidFill>
              <a:prstDash val="solid"/>
              <a:round/>
            </a:ln>
          </p:spPr>
          <p:txBody>
            <a:bodyPr/>
            <a:lstStyle/>
            <a:p/>
          </p:txBody>
        </p:sp>
        <p:sp>
          <p:nvSpPr>
            <p:cNvPr id="123" name="pl123"/>
            <p:cNvSpPr/>
            <p:nvPr/>
          </p:nvSpPr>
          <p:spPr>
            <a:xfrm>
              <a:off x="4081515" y="5209539"/>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24" name="pl124"/>
            <p:cNvSpPr/>
            <p:nvPr/>
          </p:nvSpPr>
          <p:spPr>
            <a:xfrm>
              <a:off x="4081515" y="4602059"/>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25" name="pl125"/>
            <p:cNvSpPr/>
            <p:nvPr/>
          </p:nvSpPr>
          <p:spPr>
            <a:xfrm>
              <a:off x="4081515" y="3994579"/>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26" name="pl126"/>
            <p:cNvSpPr/>
            <p:nvPr/>
          </p:nvSpPr>
          <p:spPr>
            <a:xfrm>
              <a:off x="4081515" y="3387100"/>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27" name="pl127"/>
            <p:cNvSpPr/>
            <p:nvPr/>
          </p:nvSpPr>
          <p:spPr>
            <a:xfrm>
              <a:off x="4081515" y="2779620"/>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28" name="pl128"/>
            <p:cNvSpPr/>
            <p:nvPr/>
          </p:nvSpPr>
          <p:spPr>
            <a:xfrm>
              <a:off x="4081515" y="2172140"/>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29" name="pl129"/>
            <p:cNvSpPr/>
            <p:nvPr/>
          </p:nvSpPr>
          <p:spPr>
            <a:xfrm>
              <a:off x="41774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4971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8168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365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562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7759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520167" y="2172140"/>
              <a:ext cx="63940" cy="0"/>
            </a:xfrm>
            <a:custGeom>
              <a:avLst/>
              <a:pathLst>
                <a:path w="63940" h="0">
                  <a:moveTo>
                    <a:pt x="0" y="0"/>
                  </a:moveTo>
                  <a:lnTo>
                    <a:pt x="63940" y="0"/>
                  </a:lnTo>
                </a:path>
              </a:pathLst>
            </a:custGeom>
            <a:ln w="81303" cap="flat">
              <a:solidFill>
                <a:srgbClr val="E8E8E8">
                  <a:alpha val="100000"/>
                </a:srgbClr>
              </a:solidFill>
              <a:prstDash val="solid"/>
              <a:round/>
            </a:ln>
          </p:spPr>
          <p:txBody>
            <a:bodyPr/>
            <a:lstStyle/>
            <a:p/>
          </p:txBody>
        </p:sp>
        <p:sp>
          <p:nvSpPr>
            <p:cNvPr id="136" name="pl136"/>
            <p:cNvSpPr/>
            <p:nvPr/>
          </p:nvSpPr>
          <p:spPr>
            <a:xfrm>
              <a:off x="5711987" y="2779620"/>
              <a:ext cx="31970" cy="0"/>
            </a:xfrm>
            <a:custGeom>
              <a:avLst/>
              <a:pathLst>
                <a:path w="31970" h="0">
                  <a:moveTo>
                    <a:pt x="0" y="0"/>
                  </a:moveTo>
                  <a:lnTo>
                    <a:pt x="31970" y="0"/>
                  </a:lnTo>
                </a:path>
              </a:pathLst>
            </a:custGeom>
            <a:ln w="81303" cap="flat">
              <a:solidFill>
                <a:srgbClr val="E8E8E8">
                  <a:alpha val="100000"/>
                </a:srgbClr>
              </a:solidFill>
              <a:prstDash val="solid"/>
              <a:round/>
            </a:ln>
          </p:spPr>
          <p:txBody>
            <a:bodyPr/>
            <a:lstStyle/>
            <a:p/>
          </p:txBody>
        </p:sp>
        <p:sp>
          <p:nvSpPr>
            <p:cNvPr id="137" name="pl137"/>
            <p:cNvSpPr/>
            <p:nvPr/>
          </p:nvSpPr>
          <p:spPr>
            <a:xfrm>
              <a:off x="5727972" y="3387100"/>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138" name="pl138"/>
            <p:cNvSpPr/>
            <p:nvPr/>
          </p:nvSpPr>
          <p:spPr>
            <a:xfrm>
              <a:off x="5632062" y="3994579"/>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139" name="pl139"/>
            <p:cNvSpPr/>
            <p:nvPr/>
          </p:nvSpPr>
          <p:spPr>
            <a:xfrm>
              <a:off x="5696002" y="4602059"/>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140" name="pl140"/>
            <p:cNvSpPr/>
            <p:nvPr/>
          </p:nvSpPr>
          <p:spPr>
            <a:xfrm>
              <a:off x="5743957" y="5209539"/>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141" name="pt141"/>
            <p:cNvSpPr/>
            <p:nvPr/>
          </p:nvSpPr>
          <p:spPr>
            <a:xfrm>
              <a:off x="5515667"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579607" y="21676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723472"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5739457" y="33826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707487"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739457" y="277512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5627562"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643547" y="39900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691502"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707487" y="45975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5739457"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755442" y="52050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475015" y="21269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5538955" y="21269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5" name="pt155"/>
            <p:cNvSpPr/>
            <p:nvPr/>
          </p:nvSpPr>
          <p:spPr>
            <a:xfrm>
              <a:off x="5682820" y="334194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6" name="pt156"/>
            <p:cNvSpPr/>
            <p:nvPr/>
          </p:nvSpPr>
          <p:spPr>
            <a:xfrm>
              <a:off x="5698805" y="334194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5666835" y="273446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5698805" y="273446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5586910" y="394942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5602895" y="394942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1" name="pt161"/>
            <p:cNvSpPr/>
            <p:nvPr/>
          </p:nvSpPr>
          <p:spPr>
            <a:xfrm>
              <a:off x="5650850" y="455690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2" name="pt162"/>
            <p:cNvSpPr/>
            <p:nvPr/>
          </p:nvSpPr>
          <p:spPr>
            <a:xfrm>
              <a:off x="5666835" y="455690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5698805" y="5164387"/>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5714790" y="516438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5898522" y="21308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66" name="tx166"/>
            <p:cNvSpPr/>
            <p:nvPr/>
          </p:nvSpPr>
          <p:spPr>
            <a:xfrm>
              <a:off x="5898522" y="334576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67" name="tx167"/>
            <p:cNvSpPr/>
            <p:nvPr/>
          </p:nvSpPr>
          <p:spPr>
            <a:xfrm>
              <a:off x="5898522" y="273828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68" name="tx168"/>
            <p:cNvSpPr/>
            <p:nvPr/>
          </p:nvSpPr>
          <p:spPr>
            <a:xfrm>
              <a:off x="5898522" y="395324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69" name="tx169"/>
            <p:cNvSpPr/>
            <p:nvPr/>
          </p:nvSpPr>
          <p:spPr>
            <a:xfrm>
              <a:off x="5898522" y="456072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70" name="tx170"/>
            <p:cNvSpPr/>
            <p:nvPr/>
          </p:nvSpPr>
          <p:spPr>
            <a:xfrm>
              <a:off x="5898522" y="5168208"/>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71" name="rc171"/>
            <p:cNvSpPr/>
            <p:nvPr/>
          </p:nvSpPr>
          <p:spPr>
            <a:xfrm>
              <a:off x="4081515" y="1807652"/>
              <a:ext cx="2110022" cy="3766375"/>
            </a:xfrm>
            <a:prstGeom prst="rect">
              <a:avLst/>
            </a:prstGeom>
            <a:noFill/>
            <a:ln w="13550" cap="rnd">
              <a:solidFill>
                <a:srgbClr val="999999">
                  <a:alpha val="100000"/>
                </a:srgbClr>
              </a:solidFill>
              <a:prstDash val="solid"/>
              <a:round/>
            </a:ln>
          </p:spPr>
          <p:txBody>
            <a:bodyPr/>
            <a:lstStyle/>
            <a:p/>
          </p:txBody>
        </p:sp>
        <p:sp>
          <p:nvSpPr>
            <p:cNvPr id="172" name="pl172"/>
            <p:cNvSpPr/>
            <p:nvPr/>
          </p:nvSpPr>
          <p:spPr>
            <a:xfrm>
              <a:off x="6964388" y="5139445"/>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73" name="pl173"/>
            <p:cNvSpPr/>
            <p:nvPr/>
          </p:nvSpPr>
          <p:spPr>
            <a:xfrm>
              <a:off x="6964388" y="4415142"/>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74" name="pl174"/>
            <p:cNvSpPr/>
            <p:nvPr/>
          </p:nvSpPr>
          <p:spPr>
            <a:xfrm>
              <a:off x="6964388" y="3690839"/>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75" name="pl175"/>
            <p:cNvSpPr/>
            <p:nvPr/>
          </p:nvSpPr>
          <p:spPr>
            <a:xfrm>
              <a:off x="6964388" y="2966537"/>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76" name="pl176"/>
            <p:cNvSpPr/>
            <p:nvPr/>
          </p:nvSpPr>
          <p:spPr>
            <a:xfrm>
              <a:off x="6964388" y="2242234"/>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77" name="pl177"/>
            <p:cNvSpPr/>
            <p:nvPr/>
          </p:nvSpPr>
          <p:spPr>
            <a:xfrm>
              <a:off x="70602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3799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6996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0193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83391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86588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8610845" y="224223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4" name="pl184"/>
            <p:cNvSpPr/>
            <p:nvPr/>
          </p:nvSpPr>
          <p:spPr>
            <a:xfrm>
              <a:off x="8642815" y="296653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5" name="pl185"/>
            <p:cNvSpPr/>
            <p:nvPr/>
          </p:nvSpPr>
          <p:spPr>
            <a:xfrm>
              <a:off x="8642815"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6" name="pl186"/>
            <p:cNvSpPr/>
            <p:nvPr/>
          </p:nvSpPr>
          <p:spPr>
            <a:xfrm>
              <a:off x="8642815" y="441514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7" name="pl187"/>
            <p:cNvSpPr/>
            <p:nvPr/>
          </p:nvSpPr>
          <p:spPr>
            <a:xfrm>
              <a:off x="8642815" y="513944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88" name="pt188"/>
            <p:cNvSpPr/>
            <p:nvPr/>
          </p:nvSpPr>
          <p:spPr>
            <a:xfrm>
              <a:off x="8606345"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8606345"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8638315"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8638315"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863831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863831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8638315"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8638315"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8638315"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8638315"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8565693" y="2197082"/>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9" name="pt199"/>
            <p:cNvSpPr/>
            <p:nvPr/>
          </p:nvSpPr>
          <p:spPr>
            <a:xfrm>
              <a:off x="8565693"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0" name="pt200"/>
            <p:cNvSpPr/>
            <p:nvPr/>
          </p:nvSpPr>
          <p:spPr>
            <a:xfrm>
              <a:off x="8597663" y="2921385"/>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1" name="pt201"/>
            <p:cNvSpPr/>
            <p:nvPr/>
          </p:nvSpPr>
          <p:spPr>
            <a:xfrm>
              <a:off x="8597663"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8597663" y="3645688"/>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859766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8597663" y="4369991"/>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5" name="pt205"/>
            <p:cNvSpPr/>
            <p:nvPr/>
          </p:nvSpPr>
          <p:spPr>
            <a:xfrm>
              <a:off x="8597663"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6" name="pt206"/>
            <p:cNvSpPr/>
            <p:nvPr/>
          </p:nvSpPr>
          <p:spPr>
            <a:xfrm>
              <a:off x="8597663" y="5094293"/>
              <a:ext cx="90303" cy="90303"/>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7" name="pt207"/>
            <p:cNvSpPr/>
            <p:nvPr/>
          </p:nvSpPr>
          <p:spPr>
            <a:xfrm>
              <a:off x="8597663"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tx208"/>
            <p:cNvSpPr/>
            <p:nvPr/>
          </p:nvSpPr>
          <p:spPr>
            <a:xfrm>
              <a:off x="8815136" y="220090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9" name="tx209"/>
            <p:cNvSpPr/>
            <p:nvPr/>
          </p:nvSpPr>
          <p:spPr>
            <a:xfrm>
              <a:off x="8815136" y="292520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0" name="tx210"/>
            <p:cNvSpPr/>
            <p:nvPr/>
          </p:nvSpPr>
          <p:spPr>
            <a:xfrm>
              <a:off x="8815136"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1" name="tx211"/>
            <p:cNvSpPr/>
            <p:nvPr/>
          </p:nvSpPr>
          <p:spPr>
            <a:xfrm>
              <a:off x="8815136" y="437381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2" name="tx212"/>
            <p:cNvSpPr/>
            <p:nvPr/>
          </p:nvSpPr>
          <p:spPr>
            <a:xfrm>
              <a:off x="8815136" y="5098114"/>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3" name="rc213"/>
            <p:cNvSpPr/>
            <p:nvPr/>
          </p:nvSpPr>
          <p:spPr>
            <a:xfrm>
              <a:off x="6964388" y="1807652"/>
              <a:ext cx="2110022" cy="3766375"/>
            </a:xfrm>
            <a:prstGeom prst="rect">
              <a:avLst/>
            </a:prstGeom>
            <a:noFill/>
            <a:ln w="13550" cap="rnd">
              <a:solidFill>
                <a:srgbClr val="999999">
                  <a:alpha val="100000"/>
                </a:srgbClr>
              </a:solidFill>
              <a:prstDash val="solid"/>
              <a:round/>
            </a:ln>
          </p:spPr>
          <p:txBody>
            <a:bodyPr/>
            <a:lstStyle/>
            <a:p/>
          </p:txBody>
        </p:sp>
        <p:sp>
          <p:nvSpPr>
            <p:cNvPr id="214" name="rc214"/>
            <p:cNvSpPr/>
            <p:nvPr/>
          </p:nvSpPr>
          <p:spPr>
            <a:xfrm>
              <a:off x="1416361" y="1592799"/>
              <a:ext cx="21100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5" name="tx215"/>
            <p:cNvSpPr/>
            <p:nvPr/>
          </p:nvSpPr>
          <p:spPr>
            <a:xfrm>
              <a:off x="223221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16" name="rc216"/>
            <p:cNvSpPr/>
            <p:nvPr/>
          </p:nvSpPr>
          <p:spPr>
            <a:xfrm>
              <a:off x="4081515" y="1592799"/>
              <a:ext cx="21100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7" name="tx217"/>
            <p:cNvSpPr/>
            <p:nvPr/>
          </p:nvSpPr>
          <p:spPr>
            <a:xfrm>
              <a:off x="4922145"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18" name="rc218"/>
            <p:cNvSpPr/>
            <p:nvPr/>
          </p:nvSpPr>
          <p:spPr>
            <a:xfrm>
              <a:off x="6964388" y="1592799"/>
              <a:ext cx="21100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9" name="tx219"/>
            <p:cNvSpPr/>
            <p:nvPr/>
          </p:nvSpPr>
          <p:spPr>
            <a:xfrm>
              <a:off x="7873415"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20" name="pl220"/>
            <p:cNvSpPr/>
            <p:nvPr/>
          </p:nvSpPr>
          <p:spPr>
            <a:xfrm>
              <a:off x="1416361" y="5574027"/>
              <a:ext cx="2110022" cy="0"/>
            </a:xfrm>
            <a:custGeom>
              <a:avLst/>
              <a:pathLst>
                <a:path w="2110022" h="0">
                  <a:moveTo>
                    <a:pt x="0" y="0"/>
                  </a:moveTo>
                  <a:lnTo>
                    <a:pt x="2110022" y="0"/>
                  </a:lnTo>
                </a:path>
              </a:pathLst>
            </a:custGeom>
            <a:ln w="8130" cap="flat">
              <a:solidFill>
                <a:srgbClr val="000000">
                  <a:alpha val="100000"/>
                </a:srgbClr>
              </a:solidFill>
              <a:prstDash val="solid"/>
              <a:round/>
            </a:ln>
          </p:spPr>
          <p:txBody>
            <a:bodyPr/>
            <a:lstStyle/>
            <a:p/>
          </p:txBody>
        </p:sp>
        <p:sp>
          <p:nvSpPr>
            <p:cNvPr id="221" name="pl221"/>
            <p:cNvSpPr/>
            <p:nvPr/>
          </p:nvSpPr>
          <p:spPr>
            <a:xfrm>
              <a:off x="15122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18319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21516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24713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27910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31107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tx227"/>
            <p:cNvSpPr/>
            <p:nvPr/>
          </p:nvSpPr>
          <p:spPr>
            <a:xfrm>
              <a:off x="148118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8" name="tx228"/>
            <p:cNvSpPr/>
            <p:nvPr/>
          </p:nvSpPr>
          <p:spPr>
            <a:xfrm>
              <a:off x="17697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9" name="tx229"/>
            <p:cNvSpPr/>
            <p:nvPr/>
          </p:nvSpPr>
          <p:spPr>
            <a:xfrm>
              <a:off x="20894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0" name="tx230"/>
            <p:cNvSpPr/>
            <p:nvPr/>
          </p:nvSpPr>
          <p:spPr>
            <a:xfrm>
              <a:off x="24091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1" name="tx231"/>
            <p:cNvSpPr/>
            <p:nvPr/>
          </p:nvSpPr>
          <p:spPr>
            <a:xfrm>
              <a:off x="27288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2" name="tx232"/>
            <p:cNvSpPr/>
            <p:nvPr/>
          </p:nvSpPr>
          <p:spPr>
            <a:xfrm>
              <a:off x="301750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3" name="pl233"/>
            <p:cNvSpPr/>
            <p:nvPr/>
          </p:nvSpPr>
          <p:spPr>
            <a:xfrm>
              <a:off x="4081515" y="5574027"/>
              <a:ext cx="2110022" cy="0"/>
            </a:xfrm>
            <a:custGeom>
              <a:avLst/>
              <a:pathLst>
                <a:path w="2110022" h="0">
                  <a:moveTo>
                    <a:pt x="0" y="0"/>
                  </a:moveTo>
                  <a:lnTo>
                    <a:pt x="2110022" y="0"/>
                  </a:lnTo>
                </a:path>
              </a:pathLst>
            </a:custGeom>
            <a:ln w="8130" cap="flat">
              <a:solidFill>
                <a:srgbClr val="000000">
                  <a:alpha val="100000"/>
                </a:srgbClr>
              </a:solidFill>
              <a:prstDash val="solid"/>
              <a:round/>
            </a:ln>
          </p:spPr>
          <p:txBody>
            <a:bodyPr/>
            <a:lstStyle/>
            <a:p/>
          </p:txBody>
        </p:sp>
        <p:sp>
          <p:nvSpPr>
            <p:cNvPr id="234" name="pl234"/>
            <p:cNvSpPr/>
            <p:nvPr/>
          </p:nvSpPr>
          <p:spPr>
            <a:xfrm>
              <a:off x="41774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44971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48168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51365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54562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57759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tx240"/>
            <p:cNvSpPr/>
            <p:nvPr/>
          </p:nvSpPr>
          <p:spPr>
            <a:xfrm>
              <a:off x="414633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1" name="tx241"/>
            <p:cNvSpPr/>
            <p:nvPr/>
          </p:nvSpPr>
          <p:spPr>
            <a:xfrm>
              <a:off x="443494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a:off x="475464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3" name="tx243"/>
            <p:cNvSpPr/>
            <p:nvPr/>
          </p:nvSpPr>
          <p:spPr>
            <a:xfrm>
              <a:off x="507434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4" name="tx244"/>
            <p:cNvSpPr/>
            <p:nvPr/>
          </p:nvSpPr>
          <p:spPr>
            <a:xfrm>
              <a:off x="539404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a:off x="568265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6" name="pl246"/>
            <p:cNvSpPr/>
            <p:nvPr/>
          </p:nvSpPr>
          <p:spPr>
            <a:xfrm>
              <a:off x="6964388" y="5574027"/>
              <a:ext cx="2110022" cy="0"/>
            </a:xfrm>
            <a:custGeom>
              <a:avLst/>
              <a:pathLst>
                <a:path w="2110022" h="0">
                  <a:moveTo>
                    <a:pt x="0" y="0"/>
                  </a:moveTo>
                  <a:lnTo>
                    <a:pt x="2110022" y="0"/>
                  </a:lnTo>
                </a:path>
              </a:pathLst>
            </a:custGeom>
            <a:ln w="8130" cap="flat">
              <a:solidFill>
                <a:srgbClr val="000000">
                  <a:alpha val="100000"/>
                </a:srgbClr>
              </a:solidFill>
              <a:prstDash val="solid"/>
              <a:round/>
            </a:ln>
          </p:spPr>
          <p:txBody>
            <a:bodyPr/>
            <a:lstStyle/>
            <a:p/>
          </p:txBody>
        </p:sp>
        <p:sp>
          <p:nvSpPr>
            <p:cNvPr id="247" name="pl247"/>
            <p:cNvSpPr/>
            <p:nvPr/>
          </p:nvSpPr>
          <p:spPr>
            <a:xfrm>
              <a:off x="70602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73799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76996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80193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83391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86588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702920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73178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76375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79572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82769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856553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tx259"/>
            <p:cNvSpPr/>
            <p:nvPr/>
          </p:nvSpPr>
          <p:spPr>
            <a:xfrm>
              <a:off x="6466226" y="5099440"/>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Portugal</a:t>
              </a:r>
            </a:p>
          </p:txBody>
        </p:sp>
        <p:sp>
          <p:nvSpPr>
            <p:cNvPr id="260" name="tx260"/>
            <p:cNvSpPr/>
            <p:nvPr/>
          </p:nvSpPr>
          <p:spPr>
            <a:xfrm>
              <a:off x="6261127" y="4375137"/>
              <a:ext cx="621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Luxembourg</a:t>
              </a:r>
            </a:p>
          </p:txBody>
        </p:sp>
        <p:sp>
          <p:nvSpPr>
            <p:cNvPr id="261" name="tx261"/>
            <p:cNvSpPr/>
            <p:nvPr/>
          </p:nvSpPr>
          <p:spPr>
            <a:xfrm>
              <a:off x="6584275" y="3650834"/>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Latvia</a:t>
              </a:r>
            </a:p>
          </p:txBody>
        </p:sp>
        <p:sp>
          <p:nvSpPr>
            <p:cNvPr id="262" name="tx262"/>
            <p:cNvSpPr/>
            <p:nvPr/>
          </p:nvSpPr>
          <p:spPr>
            <a:xfrm>
              <a:off x="6460100" y="2926532"/>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Hungary</a:t>
              </a:r>
            </a:p>
          </p:txBody>
        </p:sp>
        <p:sp>
          <p:nvSpPr>
            <p:cNvPr id="263" name="tx263"/>
            <p:cNvSpPr/>
            <p:nvPr/>
          </p:nvSpPr>
          <p:spPr>
            <a:xfrm>
              <a:off x="6478845" y="2202229"/>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Czechia</a:t>
              </a:r>
            </a:p>
          </p:txBody>
        </p:sp>
        <p:sp>
          <p:nvSpPr>
            <p:cNvPr id="264" name="tx264"/>
            <p:cNvSpPr/>
            <p:nvPr/>
          </p:nvSpPr>
          <p:spPr>
            <a:xfrm>
              <a:off x="3726366" y="5169534"/>
              <a:ext cx="273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Malta</a:t>
              </a:r>
            </a:p>
          </p:txBody>
        </p:sp>
        <p:sp>
          <p:nvSpPr>
            <p:cNvPr id="265" name="tx265"/>
            <p:cNvSpPr/>
            <p:nvPr/>
          </p:nvSpPr>
          <p:spPr>
            <a:xfrm>
              <a:off x="3651842" y="4562054"/>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France</a:t>
              </a:r>
            </a:p>
          </p:txBody>
        </p:sp>
        <p:sp>
          <p:nvSpPr>
            <p:cNvPr id="266" name="tx266"/>
            <p:cNvSpPr/>
            <p:nvPr/>
          </p:nvSpPr>
          <p:spPr>
            <a:xfrm>
              <a:off x="3633188" y="3954574"/>
              <a:ext cx="3664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Finland</a:t>
              </a:r>
            </a:p>
          </p:txBody>
        </p:sp>
        <p:sp>
          <p:nvSpPr>
            <p:cNvPr id="267" name="tx267"/>
            <p:cNvSpPr/>
            <p:nvPr/>
          </p:nvSpPr>
          <p:spPr>
            <a:xfrm>
              <a:off x="3595972" y="3347095"/>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Belgium</a:t>
              </a:r>
            </a:p>
          </p:txBody>
        </p:sp>
        <p:sp>
          <p:nvSpPr>
            <p:cNvPr id="268" name="tx268"/>
            <p:cNvSpPr/>
            <p:nvPr/>
          </p:nvSpPr>
          <p:spPr>
            <a:xfrm>
              <a:off x="3645716" y="2739615"/>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Cyprus</a:t>
              </a:r>
            </a:p>
          </p:txBody>
        </p:sp>
        <p:sp>
          <p:nvSpPr>
            <p:cNvPr id="269" name="tx269"/>
            <p:cNvSpPr/>
            <p:nvPr/>
          </p:nvSpPr>
          <p:spPr>
            <a:xfrm>
              <a:off x="3651842" y="2132135"/>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Austria</a:t>
              </a:r>
            </a:p>
          </p:txBody>
        </p:sp>
        <p:sp>
          <p:nvSpPr>
            <p:cNvPr id="270" name="tx270"/>
            <p:cNvSpPr/>
            <p:nvPr/>
          </p:nvSpPr>
          <p:spPr>
            <a:xfrm>
              <a:off x="912164" y="5394527"/>
              <a:ext cx="4223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Slovakia</a:t>
              </a:r>
            </a:p>
          </p:txBody>
        </p:sp>
        <p:sp>
          <p:nvSpPr>
            <p:cNvPr id="271" name="tx271"/>
            <p:cNvSpPr/>
            <p:nvPr/>
          </p:nvSpPr>
          <p:spPr>
            <a:xfrm>
              <a:off x="986505" y="516203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Poland</a:t>
              </a:r>
            </a:p>
          </p:txBody>
        </p:sp>
        <p:sp>
          <p:nvSpPr>
            <p:cNvPr id="272" name="tx272"/>
            <p:cNvSpPr/>
            <p:nvPr/>
          </p:nvSpPr>
          <p:spPr>
            <a:xfrm>
              <a:off x="1129517" y="4929542"/>
              <a:ext cx="20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Italy</a:t>
              </a:r>
            </a:p>
          </p:txBody>
        </p:sp>
        <p:sp>
          <p:nvSpPr>
            <p:cNvPr id="273" name="tx273"/>
            <p:cNvSpPr/>
            <p:nvPr/>
          </p:nvSpPr>
          <p:spPr>
            <a:xfrm>
              <a:off x="881166" y="4697050"/>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Denmark</a:t>
              </a:r>
            </a:p>
          </p:txBody>
        </p:sp>
        <p:sp>
          <p:nvSpPr>
            <p:cNvPr id="274" name="tx274"/>
            <p:cNvSpPr/>
            <p:nvPr/>
          </p:nvSpPr>
          <p:spPr>
            <a:xfrm>
              <a:off x="924508" y="4464558"/>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Bulgaria</a:t>
              </a:r>
            </a:p>
          </p:txBody>
        </p:sp>
        <p:sp>
          <p:nvSpPr>
            <p:cNvPr id="275" name="tx275"/>
            <p:cNvSpPr/>
            <p:nvPr/>
          </p:nvSpPr>
          <p:spPr>
            <a:xfrm>
              <a:off x="1048684" y="4232065"/>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Spain</a:t>
              </a:r>
            </a:p>
          </p:txBody>
        </p:sp>
        <p:sp>
          <p:nvSpPr>
            <p:cNvPr id="276" name="tx276"/>
            <p:cNvSpPr/>
            <p:nvPr/>
          </p:nvSpPr>
          <p:spPr>
            <a:xfrm>
              <a:off x="874857" y="3999573"/>
              <a:ext cx="45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Germany</a:t>
              </a:r>
            </a:p>
          </p:txBody>
        </p:sp>
        <p:sp>
          <p:nvSpPr>
            <p:cNvPr id="277" name="tx277"/>
            <p:cNvSpPr/>
            <p:nvPr/>
          </p:nvSpPr>
          <p:spPr>
            <a:xfrm>
              <a:off x="930635" y="376708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Sweden</a:t>
              </a:r>
            </a:p>
          </p:txBody>
        </p:sp>
        <p:sp>
          <p:nvSpPr>
            <p:cNvPr id="278" name="tx278"/>
            <p:cNvSpPr/>
            <p:nvPr/>
          </p:nvSpPr>
          <p:spPr>
            <a:xfrm>
              <a:off x="880800" y="3534588"/>
              <a:ext cx="4537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Lithuania</a:t>
              </a:r>
            </a:p>
          </p:txBody>
        </p:sp>
        <p:sp>
          <p:nvSpPr>
            <p:cNvPr id="279" name="tx279"/>
            <p:cNvSpPr/>
            <p:nvPr/>
          </p:nvSpPr>
          <p:spPr>
            <a:xfrm>
              <a:off x="974252" y="3302096"/>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Croatia</a:t>
              </a:r>
            </a:p>
          </p:txBody>
        </p:sp>
        <p:sp>
          <p:nvSpPr>
            <p:cNvPr id="280" name="tx280"/>
            <p:cNvSpPr/>
            <p:nvPr/>
          </p:nvSpPr>
          <p:spPr>
            <a:xfrm>
              <a:off x="508182" y="3069604"/>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The Netherlands</a:t>
              </a:r>
            </a:p>
          </p:txBody>
        </p:sp>
        <p:sp>
          <p:nvSpPr>
            <p:cNvPr id="281" name="tx281"/>
            <p:cNvSpPr/>
            <p:nvPr/>
          </p:nvSpPr>
          <p:spPr>
            <a:xfrm>
              <a:off x="992723" y="2837111"/>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Ireland</a:t>
              </a:r>
            </a:p>
          </p:txBody>
        </p:sp>
        <p:sp>
          <p:nvSpPr>
            <p:cNvPr id="282" name="tx282"/>
            <p:cNvSpPr/>
            <p:nvPr/>
          </p:nvSpPr>
          <p:spPr>
            <a:xfrm>
              <a:off x="905855" y="260461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Slovenia</a:t>
              </a:r>
            </a:p>
          </p:txBody>
        </p:sp>
        <p:sp>
          <p:nvSpPr>
            <p:cNvPr id="283" name="tx283"/>
            <p:cNvSpPr/>
            <p:nvPr/>
          </p:nvSpPr>
          <p:spPr>
            <a:xfrm>
              <a:off x="967942" y="2372127"/>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Greece</a:t>
              </a:r>
            </a:p>
          </p:txBody>
        </p:sp>
        <p:sp>
          <p:nvSpPr>
            <p:cNvPr id="284" name="tx284"/>
            <p:cNvSpPr/>
            <p:nvPr/>
          </p:nvSpPr>
          <p:spPr>
            <a:xfrm>
              <a:off x="961725" y="2139634"/>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Estonia</a:t>
              </a:r>
            </a:p>
          </p:txBody>
        </p:sp>
        <p:sp>
          <p:nvSpPr>
            <p:cNvPr id="285" name="tx285"/>
            <p:cNvSpPr/>
            <p:nvPr/>
          </p:nvSpPr>
          <p:spPr>
            <a:xfrm>
              <a:off x="887292" y="1907142"/>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Romania</a:t>
              </a:r>
            </a:p>
          </p:txBody>
        </p:sp>
        <p:sp>
          <p:nvSpPr>
            <p:cNvPr id="286" name="tx286"/>
            <p:cNvSpPr/>
            <p:nvPr/>
          </p:nvSpPr>
          <p:spPr>
            <a:xfrm>
              <a:off x="4113764"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87" name="pt287"/>
            <p:cNvSpPr/>
            <p:nvPr/>
          </p:nvSpPr>
          <p:spPr>
            <a:xfrm>
              <a:off x="5269370" y="6169888"/>
              <a:ext cx="144506" cy="144506"/>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5876721"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9" name="tx289"/>
            <p:cNvSpPr/>
            <p:nvPr/>
          </p:nvSpPr>
          <p:spPr>
            <a:xfrm>
              <a:off x="5520940"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290" name="tx290"/>
            <p:cNvSpPr/>
            <p:nvPr/>
          </p:nvSpPr>
          <p:spPr>
            <a:xfrm>
              <a:off x="6128291"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1" name="tx291"/>
            <p:cNvSpPr/>
            <p:nvPr/>
          </p:nvSpPr>
          <p:spPr>
            <a:xfrm>
              <a:off x="1416361"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2019 and 2025</a:t>
              </a:r>
            </a:p>
          </p:txBody>
        </p:sp>
        <p:sp>
          <p:nvSpPr>
            <p:cNvPr id="292" name="tx29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2019 and 2025 indicated to the right.</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2019 and 2025, and change in coverage between the two years.
Overall, 16 out of 27 (59%) countries in European Union had a decline in coverage. The largest decline was in Romania (-22 percentage points), followed by Estonia (-6 percentage points).
There were 6 (22%) countries with an increase in DTP3 coverage. Coverage remained the same in 5 countries between 2019 and 2025.
</a:t>
            </a:r>
          </a:p>
        </p:txBody>
      </p:sp>
      <p:sp>
        <p:nvSpPr>
          <p:cNvPr id="2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DTP3 coverage increased in six countries and decreased in 16 countries.</a:t>
            </a:r>
          </a:p>
        </p:txBody>
      </p:sp>
      <p:grpSp xmlns:pic="http://schemas.openxmlformats.org/drawingml/2006/picture">
        <p:nvGrpSpPr>
          <p:cNvPr id="296" name=""/>
          <p:cNvGrpSpPr/>
          <p:nvPr/>
        </p:nvGrpSpPr>
        <p:grpSpPr>
          <a:xfrm>
            <a:off x="292608" y="1005840"/>
            <a:ext cx="8595360" cy="28575"/>
            <a:chOff x="292608" y="1005840"/>
            <a:chExt cx="8595360" cy="28575"/>
          </a:xfrm>
        </p:grpSpPr>
        <p:sp>
          <p:nvSpPr>
            <p:cNvPr id="2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416361" y="5260163"/>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5" name="pl5"/>
            <p:cNvSpPr/>
            <p:nvPr/>
          </p:nvSpPr>
          <p:spPr>
            <a:xfrm>
              <a:off x="1416361" y="4737055"/>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6" name="pl6"/>
            <p:cNvSpPr/>
            <p:nvPr/>
          </p:nvSpPr>
          <p:spPr>
            <a:xfrm>
              <a:off x="1416361" y="4213947"/>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7" name="pl7"/>
            <p:cNvSpPr/>
            <p:nvPr/>
          </p:nvSpPr>
          <p:spPr>
            <a:xfrm>
              <a:off x="1416361" y="3690839"/>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8" name="pl8"/>
            <p:cNvSpPr/>
            <p:nvPr/>
          </p:nvSpPr>
          <p:spPr>
            <a:xfrm>
              <a:off x="1416361" y="3167732"/>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9" name="pl9"/>
            <p:cNvSpPr/>
            <p:nvPr/>
          </p:nvSpPr>
          <p:spPr>
            <a:xfrm>
              <a:off x="1416361" y="2644624"/>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0" name="pl10"/>
            <p:cNvSpPr/>
            <p:nvPr/>
          </p:nvSpPr>
          <p:spPr>
            <a:xfrm>
              <a:off x="1416361" y="2121516"/>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1" name="pl11"/>
            <p:cNvSpPr/>
            <p:nvPr/>
          </p:nvSpPr>
          <p:spPr>
            <a:xfrm>
              <a:off x="15122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3197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516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713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9107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10773"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82893" y="2121516"/>
              <a:ext cx="31970" cy="0"/>
            </a:xfrm>
            <a:custGeom>
              <a:avLst/>
              <a:pathLst>
                <a:path w="31970" h="0">
                  <a:moveTo>
                    <a:pt x="0" y="0"/>
                  </a:moveTo>
                  <a:lnTo>
                    <a:pt x="31970" y="0"/>
                  </a:lnTo>
                </a:path>
              </a:pathLst>
            </a:custGeom>
            <a:ln w="81303" cap="flat">
              <a:solidFill>
                <a:srgbClr val="E8E8E8">
                  <a:alpha val="100000"/>
                </a:srgbClr>
              </a:solidFill>
              <a:prstDash val="solid"/>
              <a:round/>
            </a:ln>
          </p:spPr>
          <p:txBody>
            <a:bodyPr/>
            <a:lstStyle/>
            <a:p/>
          </p:txBody>
        </p:sp>
        <p:sp>
          <p:nvSpPr>
            <p:cNvPr id="18" name="pl18"/>
            <p:cNvSpPr/>
            <p:nvPr/>
          </p:nvSpPr>
          <p:spPr>
            <a:xfrm>
              <a:off x="2950923" y="2644624"/>
              <a:ext cx="31970" cy="0"/>
            </a:xfrm>
            <a:custGeom>
              <a:avLst/>
              <a:pathLst>
                <a:path w="31970" h="0">
                  <a:moveTo>
                    <a:pt x="0" y="0"/>
                  </a:moveTo>
                  <a:lnTo>
                    <a:pt x="31970" y="0"/>
                  </a:lnTo>
                </a:path>
              </a:pathLst>
            </a:custGeom>
            <a:ln w="81303" cap="flat">
              <a:solidFill>
                <a:srgbClr val="E8E8E8">
                  <a:alpha val="100000"/>
                </a:srgbClr>
              </a:solidFill>
              <a:prstDash val="solid"/>
              <a:round/>
            </a:ln>
          </p:spPr>
          <p:txBody>
            <a:bodyPr/>
            <a:lstStyle/>
            <a:p/>
          </p:txBody>
        </p:sp>
        <p:sp>
          <p:nvSpPr>
            <p:cNvPr id="19" name="pl19"/>
            <p:cNvSpPr/>
            <p:nvPr/>
          </p:nvSpPr>
          <p:spPr>
            <a:xfrm>
              <a:off x="2966908" y="3167732"/>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20" name="pl20"/>
            <p:cNvSpPr/>
            <p:nvPr/>
          </p:nvSpPr>
          <p:spPr>
            <a:xfrm>
              <a:off x="3014863" y="3690839"/>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21" name="pl21"/>
            <p:cNvSpPr/>
            <p:nvPr/>
          </p:nvSpPr>
          <p:spPr>
            <a:xfrm>
              <a:off x="2998878" y="4213947"/>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22" name="pl22"/>
            <p:cNvSpPr/>
            <p:nvPr/>
          </p:nvSpPr>
          <p:spPr>
            <a:xfrm>
              <a:off x="3030848" y="4737055"/>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23" name="pl23"/>
            <p:cNvSpPr/>
            <p:nvPr/>
          </p:nvSpPr>
          <p:spPr>
            <a:xfrm>
              <a:off x="2950923" y="5260163"/>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24" name="pt24"/>
            <p:cNvSpPr/>
            <p:nvPr/>
          </p:nvSpPr>
          <p:spPr>
            <a:xfrm>
              <a:off x="3010363"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978393" y="21170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978393"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2962408" y="31632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3026348"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010363"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2978393"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2946423" y="26401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2962408"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2946423" y="52556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3010363"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2994378" y="42094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3042333"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3026348" y="47325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2969711" y="20763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9" name="pt39"/>
            <p:cNvSpPr/>
            <p:nvPr/>
          </p:nvSpPr>
          <p:spPr>
            <a:xfrm>
              <a:off x="2937741" y="20763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0" name="pt40"/>
            <p:cNvSpPr/>
            <p:nvPr/>
          </p:nvSpPr>
          <p:spPr>
            <a:xfrm>
              <a:off x="2937741" y="312258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1" name="pt41"/>
            <p:cNvSpPr/>
            <p:nvPr/>
          </p:nvSpPr>
          <p:spPr>
            <a:xfrm>
              <a:off x="2921756" y="312258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2" name="pt42"/>
            <p:cNvSpPr/>
            <p:nvPr/>
          </p:nvSpPr>
          <p:spPr>
            <a:xfrm>
              <a:off x="2985696"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3" name="pt43"/>
            <p:cNvSpPr/>
            <p:nvPr/>
          </p:nvSpPr>
          <p:spPr>
            <a:xfrm>
              <a:off x="2969711"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4" name="pt44"/>
            <p:cNvSpPr/>
            <p:nvPr/>
          </p:nvSpPr>
          <p:spPr>
            <a:xfrm>
              <a:off x="2937741" y="259947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5" name="pt45"/>
            <p:cNvSpPr/>
            <p:nvPr/>
          </p:nvSpPr>
          <p:spPr>
            <a:xfrm>
              <a:off x="2905771" y="259947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6" name="pt46"/>
            <p:cNvSpPr/>
            <p:nvPr/>
          </p:nvSpPr>
          <p:spPr>
            <a:xfrm>
              <a:off x="2921756" y="521501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7" name="pt47"/>
            <p:cNvSpPr/>
            <p:nvPr/>
          </p:nvSpPr>
          <p:spPr>
            <a:xfrm>
              <a:off x="2905771" y="521501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8" name="pt48"/>
            <p:cNvSpPr/>
            <p:nvPr/>
          </p:nvSpPr>
          <p:spPr>
            <a:xfrm>
              <a:off x="2969711" y="416879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9" name="pt49"/>
            <p:cNvSpPr/>
            <p:nvPr/>
          </p:nvSpPr>
          <p:spPr>
            <a:xfrm>
              <a:off x="2953726" y="416879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0" name="pt50"/>
            <p:cNvSpPr/>
            <p:nvPr/>
          </p:nvSpPr>
          <p:spPr>
            <a:xfrm>
              <a:off x="3001681" y="469190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1" name="pt51"/>
            <p:cNvSpPr/>
            <p:nvPr/>
          </p:nvSpPr>
          <p:spPr>
            <a:xfrm>
              <a:off x="2985696" y="469190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2" name="tx52"/>
            <p:cNvSpPr/>
            <p:nvPr/>
          </p:nvSpPr>
          <p:spPr>
            <a:xfrm>
              <a:off x="3247861" y="208018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3" name="tx53"/>
            <p:cNvSpPr/>
            <p:nvPr/>
          </p:nvSpPr>
          <p:spPr>
            <a:xfrm>
              <a:off x="3247861" y="3126401"/>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4" name="tx54"/>
            <p:cNvSpPr/>
            <p:nvPr/>
          </p:nvSpPr>
          <p:spPr>
            <a:xfrm>
              <a:off x="3247861" y="3649509"/>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5" name="tx55"/>
            <p:cNvSpPr/>
            <p:nvPr/>
          </p:nvSpPr>
          <p:spPr>
            <a:xfrm>
              <a:off x="3247861" y="2603293"/>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56" name="tx56"/>
            <p:cNvSpPr/>
            <p:nvPr/>
          </p:nvSpPr>
          <p:spPr>
            <a:xfrm>
              <a:off x="3247861" y="5218832"/>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7" name="tx57"/>
            <p:cNvSpPr/>
            <p:nvPr/>
          </p:nvSpPr>
          <p:spPr>
            <a:xfrm>
              <a:off x="3247861" y="4172616"/>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8" name="tx58"/>
            <p:cNvSpPr/>
            <p:nvPr/>
          </p:nvSpPr>
          <p:spPr>
            <a:xfrm>
              <a:off x="3247861" y="4695724"/>
              <a:ext cx="205374"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59" name="rc59"/>
            <p:cNvSpPr/>
            <p:nvPr/>
          </p:nvSpPr>
          <p:spPr>
            <a:xfrm>
              <a:off x="1416361" y="1807652"/>
              <a:ext cx="2110022" cy="3766375"/>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4081515" y="5328394"/>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61" name="pl61"/>
            <p:cNvSpPr/>
            <p:nvPr/>
          </p:nvSpPr>
          <p:spPr>
            <a:xfrm>
              <a:off x="4081515" y="4919005"/>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62" name="pl62"/>
            <p:cNvSpPr/>
            <p:nvPr/>
          </p:nvSpPr>
          <p:spPr>
            <a:xfrm>
              <a:off x="4081515" y="4509617"/>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63" name="pl63"/>
            <p:cNvSpPr/>
            <p:nvPr/>
          </p:nvSpPr>
          <p:spPr>
            <a:xfrm>
              <a:off x="4081515" y="4100228"/>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64" name="pl64"/>
            <p:cNvSpPr/>
            <p:nvPr/>
          </p:nvSpPr>
          <p:spPr>
            <a:xfrm>
              <a:off x="4081515" y="3690839"/>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65" name="pl65"/>
            <p:cNvSpPr/>
            <p:nvPr/>
          </p:nvSpPr>
          <p:spPr>
            <a:xfrm>
              <a:off x="4081515" y="3281451"/>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66" name="pl66"/>
            <p:cNvSpPr/>
            <p:nvPr/>
          </p:nvSpPr>
          <p:spPr>
            <a:xfrm>
              <a:off x="4081515" y="2872062"/>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67" name="pl67"/>
            <p:cNvSpPr/>
            <p:nvPr/>
          </p:nvSpPr>
          <p:spPr>
            <a:xfrm>
              <a:off x="4081515" y="2462674"/>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68" name="pl68"/>
            <p:cNvSpPr/>
            <p:nvPr/>
          </p:nvSpPr>
          <p:spPr>
            <a:xfrm>
              <a:off x="4081515" y="2053285"/>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69" name="pl69"/>
            <p:cNvSpPr/>
            <p:nvPr/>
          </p:nvSpPr>
          <p:spPr>
            <a:xfrm>
              <a:off x="4177425"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44971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8168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136526"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4562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5775927"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680017" y="2053285"/>
              <a:ext cx="63940" cy="0"/>
            </a:xfrm>
            <a:custGeom>
              <a:avLst/>
              <a:pathLst>
                <a:path w="63940" h="0">
                  <a:moveTo>
                    <a:pt x="0" y="0"/>
                  </a:moveTo>
                  <a:lnTo>
                    <a:pt x="63940" y="0"/>
                  </a:lnTo>
                </a:path>
              </a:pathLst>
            </a:custGeom>
            <a:ln w="81303" cap="flat">
              <a:solidFill>
                <a:srgbClr val="E8E8E8">
                  <a:alpha val="100000"/>
                </a:srgbClr>
              </a:solidFill>
              <a:prstDash val="solid"/>
              <a:round/>
            </a:ln>
          </p:spPr>
          <p:txBody>
            <a:bodyPr/>
            <a:lstStyle/>
            <a:p/>
          </p:txBody>
        </p:sp>
        <p:sp>
          <p:nvSpPr>
            <p:cNvPr id="76" name="pl76"/>
            <p:cNvSpPr/>
            <p:nvPr/>
          </p:nvSpPr>
          <p:spPr>
            <a:xfrm>
              <a:off x="5472212" y="2462674"/>
              <a:ext cx="63940" cy="0"/>
            </a:xfrm>
            <a:custGeom>
              <a:avLst/>
              <a:pathLst>
                <a:path w="63940" h="0">
                  <a:moveTo>
                    <a:pt x="0" y="0"/>
                  </a:moveTo>
                  <a:lnTo>
                    <a:pt x="63940" y="0"/>
                  </a:lnTo>
                </a:path>
              </a:pathLst>
            </a:custGeom>
            <a:ln w="81303" cap="flat">
              <a:solidFill>
                <a:srgbClr val="E8E8E8">
                  <a:alpha val="100000"/>
                </a:srgbClr>
              </a:solidFill>
              <a:prstDash val="solid"/>
              <a:round/>
            </a:ln>
          </p:spPr>
          <p:txBody>
            <a:bodyPr/>
            <a:lstStyle/>
            <a:p/>
          </p:txBody>
        </p:sp>
        <p:sp>
          <p:nvSpPr>
            <p:cNvPr id="77" name="pl77"/>
            <p:cNvSpPr/>
            <p:nvPr/>
          </p:nvSpPr>
          <p:spPr>
            <a:xfrm>
              <a:off x="5536152" y="2872062"/>
              <a:ext cx="47955" cy="0"/>
            </a:xfrm>
            <a:custGeom>
              <a:avLst/>
              <a:pathLst>
                <a:path w="47955" h="0">
                  <a:moveTo>
                    <a:pt x="0" y="0"/>
                  </a:moveTo>
                  <a:lnTo>
                    <a:pt x="47955" y="0"/>
                  </a:lnTo>
                </a:path>
              </a:pathLst>
            </a:custGeom>
            <a:ln w="81303" cap="flat">
              <a:solidFill>
                <a:srgbClr val="E8E8E8">
                  <a:alpha val="100000"/>
                </a:srgbClr>
              </a:solidFill>
              <a:prstDash val="solid"/>
              <a:round/>
            </a:ln>
          </p:spPr>
          <p:txBody>
            <a:bodyPr/>
            <a:lstStyle/>
            <a:p/>
          </p:txBody>
        </p:sp>
        <p:sp>
          <p:nvSpPr>
            <p:cNvPr id="78" name="pl78"/>
            <p:cNvSpPr/>
            <p:nvPr/>
          </p:nvSpPr>
          <p:spPr>
            <a:xfrm>
              <a:off x="5727972" y="3281451"/>
              <a:ext cx="31970" cy="0"/>
            </a:xfrm>
            <a:custGeom>
              <a:avLst/>
              <a:pathLst>
                <a:path w="31970" h="0">
                  <a:moveTo>
                    <a:pt x="0" y="0"/>
                  </a:moveTo>
                  <a:lnTo>
                    <a:pt x="31970" y="0"/>
                  </a:lnTo>
                </a:path>
              </a:pathLst>
            </a:custGeom>
            <a:ln w="81303" cap="flat">
              <a:solidFill>
                <a:srgbClr val="E8E8E8">
                  <a:alpha val="100000"/>
                </a:srgbClr>
              </a:solidFill>
              <a:prstDash val="solid"/>
              <a:round/>
            </a:ln>
          </p:spPr>
          <p:txBody>
            <a:bodyPr/>
            <a:lstStyle/>
            <a:p/>
          </p:txBody>
        </p:sp>
        <p:sp>
          <p:nvSpPr>
            <p:cNvPr id="79" name="pl79"/>
            <p:cNvSpPr/>
            <p:nvPr/>
          </p:nvSpPr>
          <p:spPr>
            <a:xfrm>
              <a:off x="5727972" y="3690839"/>
              <a:ext cx="31970" cy="0"/>
            </a:xfrm>
            <a:custGeom>
              <a:avLst/>
              <a:pathLst>
                <a:path w="31970" h="0">
                  <a:moveTo>
                    <a:pt x="0" y="0"/>
                  </a:moveTo>
                  <a:lnTo>
                    <a:pt x="31970" y="0"/>
                  </a:lnTo>
                </a:path>
              </a:pathLst>
            </a:custGeom>
            <a:ln w="81303" cap="flat">
              <a:solidFill>
                <a:srgbClr val="E8E8E8">
                  <a:alpha val="100000"/>
                </a:srgbClr>
              </a:solidFill>
              <a:prstDash val="solid"/>
              <a:round/>
            </a:ln>
          </p:spPr>
          <p:txBody>
            <a:bodyPr/>
            <a:lstStyle/>
            <a:p/>
          </p:txBody>
        </p:sp>
        <p:sp>
          <p:nvSpPr>
            <p:cNvPr id="80" name="pl80"/>
            <p:cNvSpPr/>
            <p:nvPr/>
          </p:nvSpPr>
          <p:spPr>
            <a:xfrm>
              <a:off x="5727972" y="4100228"/>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81" name="pl81"/>
            <p:cNvSpPr/>
            <p:nvPr/>
          </p:nvSpPr>
          <p:spPr>
            <a:xfrm>
              <a:off x="5711987" y="4509617"/>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82" name="pl82"/>
            <p:cNvSpPr/>
            <p:nvPr/>
          </p:nvSpPr>
          <p:spPr>
            <a:xfrm>
              <a:off x="5632062" y="4919005"/>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83" name="pl83"/>
            <p:cNvSpPr/>
            <p:nvPr/>
          </p:nvSpPr>
          <p:spPr>
            <a:xfrm>
              <a:off x="5680017" y="5328394"/>
              <a:ext cx="15985" cy="0"/>
            </a:xfrm>
            <a:custGeom>
              <a:avLst/>
              <a:pathLst>
                <a:path w="15985" h="0">
                  <a:moveTo>
                    <a:pt x="0" y="0"/>
                  </a:moveTo>
                  <a:lnTo>
                    <a:pt x="15985" y="0"/>
                  </a:lnTo>
                </a:path>
              </a:pathLst>
            </a:custGeom>
            <a:ln w="81303" cap="flat">
              <a:solidFill>
                <a:srgbClr val="E8E8E8">
                  <a:alpha val="100000"/>
                </a:srgbClr>
              </a:solidFill>
              <a:prstDash val="solid"/>
              <a:round/>
            </a:ln>
          </p:spPr>
          <p:txBody>
            <a:bodyPr/>
            <a:lstStyle/>
            <a:p/>
          </p:txBody>
        </p:sp>
        <p:sp>
          <p:nvSpPr>
            <p:cNvPr id="84" name="pt84"/>
            <p:cNvSpPr/>
            <p:nvPr/>
          </p:nvSpPr>
          <p:spPr>
            <a:xfrm>
              <a:off x="5531652"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579607" y="2867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723472"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739457" y="4095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675517"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739457" y="20487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707487"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723472" y="45051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467712"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531652" y="2458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627562"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643547" y="49145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675517"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691502" y="53238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723472"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755442" y="3276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72347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755442"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491000" y="28269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5538955" y="28269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5682820" y="405507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5698805" y="405507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5634865" y="200813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698805" y="200813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5666835" y="446446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5682820" y="446446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5427060" y="24175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5491000" y="24175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5586910" y="487385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5602895" y="487385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5634865" y="528324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5650850" y="528324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5682820" y="3236299"/>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5714790" y="3236299"/>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5682820"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5714790"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tx120"/>
            <p:cNvSpPr/>
            <p:nvPr/>
          </p:nvSpPr>
          <p:spPr>
            <a:xfrm>
              <a:off x="5898522" y="2830731"/>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+3%</a:t>
              </a:r>
            </a:p>
          </p:txBody>
        </p:sp>
        <p:sp>
          <p:nvSpPr>
            <p:cNvPr id="121" name="tx121"/>
            <p:cNvSpPr/>
            <p:nvPr/>
          </p:nvSpPr>
          <p:spPr>
            <a:xfrm>
              <a:off x="5898522" y="4058897"/>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2" name="tx122"/>
            <p:cNvSpPr/>
            <p:nvPr/>
          </p:nvSpPr>
          <p:spPr>
            <a:xfrm>
              <a:off x="5898522" y="201195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23" name="tx123"/>
            <p:cNvSpPr/>
            <p:nvPr/>
          </p:nvSpPr>
          <p:spPr>
            <a:xfrm>
              <a:off x="5898522" y="4468286"/>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4" name="tx124"/>
            <p:cNvSpPr/>
            <p:nvPr/>
          </p:nvSpPr>
          <p:spPr>
            <a:xfrm>
              <a:off x="5898522" y="242134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+4%</a:t>
              </a:r>
            </a:p>
          </p:txBody>
        </p:sp>
        <p:sp>
          <p:nvSpPr>
            <p:cNvPr id="125" name="tx125"/>
            <p:cNvSpPr/>
            <p:nvPr/>
          </p:nvSpPr>
          <p:spPr>
            <a:xfrm>
              <a:off x="5898522" y="4877674"/>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6" name="tx126"/>
            <p:cNvSpPr/>
            <p:nvPr/>
          </p:nvSpPr>
          <p:spPr>
            <a:xfrm>
              <a:off x="5898522" y="5287063"/>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+1%</a:t>
              </a:r>
            </a:p>
          </p:txBody>
        </p:sp>
        <p:sp>
          <p:nvSpPr>
            <p:cNvPr id="127" name="tx127"/>
            <p:cNvSpPr/>
            <p:nvPr/>
          </p:nvSpPr>
          <p:spPr>
            <a:xfrm>
              <a:off x="5898522" y="3240120"/>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8" name="tx128"/>
            <p:cNvSpPr/>
            <p:nvPr/>
          </p:nvSpPr>
          <p:spPr>
            <a:xfrm>
              <a:off x="5898522" y="3649509"/>
              <a:ext cx="234360"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+2%</a:t>
              </a:r>
            </a:p>
          </p:txBody>
        </p:sp>
        <p:sp>
          <p:nvSpPr>
            <p:cNvPr id="129" name="rc129"/>
            <p:cNvSpPr/>
            <p:nvPr/>
          </p:nvSpPr>
          <p:spPr>
            <a:xfrm>
              <a:off x="4081515" y="1807652"/>
              <a:ext cx="2110022" cy="3766375"/>
            </a:xfrm>
            <a:prstGeom prst="rect">
              <a:avLst/>
            </a:prstGeom>
            <a:noFill/>
            <a:ln w="13550" cap="rnd">
              <a:solidFill>
                <a:srgbClr val="999999">
                  <a:alpha val="100000"/>
                </a:srgbClr>
              </a:solidFill>
              <a:prstDash val="solid"/>
              <a:round/>
            </a:ln>
          </p:spPr>
          <p:txBody>
            <a:bodyPr/>
            <a:lstStyle/>
            <a:p/>
          </p:txBody>
        </p:sp>
        <p:sp>
          <p:nvSpPr>
            <p:cNvPr id="130" name="pl130"/>
            <p:cNvSpPr/>
            <p:nvPr/>
          </p:nvSpPr>
          <p:spPr>
            <a:xfrm>
              <a:off x="6964388" y="5372257"/>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31" name="pl131"/>
            <p:cNvSpPr/>
            <p:nvPr/>
          </p:nvSpPr>
          <p:spPr>
            <a:xfrm>
              <a:off x="6964388" y="5035974"/>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32" name="pl132"/>
            <p:cNvSpPr/>
            <p:nvPr/>
          </p:nvSpPr>
          <p:spPr>
            <a:xfrm>
              <a:off x="6964388" y="4699690"/>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33" name="pl133"/>
            <p:cNvSpPr/>
            <p:nvPr/>
          </p:nvSpPr>
          <p:spPr>
            <a:xfrm>
              <a:off x="6964388" y="4363406"/>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34" name="pl134"/>
            <p:cNvSpPr/>
            <p:nvPr/>
          </p:nvSpPr>
          <p:spPr>
            <a:xfrm>
              <a:off x="6964388" y="4027123"/>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35" name="pl135"/>
            <p:cNvSpPr/>
            <p:nvPr/>
          </p:nvSpPr>
          <p:spPr>
            <a:xfrm>
              <a:off x="6964388" y="3690839"/>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36" name="pl136"/>
            <p:cNvSpPr/>
            <p:nvPr/>
          </p:nvSpPr>
          <p:spPr>
            <a:xfrm>
              <a:off x="6964388" y="3354556"/>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37" name="pl137"/>
            <p:cNvSpPr/>
            <p:nvPr/>
          </p:nvSpPr>
          <p:spPr>
            <a:xfrm>
              <a:off x="6964388" y="3018272"/>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38" name="pl138"/>
            <p:cNvSpPr/>
            <p:nvPr/>
          </p:nvSpPr>
          <p:spPr>
            <a:xfrm>
              <a:off x="6964388" y="2681989"/>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39" name="pl139"/>
            <p:cNvSpPr/>
            <p:nvPr/>
          </p:nvSpPr>
          <p:spPr>
            <a:xfrm>
              <a:off x="6964388" y="2345705"/>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40" name="pl140"/>
            <p:cNvSpPr/>
            <p:nvPr/>
          </p:nvSpPr>
          <p:spPr>
            <a:xfrm>
              <a:off x="6964388" y="2009422"/>
              <a:ext cx="2110022" cy="0"/>
            </a:xfrm>
            <a:custGeom>
              <a:avLst/>
              <a:pathLst>
                <a:path w="2110022" h="0">
                  <a:moveTo>
                    <a:pt x="0" y="0"/>
                  </a:moveTo>
                  <a:lnTo>
                    <a:pt x="2110022" y="0"/>
                  </a:lnTo>
                  <a:lnTo>
                    <a:pt x="2110022" y="0"/>
                  </a:lnTo>
                </a:path>
              </a:pathLst>
            </a:custGeom>
            <a:ln w="13550" cap="flat">
              <a:solidFill>
                <a:srgbClr val="EBEBEB">
                  <a:alpha val="100000"/>
                </a:srgbClr>
              </a:solidFill>
              <a:prstDash val="solid"/>
              <a:round/>
            </a:ln>
          </p:spPr>
          <p:txBody>
            <a:bodyPr/>
            <a:lstStyle/>
            <a:p/>
          </p:txBody>
        </p:sp>
        <p:sp>
          <p:nvSpPr>
            <p:cNvPr id="141" name="pl141"/>
            <p:cNvSpPr/>
            <p:nvPr/>
          </p:nvSpPr>
          <p:spPr>
            <a:xfrm>
              <a:off x="706029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73799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6996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01939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3391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86588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8594860" y="200942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8" name="pl148"/>
            <p:cNvSpPr/>
            <p:nvPr/>
          </p:nvSpPr>
          <p:spPr>
            <a:xfrm>
              <a:off x="8594860" y="2345705"/>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49" name="pl149"/>
            <p:cNvSpPr/>
            <p:nvPr/>
          </p:nvSpPr>
          <p:spPr>
            <a:xfrm>
              <a:off x="8482965" y="268198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0" name="pl150"/>
            <p:cNvSpPr/>
            <p:nvPr/>
          </p:nvSpPr>
          <p:spPr>
            <a:xfrm>
              <a:off x="8642815" y="3018272"/>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1" name="pl151"/>
            <p:cNvSpPr/>
            <p:nvPr/>
          </p:nvSpPr>
          <p:spPr>
            <a:xfrm>
              <a:off x="8482965" y="335455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2" name="pl152"/>
            <p:cNvSpPr/>
            <p:nvPr/>
          </p:nvSpPr>
          <p:spPr>
            <a:xfrm>
              <a:off x="8642815" y="3690839"/>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3" name="pl153"/>
            <p:cNvSpPr/>
            <p:nvPr/>
          </p:nvSpPr>
          <p:spPr>
            <a:xfrm>
              <a:off x="8562890" y="4027123"/>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4" name="pl154"/>
            <p:cNvSpPr/>
            <p:nvPr/>
          </p:nvSpPr>
          <p:spPr>
            <a:xfrm>
              <a:off x="8642815" y="4363406"/>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5" name="pl155"/>
            <p:cNvSpPr/>
            <p:nvPr/>
          </p:nvSpPr>
          <p:spPr>
            <a:xfrm>
              <a:off x="8115310" y="4699690"/>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6" name="pl156"/>
            <p:cNvSpPr/>
            <p:nvPr/>
          </p:nvSpPr>
          <p:spPr>
            <a:xfrm>
              <a:off x="8594860" y="5035974"/>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7" name="pl157"/>
            <p:cNvSpPr/>
            <p:nvPr/>
          </p:nvSpPr>
          <p:spPr>
            <a:xfrm>
              <a:off x="8498950" y="5372257"/>
              <a:ext cx="0" cy="0"/>
            </a:xfrm>
            <a:custGeom>
              <a:avLst/>
              <a:pathLst>
                <a:path w="0" h="0">
                  <a:moveTo>
                    <a:pt x="0" y="0"/>
                  </a:moveTo>
                  <a:lnTo>
                    <a:pt x="0" y="0"/>
                  </a:lnTo>
                </a:path>
              </a:pathLst>
            </a:custGeom>
            <a:ln w="81303" cap="flat">
              <a:solidFill>
                <a:srgbClr val="E8E8E8">
                  <a:alpha val="100000"/>
                </a:srgbClr>
              </a:solidFill>
              <a:prstDash val="solid"/>
              <a:round/>
            </a:ln>
          </p:spPr>
          <p:txBody>
            <a:bodyPr/>
            <a:lstStyle/>
            <a:p/>
          </p:txBody>
        </p:sp>
        <p:sp>
          <p:nvSpPr>
            <p:cNvPr id="158" name="pt158"/>
            <p:cNvSpPr/>
            <p:nvPr/>
          </p:nvSpPr>
          <p:spPr>
            <a:xfrm>
              <a:off x="8590360"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8590360" y="200492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8590360"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8590360"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8478465"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8478465" y="26774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8638315"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8638315" y="3013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8478465"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8478465" y="33500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863831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863831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8558390"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8558390" y="40226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8638315"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8638315" y="43589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8110810"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8110810" y="46951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8590360"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8590360"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8494450"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8494450" y="5367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8549708" y="196427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1" name="pt181"/>
            <p:cNvSpPr/>
            <p:nvPr/>
          </p:nvSpPr>
          <p:spPr>
            <a:xfrm>
              <a:off x="8549708" y="196427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2" name="pt182"/>
            <p:cNvSpPr/>
            <p:nvPr/>
          </p:nvSpPr>
          <p:spPr>
            <a:xfrm>
              <a:off x="8549708"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8549708"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8437813" y="2636837"/>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5" name="pt185"/>
            <p:cNvSpPr/>
            <p:nvPr/>
          </p:nvSpPr>
          <p:spPr>
            <a:xfrm>
              <a:off x="8437813" y="2636837"/>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6" name="pt186"/>
            <p:cNvSpPr/>
            <p:nvPr/>
          </p:nvSpPr>
          <p:spPr>
            <a:xfrm>
              <a:off x="8597663" y="297312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7" name="pt187"/>
            <p:cNvSpPr/>
            <p:nvPr/>
          </p:nvSpPr>
          <p:spPr>
            <a:xfrm>
              <a:off x="8597663" y="297312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8" name="pt188"/>
            <p:cNvSpPr/>
            <p:nvPr/>
          </p:nvSpPr>
          <p:spPr>
            <a:xfrm>
              <a:off x="8437813" y="330940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8437813" y="330940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8597663"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1" name="pt191"/>
            <p:cNvSpPr/>
            <p:nvPr/>
          </p:nvSpPr>
          <p:spPr>
            <a:xfrm>
              <a:off x="859766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2" name="pt192"/>
            <p:cNvSpPr/>
            <p:nvPr/>
          </p:nvSpPr>
          <p:spPr>
            <a:xfrm>
              <a:off x="8517738" y="398197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3" name="pt193"/>
            <p:cNvSpPr/>
            <p:nvPr/>
          </p:nvSpPr>
          <p:spPr>
            <a:xfrm>
              <a:off x="8517738" y="398197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4" name="pt194"/>
            <p:cNvSpPr/>
            <p:nvPr/>
          </p:nvSpPr>
          <p:spPr>
            <a:xfrm>
              <a:off x="8597663" y="431825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8597663" y="431825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8070158" y="465453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8070158" y="465453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8549708"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9" name="pt199"/>
            <p:cNvSpPr/>
            <p:nvPr/>
          </p:nvSpPr>
          <p:spPr>
            <a:xfrm>
              <a:off x="8549708"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0" name="pt200"/>
            <p:cNvSpPr/>
            <p:nvPr/>
          </p:nvSpPr>
          <p:spPr>
            <a:xfrm>
              <a:off x="8453798" y="532710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8453798" y="532710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tx202"/>
            <p:cNvSpPr/>
            <p:nvPr/>
          </p:nvSpPr>
          <p:spPr>
            <a:xfrm>
              <a:off x="8815136" y="1968091"/>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3" name="tx203"/>
            <p:cNvSpPr/>
            <p:nvPr/>
          </p:nvSpPr>
          <p:spPr>
            <a:xfrm>
              <a:off x="8815136" y="230437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4" name="tx204"/>
            <p:cNvSpPr/>
            <p:nvPr/>
          </p:nvSpPr>
          <p:spPr>
            <a:xfrm>
              <a:off x="8815136" y="2640658"/>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5" name="tx205"/>
            <p:cNvSpPr/>
            <p:nvPr/>
          </p:nvSpPr>
          <p:spPr>
            <a:xfrm>
              <a:off x="8815136" y="297694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6" name="tx206"/>
            <p:cNvSpPr/>
            <p:nvPr/>
          </p:nvSpPr>
          <p:spPr>
            <a:xfrm>
              <a:off x="8815136" y="3313225"/>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7" name="tx207"/>
            <p:cNvSpPr/>
            <p:nvPr/>
          </p:nvSpPr>
          <p:spPr>
            <a:xfrm>
              <a:off x="8815136" y="364950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8" name="tx208"/>
            <p:cNvSpPr/>
            <p:nvPr/>
          </p:nvSpPr>
          <p:spPr>
            <a:xfrm>
              <a:off x="8815136" y="3985792"/>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09" name="tx209"/>
            <p:cNvSpPr/>
            <p:nvPr/>
          </p:nvSpPr>
          <p:spPr>
            <a:xfrm>
              <a:off x="8815136" y="432207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0" name="tx210"/>
            <p:cNvSpPr/>
            <p:nvPr/>
          </p:nvSpPr>
          <p:spPr>
            <a:xfrm>
              <a:off x="8815136" y="4658359"/>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1" name="tx211"/>
            <p:cNvSpPr/>
            <p:nvPr/>
          </p:nvSpPr>
          <p:spPr>
            <a:xfrm>
              <a:off x="8815136" y="4994643"/>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2" name="tx212"/>
            <p:cNvSpPr/>
            <p:nvPr/>
          </p:nvSpPr>
          <p:spPr>
            <a:xfrm>
              <a:off x="8815136" y="5330926"/>
              <a:ext cx="166878" cy="82661"/>
            </a:xfrm>
            <a:prstGeom prst="rect">
              <a:avLst/>
            </a:prstGeom>
            <a:noFill/>
          </p:spPr>
          <p:txBody>
            <a:bodyPr lIns="0" rIns="0" tIns="0" bIns="0" anchorCtr="1" anchor="ctr" wrap="none"/>
            <a:lstStyle/>
            <a:p>
              <a:pPr algn="l" marL="0" marR="0" indent="0">
                <a:spcBef>
                  <a:spcPts val="0"/>
                </a:spcBef>
                <a:spcAft>
                  <a:spcPts val="0"/>
                </a:spcAft>
              </a:pPr>
              <a:r>
                <a:rPr sz="910" i="0" b="0">
                  <a:solidFill>
                    <a:srgbClr val="000000">
                      <a:alpha val="100000"/>
                    </a:srgbClr>
                  </a:solidFill>
                  <a:latin typeface="Arial"/>
                  <a:cs typeface="Arial"/>
                </a:rPr>
                <a:t>0%</a:t>
              </a:r>
            </a:p>
          </p:txBody>
        </p:sp>
        <p:sp>
          <p:nvSpPr>
            <p:cNvPr id="213" name="rc213"/>
            <p:cNvSpPr/>
            <p:nvPr/>
          </p:nvSpPr>
          <p:spPr>
            <a:xfrm>
              <a:off x="6964388" y="1807652"/>
              <a:ext cx="2110022" cy="3766375"/>
            </a:xfrm>
            <a:prstGeom prst="rect">
              <a:avLst/>
            </a:prstGeom>
            <a:noFill/>
            <a:ln w="13550" cap="rnd">
              <a:solidFill>
                <a:srgbClr val="999999">
                  <a:alpha val="100000"/>
                </a:srgbClr>
              </a:solidFill>
              <a:prstDash val="solid"/>
              <a:round/>
            </a:ln>
          </p:spPr>
          <p:txBody>
            <a:bodyPr/>
            <a:lstStyle/>
            <a:p/>
          </p:txBody>
        </p:sp>
        <p:sp>
          <p:nvSpPr>
            <p:cNvPr id="214" name="rc214"/>
            <p:cNvSpPr/>
            <p:nvPr/>
          </p:nvSpPr>
          <p:spPr>
            <a:xfrm>
              <a:off x="1416361" y="1592799"/>
              <a:ext cx="21100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5" name="tx215"/>
            <p:cNvSpPr/>
            <p:nvPr/>
          </p:nvSpPr>
          <p:spPr>
            <a:xfrm>
              <a:off x="2232211"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216" name="rc216"/>
            <p:cNvSpPr/>
            <p:nvPr/>
          </p:nvSpPr>
          <p:spPr>
            <a:xfrm>
              <a:off x="4081515" y="1592799"/>
              <a:ext cx="21100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7" name="tx217"/>
            <p:cNvSpPr/>
            <p:nvPr/>
          </p:nvSpPr>
          <p:spPr>
            <a:xfrm>
              <a:off x="4922145"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218" name="rc218"/>
            <p:cNvSpPr/>
            <p:nvPr/>
          </p:nvSpPr>
          <p:spPr>
            <a:xfrm>
              <a:off x="6964388" y="1592799"/>
              <a:ext cx="2110022"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9" name="tx219"/>
            <p:cNvSpPr/>
            <p:nvPr/>
          </p:nvSpPr>
          <p:spPr>
            <a:xfrm>
              <a:off x="7873415" y="1660221"/>
              <a:ext cx="2919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Same</a:t>
              </a:r>
            </a:p>
          </p:txBody>
        </p:sp>
        <p:sp>
          <p:nvSpPr>
            <p:cNvPr id="220" name="pl220"/>
            <p:cNvSpPr/>
            <p:nvPr/>
          </p:nvSpPr>
          <p:spPr>
            <a:xfrm>
              <a:off x="1416361" y="5574027"/>
              <a:ext cx="2110022" cy="0"/>
            </a:xfrm>
            <a:custGeom>
              <a:avLst/>
              <a:pathLst>
                <a:path w="2110022" h="0">
                  <a:moveTo>
                    <a:pt x="0" y="0"/>
                  </a:moveTo>
                  <a:lnTo>
                    <a:pt x="2110022" y="0"/>
                  </a:lnTo>
                </a:path>
              </a:pathLst>
            </a:custGeom>
            <a:ln w="8130" cap="flat">
              <a:solidFill>
                <a:srgbClr val="000000">
                  <a:alpha val="100000"/>
                </a:srgbClr>
              </a:solidFill>
              <a:prstDash val="solid"/>
              <a:round/>
            </a:ln>
          </p:spPr>
          <p:txBody>
            <a:bodyPr/>
            <a:lstStyle/>
            <a:p/>
          </p:txBody>
        </p:sp>
        <p:sp>
          <p:nvSpPr>
            <p:cNvPr id="221" name="pl221"/>
            <p:cNvSpPr/>
            <p:nvPr/>
          </p:nvSpPr>
          <p:spPr>
            <a:xfrm>
              <a:off x="15122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183197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21516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24713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5" name="pl225"/>
            <p:cNvSpPr/>
            <p:nvPr/>
          </p:nvSpPr>
          <p:spPr>
            <a:xfrm>
              <a:off x="279107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6" name="pl226"/>
            <p:cNvSpPr/>
            <p:nvPr/>
          </p:nvSpPr>
          <p:spPr>
            <a:xfrm>
              <a:off x="3110773"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27" name="tx227"/>
            <p:cNvSpPr/>
            <p:nvPr/>
          </p:nvSpPr>
          <p:spPr>
            <a:xfrm>
              <a:off x="1481181"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28" name="tx228"/>
            <p:cNvSpPr/>
            <p:nvPr/>
          </p:nvSpPr>
          <p:spPr>
            <a:xfrm>
              <a:off x="176979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29" name="tx229"/>
            <p:cNvSpPr/>
            <p:nvPr/>
          </p:nvSpPr>
          <p:spPr>
            <a:xfrm>
              <a:off x="20894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30" name="tx230"/>
            <p:cNvSpPr/>
            <p:nvPr/>
          </p:nvSpPr>
          <p:spPr>
            <a:xfrm>
              <a:off x="24091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31" name="tx231"/>
            <p:cNvSpPr/>
            <p:nvPr/>
          </p:nvSpPr>
          <p:spPr>
            <a:xfrm>
              <a:off x="272889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32" name="tx232"/>
            <p:cNvSpPr/>
            <p:nvPr/>
          </p:nvSpPr>
          <p:spPr>
            <a:xfrm>
              <a:off x="301750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33" name="pl233"/>
            <p:cNvSpPr/>
            <p:nvPr/>
          </p:nvSpPr>
          <p:spPr>
            <a:xfrm>
              <a:off x="4081515" y="5574027"/>
              <a:ext cx="2110022" cy="0"/>
            </a:xfrm>
            <a:custGeom>
              <a:avLst/>
              <a:pathLst>
                <a:path w="2110022" h="0">
                  <a:moveTo>
                    <a:pt x="0" y="0"/>
                  </a:moveTo>
                  <a:lnTo>
                    <a:pt x="2110022" y="0"/>
                  </a:lnTo>
                </a:path>
              </a:pathLst>
            </a:custGeom>
            <a:ln w="8130" cap="flat">
              <a:solidFill>
                <a:srgbClr val="000000">
                  <a:alpha val="100000"/>
                </a:srgbClr>
              </a:solidFill>
              <a:prstDash val="solid"/>
              <a:round/>
            </a:ln>
          </p:spPr>
          <p:txBody>
            <a:bodyPr/>
            <a:lstStyle/>
            <a:p/>
          </p:txBody>
        </p:sp>
        <p:sp>
          <p:nvSpPr>
            <p:cNvPr id="234" name="pl234"/>
            <p:cNvSpPr/>
            <p:nvPr/>
          </p:nvSpPr>
          <p:spPr>
            <a:xfrm>
              <a:off x="4177425"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44971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48168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5136526"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8" name="pl238"/>
            <p:cNvSpPr/>
            <p:nvPr/>
          </p:nvSpPr>
          <p:spPr>
            <a:xfrm>
              <a:off x="54562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39" name="pl239"/>
            <p:cNvSpPr/>
            <p:nvPr/>
          </p:nvSpPr>
          <p:spPr>
            <a:xfrm>
              <a:off x="5775927"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0" name="tx240"/>
            <p:cNvSpPr/>
            <p:nvPr/>
          </p:nvSpPr>
          <p:spPr>
            <a:xfrm>
              <a:off x="4146336"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41" name="tx241"/>
            <p:cNvSpPr/>
            <p:nvPr/>
          </p:nvSpPr>
          <p:spPr>
            <a:xfrm>
              <a:off x="443494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42" name="tx242"/>
            <p:cNvSpPr/>
            <p:nvPr/>
          </p:nvSpPr>
          <p:spPr>
            <a:xfrm>
              <a:off x="475464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43" name="tx243"/>
            <p:cNvSpPr/>
            <p:nvPr/>
          </p:nvSpPr>
          <p:spPr>
            <a:xfrm>
              <a:off x="5074347"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44" name="tx244"/>
            <p:cNvSpPr/>
            <p:nvPr/>
          </p:nvSpPr>
          <p:spPr>
            <a:xfrm>
              <a:off x="5394048"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45" name="tx245"/>
            <p:cNvSpPr/>
            <p:nvPr/>
          </p:nvSpPr>
          <p:spPr>
            <a:xfrm>
              <a:off x="5682658"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46" name="pl246"/>
            <p:cNvSpPr/>
            <p:nvPr/>
          </p:nvSpPr>
          <p:spPr>
            <a:xfrm>
              <a:off x="6964388" y="5574027"/>
              <a:ext cx="2110022" cy="0"/>
            </a:xfrm>
            <a:custGeom>
              <a:avLst/>
              <a:pathLst>
                <a:path w="2110022" h="0">
                  <a:moveTo>
                    <a:pt x="0" y="0"/>
                  </a:moveTo>
                  <a:lnTo>
                    <a:pt x="2110022" y="0"/>
                  </a:lnTo>
                </a:path>
              </a:pathLst>
            </a:custGeom>
            <a:ln w="8130" cap="flat">
              <a:solidFill>
                <a:srgbClr val="000000">
                  <a:alpha val="100000"/>
                </a:srgbClr>
              </a:solidFill>
              <a:prstDash val="solid"/>
              <a:round/>
            </a:ln>
          </p:spPr>
          <p:txBody>
            <a:bodyPr/>
            <a:lstStyle/>
            <a:p/>
          </p:txBody>
        </p:sp>
        <p:sp>
          <p:nvSpPr>
            <p:cNvPr id="247" name="pl247"/>
            <p:cNvSpPr/>
            <p:nvPr/>
          </p:nvSpPr>
          <p:spPr>
            <a:xfrm>
              <a:off x="706029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73799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76996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801939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1" name="pl251"/>
            <p:cNvSpPr/>
            <p:nvPr/>
          </p:nvSpPr>
          <p:spPr>
            <a:xfrm>
              <a:off x="83391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2" name="pl252"/>
            <p:cNvSpPr/>
            <p:nvPr/>
          </p:nvSpPr>
          <p:spPr>
            <a:xfrm>
              <a:off x="86588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253" name="tx253"/>
            <p:cNvSpPr/>
            <p:nvPr/>
          </p:nvSpPr>
          <p:spPr>
            <a:xfrm>
              <a:off x="7029209"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54" name="tx254"/>
            <p:cNvSpPr/>
            <p:nvPr/>
          </p:nvSpPr>
          <p:spPr>
            <a:xfrm>
              <a:off x="73178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55" name="tx255"/>
            <p:cNvSpPr/>
            <p:nvPr/>
          </p:nvSpPr>
          <p:spPr>
            <a:xfrm>
              <a:off x="76375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56" name="tx256"/>
            <p:cNvSpPr/>
            <p:nvPr/>
          </p:nvSpPr>
          <p:spPr>
            <a:xfrm>
              <a:off x="795722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57" name="tx257"/>
            <p:cNvSpPr/>
            <p:nvPr/>
          </p:nvSpPr>
          <p:spPr>
            <a:xfrm>
              <a:off x="82769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58" name="tx258"/>
            <p:cNvSpPr/>
            <p:nvPr/>
          </p:nvSpPr>
          <p:spPr>
            <a:xfrm>
              <a:off x="8565531"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59" name="tx259"/>
            <p:cNvSpPr/>
            <p:nvPr/>
          </p:nvSpPr>
          <p:spPr>
            <a:xfrm>
              <a:off x="6453882" y="5332252"/>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Slovenia</a:t>
              </a:r>
            </a:p>
          </p:txBody>
        </p:sp>
        <p:sp>
          <p:nvSpPr>
            <p:cNvPr id="260" name="tx260"/>
            <p:cNvSpPr/>
            <p:nvPr/>
          </p:nvSpPr>
          <p:spPr>
            <a:xfrm>
              <a:off x="6460191" y="4995969"/>
              <a:ext cx="4223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Slovakia</a:t>
              </a:r>
            </a:p>
          </p:txBody>
        </p:sp>
        <p:sp>
          <p:nvSpPr>
            <p:cNvPr id="261" name="tx261"/>
            <p:cNvSpPr/>
            <p:nvPr/>
          </p:nvSpPr>
          <p:spPr>
            <a:xfrm>
              <a:off x="6435320" y="4659685"/>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Romania</a:t>
              </a:r>
            </a:p>
          </p:txBody>
        </p:sp>
        <p:sp>
          <p:nvSpPr>
            <p:cNvPr id="262" name="tx262"/>
            <p:cNvSpPr/>
            <p:nvPr/>
          </p:nvSpPr>
          <p:spPr>
            <a:xfrm>
              <a:off x="6466226" y="4323401"/>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Portugal</a:t>
              </a:r>
            </a:p>
          </p:txBody>
        </p:sp>
        <p:sp>
          <p:nvSpPr>
            <p:cNvPr id="263" name="tx263"/>
            <p:cNvSpPr/>
            <p:nvPr/>
          </p:nvSpPr>
          <p:spPr>
            <a:xfrm>
              <a:off x="6534532" y="3987118"/>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Poland</a:t>
              </a:r>
            </a:p>
          </p:txBody>
        </p:sp>
        <p:sp>
          <p:nvSpPr>
            <p:cNvPr id="264" name="tx264"/>
            <p:cNvSpPr/>
            <p:nvPr/>
          </p:nvSpPr>
          <p:spPr>
            <a:xfrm>
              <a:off x="6261127" y="3650834"/>
              <a:ext cx="621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Luxembourg</a:t>
              </a:r>
            </a:p>
          </p:txBody>
        </p:sp>
        <p:sp>
          <p:nvSpPr>
            <p:cNvPr id="265" name="tx265"/>
            <p:cNvSpPr/>
            <p:nvPr/>
          </p:nvSpPr>
          <p:spPr>
            <a:xfrm>
              <a:off x="6428827" y="3314551"/>
              <a:ext cx="4537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Lithuania</a:t>
              </a:r>
            </a:p>
          </p:txBody>
        </p:sp>
        <p:sp>
          <p:nvSpPr>
            <p:cNvPr id="266" name="tx266"/>
            <p:cNvSpPr/>
            <p:nvPr/>
          </p:nvSpPr>
          <p:spPr>
            <a:xfrm>
              <a:off x="6460100" y="2978267"/>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Hungary</a:t>
              </a:r>
            </a:p>
          </p:txBody>
        </p:sp>
        <p:sp>
          <p:nvSpPr>
            <p:cNvPr id="267" name="tx267"/>
            <p:cNvSpPr/>
            <p:nvPr/>
          </p:nvSpPr>
          <p:spPr>
            <a:xfrm>
              <a:off x="6422884" y="2641984"/>
              <a:ext cx="45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Germany</a:t>
              </a:r>
            </a:p>
          </p:txBody>
        </p:sp>
        <p:sp>
          <p:nvSpPr>
            <p:cNvPr id="268" name="tx268"/>
            <p:cNvSpPr/>
            <p:nvPr/>
          </p:nvSpPr>
          <p:spPr>
            <a:xfrm>
              <a:off x="6534715" y="2305700"/>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France</a:t>
              </a:r>
            </a:p>
          </p:txBody>
        </p:sp>
        <p:sp>
          <p:nvSpPr>
            <p:cNvPr id="269" name="tx269"/>
            <p:cNvSpPr/>
            <p:nvPr/>
          </p:nvSpPr>
          <p:spPr>
            <a:xfrm>
              <a:off x="6429193" y="1969417"/>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Denmark</a:t>
              </a:r>
            </a:p>
          </p:txBody>
        </p:sp>
        <p:sp>
          <p:nvSpPr>
            <p:cNvPr id="270" name="tx270"/>
            <p:cNvSpPr/>
            <p:nvPr/>
          </p:nvSpPr>
          <p:spPr>
            <a:xfrm>
              <a:off x="3794671" y="5288389"/>
              <a:ext cx="20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Italy</a:t>
              </a:r>
            </a:p>
          </p:txBody>
        </p:sp>
        <p:sp>
          <p:nvSpPr>
            <p:cNvPr id="271" name="tx271"/>
            <p:cNvSpPr/>
            <p:nvPr/>
          </p:nvSpPr>
          <p:spPr>
            <a:xfrm>
              <a:off x="3633188" y="4879000"/>
              <a:ext cx="3664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Finland</a:t>
              </a:r>
            </a:p>
          </p:txBody>
        </p:sp>
        <p:sp>
          <p:nvSpPr>
            <p:cNvPr id="272" name="tx272"/>
            <p:cNvSpPr/>
            <p:nvPr/>
          </p:nvSpPr>
          <p:spPr>
            <a:xfrm>
              <a:off x="3595972" y="4469612"/>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Czechia</a:t>
              </a:r>
            </a:p>
          </p:txBody>
        </p:sp>
        <p:sp>
          <p:nvSpPr>
            <p:cNvPr id="273" name="tx273"/>
            <p:cNvSpPr/>
            <p:nvPr/>
          </p:nvSpPr>
          <p:spPr>
            <a:xfrm>
              <a:off x="3595972" y="406022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Belgium</a:t>
              </a:r>
            </a:p>
          </p:txBody>
        </p:sp>
        <p:sp>
          <p:nvSpPr>
            <p:cNvPr id="274" name="tx274"/>
            <p:cNvSpPr/>
            <p:nvPr/>
          </p:nvSpPr>
          <p:spPr>
            <a:xfrm>
              <a:off x="3726366" y="3650834"/>
              <a:ext cx="273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Malta</a:t>
              </a:r>
            </a:p>
          </p:txBody>
        </p:sp>
        <p:sp>
          <p:nvSpPr>
            <p:cNvPr id="275" name="tx275"/>
            <p:cNvSpPr/>
            <p:nvPr/>
          </p:nvSpPr>
          <p:spPr>
            <a:xfrm>
              <a:off x="3701402" y="3241446"/>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Latvia</a:t>
              </a:r>
            </a:p>
          </p:txBody>
        </p:sp>
        <p:sp>
          <p:nvSpPr>
            <p:cNvPr id="276" name="tx276"/>
            <p:cNvSpPr/>
            <p:nvPr/>
          </p:nvSpPr>
          <p:spPr>
            <a:xfrm>
              <a:off x="3651842" y="2832057"/>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Austria</a:t>
              </a:r>
            </a:p>
          </p:txBody>
        </p:sp>
        <p:sp>
          <p:nvSpPr>
            <p:cNvPr id="277" name="tx277"/>
            <p:cNvSpPr/>
            <p:nvPr/>
          </p:nvSpPr>
          <p:spPr>
            <a:xfrm>
              <a:off x="3626879" y="2422669"/>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Estonia</a:t>
              </a:r>
            </a:p>
          </p:txBody>
        </p:sp>
        <p:sp>
          <p:nvSpPr>
            <p:cNvPr id="278" name="tx278"/>
            <p:cNvSpPr/>
            <p:nvPr/>
          </p:nvSpPr>
          <p:spPr>
            <a:xfrm>
              <a:off x="3645716" y="201328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Cyprus</a:t>
              </a:r>
            </a:p>
          </p:txBody>
        </p:sp>
        <p:sp>
          <p:nvSpPr>
            <p:cNvPr id="279" name="tx279"/>
            <p:cNvSpPr/>
            <p:nvPr/>
          </p:nvSpPr>
          <p:spPr>
            <a:xfrm>
              <a:off x="508182" y="5220158"/>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The Netherlands</a:t>
              </a:r>
            </a:p>
          </p:txBody>
        </p:sp>
        <p:sp>
          <p:nvSpPr>
            <p:cNvPr id="280" name="tx280"/>
            <p:cNvSpPr/>
            <p:nvPr/>
          </p:nvSpPr>
          <p:spPr>
            <a:xfrm>
              <a:off x="930635" y="469705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Sweden</a:t>
              </a:r>
            </a:p>
          </p:txBody>
        </p:sp>
        <p:sp>
          <p:nvSpPr>
            <p:cNvPr id="281" name="tx281"/>
            <p:cNvSpPr/>
            <p:nvPr/>
          </p:nvSpPr>
          <p:spPr>
            <a:xfrm>
              <a:off x="1048684" y="4173942"/>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Spain</a:t>
              </a:r>
            </a:p>
          </p:txBody>
        </p:sp>
        <p:sp>
          <p:nvSpPr>
            <p:cNvPr id="282" name="tx282"/>
            <p:cNvSpPr/>
            <p:nvPr/>
          </p:nvSpPr>
          <p:spPr>
            <a:xfrm>
              <a:off x="967942" y="3650834"/>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Greece</a:t>
              </a:r>
            </a:p>
          </p:txBody>
        </p:sp>
        <p:sp>
          <p:nvSpPr>
            <p:cNvPr id="283" name="tx283"/>
            <p:cNvSpPr/>
            <p:nvPr/>
          </p:nvSpPr>
          <p:spPr>
            <a:xfrm>
              <a:off x="974252" y="3127727"/>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Croatia</a:t>
              </a:r>
            </a:p>
          </p:txBody>
        </p:sp>
        <p:sp>
          <p:nvSpPr>
            <p:cNvPr id="284" name="tx284"/>
            <p:cNvSpPr/>
            <p:nvPr/>
          </p:nvSpPr>
          <p:spPr>
            <a:xfrm>
              <a:off x="992723" y="2604619"/>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Ireland</a:t>
              </a:r>
            </a:p>
          </p:txBody>
        </p:sp>
        <p:sp>
          <p:nvSpPr>
            <p:cNvPr id="285" name="tx285"/>
            <p:cNvSpPr/>
            <p:nvPr/>
          </p:nvSpPr>
          <p:spPr>
            <a:xfrm>
              <a:off x="924508" y="2081511"/>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Bulgaria</a:t>
              </a:r>
            </a:p>
          </p:txBody>
        </p:sp>
        <p:sp>
          <p:nvSpPr>
            <p:cNvPr id="286" name="tx286"/>
            <p:cNvSpPr/>
            <p:nvPr/>
          </p:nvSpPr>
          <p:spPr>
            <a:xfrm>
              <a:off x="4113764"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287" name="pt287"/>
            <p:cNvSpPr/>
            <p:nvPr/>
          </p:nvSpPr>
          <p:spPr>
            <a:xfrm>
              <a:off x="5269370"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8" name="pt288"/>
            <p:cNvSpPr/>
            <p:nvPr/>
          </p:nvSpPr>
          <p:spPr>
            <a:xfrm>
              <a:off x="5876721"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89" name="tx289"/>
            <p:cNvSpPr/>
            <p:nvPr/>
          </p:nvSpPr>
          <p:spPr>
            <a:xfrm>
              <a:off x="5520940"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290" name="tx290"/>
            <p:cNvSpPr/>
            <p:nvPr/>
          </p:nvSpPr>
          <p:spPr>
            <a:xfrm>
              <a:off x="6128291"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291" name="tx291"/>
            <p:cNvSpPr/>
            <p:nvPr/>
          </p:nvSpPr>
          <p:spPr>
            <a:xfrm>
              <a:off x="1416361" y="1368037"/>
              <a:ext cx="44578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and change, by country, 2024 and 2025</a:t>
              </a:r>
            </a:p>
          </p:txBody>
        </p:sp>
        <p:sp>
          <p:nvSpPr>
            <p:cNvPr id="292" name="tx29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3" name="tx29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2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2024 and 2025, and change in coverage between the two years.
Overall, 7 out of 27 (26%) countries in European Union had a decline in coverage. The largest decline was in Bulgaria and Ireland (-2 percentage points), followed by Croatia, Greece, The Netherlands, Spain, and Sweden (-1 percentage points).
There were 9 (33%) countries with an increase in DTP3 coverage. Coverage remained the same in 11 countries between 2024 and 2025.
</a:t>
            </a:r>
          </a:p>
        </p:txBody>
      </p:sp>
      <p:sp>
        <p:nvSpPr>
          <p:cNvPr id="2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in nine countries and decreased in seven countries.</a:t>
            </a:r>
          </a:p>
        </p:txBody>
      </p:sp>
      <p:grpSp xmlns:pic="http://schemas.openxmlformats.org/drawingml/2006/picture">
        <p:nvGrpSpPr>
          <p:cNvPr id="296" name=""/>
          <p:cNvGrpSpPr/>
          <p:nvPr/>
        </p:nvGrpSpPr>
        <p:grpSpPr>
          <a:xfrm>
            <a:off x="292608" y="1005840"/>
            <a:ext cx="8595360" cy="28575"/>
            <a:chOff x="292608" y="1005840"/>
            <a:chExt cx="8595360" cy="28575"/>
          </a:xfrm>
        </p:grpSpPr>
        <p:sp>
          <p:nvSpPr>
            <p:cNvPr id="2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DTP3 coverage in countries in European Union from lowest to highest coverage, and the rank of the top 10 countries with the most un- and undervaccinated children, based on absolute numbers.
In 2025, DTP3 coverage ranged from 66% in Romania to 99% in Portugal, Hungary, Latvia, Luxembourg, and Malta.
22 out of 27 (81%) countries had coverage of at least 90%.
Germany had DTP3 coverage of 89% and the highest absolute number of un- and undervaccinated children in the region, followed by Romania.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Romania and Estonia had the lowest DTP3 coverage and were also among the countries with the highest number of un- and undervaccinated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774952" y="2007924"/>
              <a:ext cx="1938853" cy="2134724"/>
            </a:xfrm>
            <a:custGeom>
              <a:avLst/>
              <a:pathLst>
                <a:path w="1938853" h="2134724">
                  <a:moveTo>
                    <a:pt x="500094" y="1989635"/>
                  </a:moveTo>
                  <a:lnTo>
                    <a:pt x="568134" y="1996544"/>
                  </a:lnTo>
                  <a:lnTo>
                    <a:pt x="636174" y="2003453"/>
                  </a:lnTo>
                  <a:lnTo>
                    <a:pt x="704214" y="2010362"/>
                  </a:lnTo>
                  <a:lnTo>
                    <a:pt x="772254" y="2017271"/>
                  </a:lnTo>
                  <a:lnTo>
                    <a:pt x="840294" y="2024180"/>
                  </a:lnTo>
                  <a:lnTo>
                    <a:pt x="908334" y="2031089"/>
                  </a:lnTo>
                  <a:lnTo>
                    <a:pt x="976374" y="2037998"/>
                  </a:lnTo>
                  <a:lnTo>
                    <a:pt x="1044414" y="2044907"/>
                  </a:lnTo>
                  <a:lnTo>
                    <a:pt x="1112454" y="2051816"/>
                  </a:lnTo>
                  <a:lnTo>
                    <a:pt x="1180494" y="2058725"/>
                  </a:lnTo>
                  <a:lnTo>
                    <a:pt x="1248534" y="2065634"/>
                  </a:lnTo>
                  <a:lnTo>
                    <a:pt x="1316575" y="2072543"/>
                  </a:lnTo>
                  <a:lnTo>
                    <a:pt x="1384615" y="2079452"/>
                  </a:lnTo>
                  <a:lnTo>
                    <a:pt x="1452655" y="2086361"/>
                  </a:lnTo>
                  <a:lnTo>
                    <a:pt x="1520695" y="2093270"/>
                  </a:lnTo>
                  <a:lnTo>
                    <a:pt x="1588735" y="2100179"/>
                  </a:lnTo>
                  <a:lnTo>
                    <a:pt x="1656775" y="2107088"/>
                  </a:lnTo>
                  <a:lnTo>
                    <a:pt x="1724815" y="2113997"/>
                  </a:lnTo>
                  <a:lnTo>
                    <a:pt x="1792855" y="2120906"/>
                  </a:lnTo>
                  <a:lnTo>
                    <a:pt x="1860895" y="2127815"/>
                  </a:lnTo>
                  <a:lnTo>
                    <a:pt x="1928935" y="2134724"/>
                  </a:lnTo>
                  <a:lnTo>
                    <a:pt x="1934494" y="2068803"/>
                  </a:lnTo>
                  <a:lnTo>
                    <a:pt x="1937802" y="2002731"/>
                  </a:lnTo>
                  <a:lnTo>
                    <a:pt x="1938853" y="1936584"/>
                  </a:lnTo>
                  <a:lnTo>
                    <a:pt x="1937647" y="1870440"/>
                  </a:lnTo>
                  <a:lnTo>
                    <a:pt x="1934185" y="1804376"/>
                  </a:lnTo>
                  <a:lnTo>
                    <a:pt x="1928471" y="1738468"/>
                  </a:lnTo>
                  <a:lnTo>
                    <a:pt x="1920512" y="1672794"/>
                  </a:lnTo>
                  <a:lnTo>
                    <a:pt x="1910317" y="1607429"/>
                  </a:lnTo>
                  <a:lnTo>
                    <a:pt x="1897899" y="1542450"/>
                  </a:lnTo>
                  <a:lnTo>
                    <a:pt x="1883270" y="1477933"/>
                  </a:lnTo>
                  <a:lnTo>
                    <a:pt x="1866449" y="1413952"/>
                  </a:lnTo>
                  <a:lnTo>
                    <a:pt x="1847456" y="1350583"/>
                  </a:lnTo>
                  <a:lnTo>
                    <a:pt x="1826311" y="1287898"/>
                  </a:lnTo>
                  <a:lnTo>
                    <a:pt x="1803040" y="1225971"/>
                  </a:lnTo>
                  <a:lnTo>
                    <a:pt x="1777670" y="1164874"/>
                  </a:lnTo>
                  <a:lnTo>
                    <a:pt x="1750230" y="1104678"/>
                  </a:lnTo>
                  <a:lnTo>
                    <a:pt x="1720753" y="1045453"/>
                  </a:lnTo>
                  <a:lnTo>
                    <a:pt x="1689272" y="987269"/>
                  </a:lnTo>
                  <a:lnTo>
                    <a:pt x="1655825" y="930192"/>
                  </a:lnTo>
                  <a:lnTo>
                    <a:pt x="1620450" y="874289"/>
                  </a:lnTo>
                  <a:lnTo>
                    <a:pt x="1583188" y="819626"/>
                  </a:lnTo>
                  <a:lnTo>
                    <a:pt x="1544083" y="766266"/>
                  </a:lnTo>
                  <a:lnTo>
                    <a:pt x="1503181" y="714271"/>
                  </a:lnTo>
                  <a:lnTo>
                    <a:pt x="1460529" y="663702"/>
                  </a:lnTo>
                  <a:lnTo>
                    <a:pt x="1416176" y="614618"/>
                  </a:lnTo>
                  <a:lnTo>
                    <a:pt x="1370174" y="567075"/>
                  </a:lnTo>
                  <a:lnTo>
                    <a:pt x="1322577" y="521129"/>
                  </a:lnTo>
                  <a:lnTo>
                    <a:pt x="1273441" y="476833"/>
                  </a:lnTo>
                  <a:lnTo>
                    <a:pt x="1222822" y="434240"/>
                  </a:lnTo>
                  <a:lnTo>
                    <a:pt x="1170779" y="393399"/>
                  </a:lnTo>
                  <a:lnTo>
                    <a:pt x="1117373" y="354356"/>
                  </a:lnTo>
                  <a:lnTo>
                    <a:pt x="1062666" y="317159"/>
                  </a:lnTo>
                  <a:lnTo>
                    <a:pt x="1006723" y="281849"/>
                  </a:lnTo>
                  <a:lnTo>
                    <a:pt x="949607" y="248469"/>
                  </a:lnTo>
                  <a:lnTo>
                    <a:pt x="891385" y="217056"/>
                  </a:lnTo>
                  <a:lnTo>
                    <a:pt x="832126" y="187648"/>
                  </a:lnTo>
                  <a:lnTo>
                    <a:pt x="771898" y="160279"/>
                  </a:lnTo>
                  <a:lnTo>
                    <a:pt x="710772" y="134980"/>
                  </a:lnTo>
                  <a:lnTo>
                    <a:pt x="648817" y="111782"/>
                  </a:lnTo>
                  <a:lnTo>
                    <a:pt x="586108" y="90711"/>
                  </a:lnTo>
                  <a:lnTo>
                    <a:pt x="522716" y="71791"/>
                  </a:lnTo>
                  <a:lnTo>
                    <a:pt x="458716" y="55045"/>
                  </a:lnTo>
                  <a:lnTo>
                    <a:pt x="394181" y="40492"/>
                  </a:lnTo>
                  <a:lnTo>
                    <a:pt x="329188" y="28149"/>
                  </a:lnTo>
                  <a:lnTo>
                    <a:pt x="263811" y="18031"/>
                  </a:lnTo>
                  <a:lnTo>
                    <a:pt x="198128" y="10149"/>
                  </a:lnTo>
                  <a:lnTo>
                    <a:pt x="132213" y="4513"/>
                  </a:lnTo>
                  <a:lnTo>
                    <a:pt x="66145" y="1128"/>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9811" y="1441060"/>
                  </a:lnTo>
                  <a:lnTo>
                    <a:pt x="138269" y="1455579"/>
                  </a:lnTo>
                  <a:lnTo>
                    <a:pt x="204048" y="1479466"/>
                  </a:lnTo>
                  <a:lnTo>
                    <a:pt x="265871" y="1512257"/>
                  </a:lnTo>
                  <a:lnTo>
                    <a:pt x="322541" y="1553316"/>
                  </a:lnTo>
                  <a:lnTo>
                    <a:pt x="372960" y="1601847"/>
                  </a:lnTo>
                  <a:lnTo>
                    <a:pt x="416150" y="1656911"/>
                  </a:lnTo>
                  <a:lnTo>
                    <a:pt x="451274" y="1717439"/>
                  </a:lnTo>
                  <a:lnTo>
                    <a:pt x="477651" y="1782259"/>
                  </a:lnTo>
                  <a:lnTo>
                    <a:pt x="494770" y="1850114"/>
                  </a:lnTo>
                  <a:lnTo>
                    <a:pt x="502300" y="1919689"/>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5" name="pg5"/>
            <p:cNvSpPr/>
            <p:nvPr/>
          </p:nvSpPr>
          <p:spPr>
            <a:xfrm>
              <a:off x="2859666" y="3997560"/>
              <a:ext cx="1844221" cy="1860341"/>
            </a:xfrm>
            <a:custGeom>
              <a:avLst/>
              <a:pathLst>
                <a:path w="1844221" h="1860341">
                  <a:moveTo>
                    <a:pt x="0" y="444694"/>
                  </a:moveTo>
                  <a:lnTo>
                    <a:pt x="11525" y="512106"/>
                  </a:lnTo>
                  <a:lnTo>
                    <a:pt x="23051" y="579518"/>
                  </a:lnTo>
                  <a:lnTo>
                    <a:pt x="34577" y="646930"/>
                  </a:lnTo>
                  <a:lnTo>
                    <a:pt x="46103" y="714341"/>
                  </a:lnTo>
                  <a:lnTo>
                    <a:pt x="57628" y="781753"/>
                  </a:lnTo>
                  <a:lnTo>
                    <a:pt x="69154" y="849165"/>
                  </a:lnTo>
                  <a:lnTo>
                    <a:pt x="80680" y="916577"/>
                  </a:lnTo>
                  <a:lnTo>
                    <a:pt x="92206" y="983988"/>
                  </a:lnTo>
                  <a:lnTo>
                    <a:pt x="103731" y="1051400"/>
                  </a:lnTo>
                  <a:lnTo>
                    <a:pt x="115257" y="1118812"/>
                  </a:lnTo>
                  <a:lnTo>
                    <a:pt x="126783" y="1186223"/>
                  </a:lnTo>
                  <a:lnTo>
                    <a:pt x="138309" y="1253635"/>
                  </a:lnTo>
                  <a:lnTo>
                    <a:pt x="149834" y="1321047"/>
                  </a:lnTo>
                  <a:lnTo>
                    <a:pt x="161360" y="1388459"/>
                  </a:lnTo>
                  <a:lnTo>
                    <a:pt x="172886" y="1455870"/>
                  </a:lnTo>
                  <a:lnTo>
                    <a:pt x="184412" y="1523282"/>
                  </a:lnTo>
                  <a:lnTo>
                    <a:pt x="195938" y="1590694"/>
                  </a:lnTo>
                  <a:lnTo>
                    <a:pt x="207463" y="1658105"/>
                  </a:lnTo>
                  <a:lnTo>
                    <a:pt x="218989" y="1725517"/>
                  </a:lnTo>
                  <a:lnTo>
                    <a:pt x="230515" y="1792929"/>
                  </a:lnTo>
                  <a:lnTo>
                    <a:pt x="242041" y="1860341"/>
                  </a:lnTo>
                  <a:lnTo>
                    <a:pt x="307230" y="1848043"/>
                  </a:lnTo>
                  <a:lnTo>
                    <a:pt x="371961" y="1833523"/>
                  </a:lnTo>
                  <a:lnTo>
                    <a:pt x="436157" y="1816797"/>
                  </a:lnTo>
                  <a:lnTo>
                    <a:pt x="499743" y="1797884"/>
                  </a:lnTo>
                  <a:lnTo>
                    <a:pt x="562646" y="1776807"/>
                  </a:lnTo>
                  <a:lnTo>
                    <a:pt x="624790" y="1753591"/>
                  </a:lnTo>
                  <a:lnTo>
                    <a:pt x="686103" y="1728262"/>
                  </a:lnTo>
                  <a:lnTo>
                    <a:pt x="746515" y="1700850"/>
                  </a:lnTo>
                  <a:lnTo>
                    <a:pt x="805953" y="1671388"/>
                  </a:lnTo>
                  <a:lnTo>
                    <a:pt x="864348" y="1639910"/>
                  </a:lnTo>
                  <a:lnTo>
                    <a:pt x="921632" y="1606452"/>
                  </a:lnTo>
                  <a:lnTo>
                    <a:pt x="977738" y="1571054"/>
                  </a:lnTo>
                  <a:lnTo>
                    <a:pt x="1032601" y="1533757"/>
                  </a:lnTo>
                  <a:lnTo>
                    <a:pt x="1086155" y="1494605"/>
                  </a:lnTo>
                  <a:lnTo>
                    <a:pt x="1138338" y="1453645"/>
                  </a:lnTo>
                  <a:lnTo>
                    <a:pt x="1189090" y="1410922"/>
                  </a:lnTo>
                  <a:lnTo>
                    <a:pt x="1238350" y="1366489"/>
                  </a:lnTo>
                  <a:lnTo>
                    <a:pt x="1286062" y="1320396"/>
                  </a:lnTo>
                  <a:lnTo>
                    <a:pt x="1332168" y="1272698"/>
                  </a:lnTo>
                  <a:lnTo>
                    <a:pt x="1376616" y="1223451"/>
                  </a:lnTo>
                  <a:lnTo>
                    <a:pt x="1419353" y="1172712"/>
                  </a:lnTo>
                  <a:lnTo>
                    <a:pt x="1460329" y="1120540"/>
                  </a:lnTo>
                  <a:lnTo>
                    <a:pt x="1499497" y="1066998"/>
                  </a:lnTo>
                  <a:lnTo>
                    <a:pt x="1536809" y="1012146"/>
                  </a:lnTo>
                  <a:lnTo>
                    <a:pt x="1572224" y="956051"/>
                  </a:lnTo>
                  <a:lnTo>
                    <a:pt x="1605698" y="898776"/>
                  </a:lnTo>
                  <a:lnTo>
                    <a:pt x="1637194" y="840390"/>
                  </a:lnTo>
                  <a:lnTo>
                    <a:pt x="1666674" y="780961"/>
                  </a:lnTo>
                  <a:lnTo>
                    <a:pt x="1694103" y="720558"/>
                  </a:lnTo>
                  <a:lnTo>
                    <a:pt x="1719450" y="659251"/>
                  </a:lnTo>
                  <a:lnTo>
                    <a:pt x="1742685" y="597114"/>
                  </a:lnTo>
                  <a:lnTo>
                    <a:pt x="1763780" y="534218"/>
                  </a:lnTo>
                  <a:lnTo>
                    <a:pt x="1782711" y="470637"/>
                  </a:lnTo>
                  <a:lnTo>
                    <a:pt x="1799456" y="406446"/>
                  </a:lnTo>
                  <a:lnTo>
                    <a:pt x="1813995" y="341719"/>
                  </a:lnTo>
                  <a:lnTo>
                    <a:pt x="1826312" y="276533"/>
                  </a:lnTo>
                  <a:lnTo>
                    <a:pt x="1836391" y="210964"/>
                  </a:lnTo>
                  <a:lnTo>
                    <a:pt x="1844221" y="145088"/>
                  </a:lnTo>
                  <a:lnTo>
                    <a:pt x="1776181" y="138179"/>
                  </a:lnTo>
                  <a:lnTo>
                    <a:pt x="1708141" y="131270"/>
                  </a:lnTo>
                  <a:lnTo>
                    <a:pt x="1640100" y="124361"/>
                  </a:lnTo>
                  <a:lnTo>
                    <a:pt x="1572060" y="117452"/>
                  </a:lnTo>
                  <a:lnTo>
                    <a:pt x="1504020" y="110543"/>
                  </a:lnTo>
                  <a:lnTo>
                    <a:pt x="1435980" y="103634"/>
                  </a:lnTo>
                  <a:lnTo>
                    <a:pt x="1367940" y="96725"/>
                  </a:lnTo>
                  <a:lnTo>
                    <a:pt x="1299900" y="89816"/>
                  </a:lnTo>
                  <a:lnTo>
                    <a:pt x="1231860" y="82907"/>
                  </a:lnTo>
                  <a:lnTo>
                    <a:pt x="1163820" y="75998"/>
                  </a:lnTo>
                  <a:lnTo>
                    <a:pt x="1095780" y="69089"/>
                  </a:lnTo>
                  <a:lnTo>
                    <a:pt x="1027740" y="62180"/>
                  </a:lnTo>
                  <a:lnTo>
                    <a:pt x="959700" y="55271"/>
                  </a:lnTo>
                  <a:lnTo>
                    <a:pt x="891660" y="48362"/>
                  </a:lnTo>
                  <a:lnTo>
                    <a:pt x="823620" y="41453"/>
                  </a:lnTo>
                  <a:lnTo>
                    <a:pt x="755580" y="34544"/>
                  </a:lnTo>
                  <a:lnTo>
                    <a:pt x="687540" y="27635"/>
                  </a:lnTo>
                  <a:lnTo>
                    <a:pt x="619500" y="20726"/>
                  </a:lnTo>
                  <a:lnTo>
                    <a:pt x="551460" y="13817"/>
                  </a:lnTo>
                  <a:lnTo>
                    <a:pt x="483420" y="6908"/>
                  </a:lnTo>
                  <a:lnTo>
                    <a:pt x="415380" y="0"/>
                  </a:lnTo>
                  <a:lnTo>
                    <a:pt x="402858" y="71470"/>
                  </a:lnTo>
                  <a:lnTo>
                    <a:pt x="380178" y="140393"/>
                  </a:lnTo>
                  <a:lnTo>
                    <a:pt x="347811" y="205332"/>
                  </a:lnTo>
                  <a:lnTo>
                    <a:pt x="306432" y="264936"/>
                  </a:lnTo>
                  <a:lnTo>
                    <a:pt x="256903" y="317960"/>
                  </a:lnTo>
                  <a:lnTo>
                    <a:pt x="200255" y="363302"/>
                  </a:lnTo>
                  <a:lnTo>
                    <a:pt x="137670" y="400015"/>
                  </a:lnTo>
                  <a:lnTo>
                    <a:pt x="70451" y="427336"/>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6" name="pg6"/>
            <p:cNvSpPr/>
            <p:nvPr/>
          </p:nvSpPr>
          <p:spPr>
            <a:xfrm>
              <a:off x="2064062" y="4414437"/>
              <a:ext cx="1037645" cy="1471194"/>
            </a:xfrm>
            <a:custGeom>
              <a:avLst/>
              <a:pathLst>
                <a:path w="1037645" h="1471194">
                  <a:moveTo>
                    <a:pt x="526585" y="0"/>
                  </a:moveTo>
                  <a:lnTo>
                    <a:pt x="501509" y="63627"/>
                  </a:lnTo>
                  <a:lnTo>
                    <a:pt x="476434" y="127254"/>
                  </a:lnTo>
                  <a:lnTo>
                    <a:pt x="451358" y="190881"/>
                  </a:lnTo>
                  <a:lnTo>
                    <a:pt x="426283" y="254508"/>
                  </a:lnTo>
                  <a:lnTo>
                    <a:pt x="401207" y="318135"/>
                  </a:lnTo>
                  <a:lnTo>
                    <a:pt x="376132" y="381762"/>
                  </a:lnTo>
                  <a:lnTo>
                    <a:pt x="351056" y="445389"/>
                  </a:lnTo>
                  <a:lnTo>
                    <a:pt x="325981" y="509016"/>
                  </a:lnTo>
                  <a:lnTo>
                    <a:pt x="300905" y="572643"/>
                  </a:lnTo>
                  <a:lnTo>
                    <a:pt x="275830" y="636270"/>
                  </a:lnTo>
                  <a:lnTo>
                    <a:pt x="250754" y="699897"/>
                  </a:lnTo>
                  <a:lnTo>
                    <a:pt x="225679" y="763524"/>
                  </a:lnTo>
                  <a:lnTo>
                    <a:pt x="200603" y="827151"/>
                  </a:lnTo>
                  <a:lnTo>
                    <a:pt x="175528" y="890778"/>
                  </a:lnTo>
                  <a:lnTo>
                    <a:pt x="150452" y="954405"/>
                  </a:lnTo>
                  <a:lnTo>
                    <a:pt x="125377" y="1018032"/>
                  </a:lnTo>
                  <a:lnTo>
                    <a:pt x="100301" y="1081660"/>
                  </a:lnTo>
                  <a:lnTo>
                    <a:pt x="75226" y="1145287"/>
                  </a:lnTo>
                  <a:lnTo>
                    <a:pt x="50150" y="1208914"/>
                  </a:lnTo>
                  <a:lnTo>
                    <a:pt x="25075" y="1272541"/>
                  </a:lnTo>
                  <a:lnTo>
                    <a:pt x="0" y="1336168"/>
                  </a:lnTo>
                  <a:lnTo>
                    <a:pt x="61814" y="1359321"/>
                  </a:lnTo>
                  <a:lnTo>
                    <a:pt x="124381" y="1380357"/>
                  </a:lnTo>
                  <a:lnTo>
                    <a:pt x="187628" y="1399251"/>
                  </a:lnTo>
                  <a:lnTo>
                    <a:pt x="251481" y="1415981"/>
                  </a:lnTo>
                  <a:lnTo>
                    <a:pt x="315867" y="1430528"/>
                  </a:lnTo>
                  <a:lnTo>
                    <a:pt x="380711" y="1442874"/>
                  </a:lnTo>
                  <a:lnTo>
                    <a:pt x="445937" y="1453006"/>
                  </a:lnTo>
                  <a:lnTo>
                    <a:pt x="511471" y="1460912"/>
                  </a:lnTo>
                  <a:lnTo>
                    <a:pt x="577235" y="1466583"/>
                  </a:lnTo>
                  <a:lnTo>
                    <a:pt x="643155" y="1470012"/>
                  </a:lnTo>
                  <a:lnTo>
                    <a:pt x="709153" y="1471194"/>
                  </a:lnTo>
                  <a:lnTo>
                    <a:pt x="775153" y="1470130"/>
                  </a:lnTo>
                  <a:lnTo>
                    <a:pt x="841078" y="1466819"/>
                  </a:lnTo>
                  <a:lnTo>
                    <a:pt x="906853" y="1461267"/>
                  </a:lnTo>
                  <a:lnTo>
                    <a:pt x="972401" y="1453478"/>
                  </a:lnTo>
                  <a:lnTo>
                    <a:pt x="1037645" y="1443463"/>
                  </a:lnTo>
                  <a:lnTo>
                    <a:pt x="1026119" y="1376051"/>
                  </a:lnTo>
                  <a:lnTo>
                    <a:pt x="1014594" y="1308639"/>
                  </a:lnTo>
                  <a:lnTo>
                    <a:pt x="1003068" y="1241228"/>
                  </a:lnTo>
                  <a:lnTo>
                    <a:pt x="991542" y="1173816"/>
                  </a:lnTo>
                  <a:lnTo>
                    <a:pt x="980016" y="1106404"/>
                  </a:lnTo>
                  <a:lnTo>
                    <a:pt x="968490" y="1038993"/>
                  </a:lnTo>
                  <a:lnTo>
                    <a:pt x="956965" y="971581"/>
                  </a:lnTo>
                  <a:lnTo>
                    <a:pt x="945439" y="904169"/>
                  </a:lnTo>
                  <a:lnTo>
                    <a:pt x="933913" y="836757"/>
                  </a:lnTo>
                  <a:lnTo>
                    <a:pt x="922387" y="769346"/>
                  </a:lnTo>
                  <a:lnTo>
                    <a:pt x="910862" y="701934"/>
                  </a:lnTo>
                  <a:lnTo>
                    <a:pt x="899336" y="634522"/>
                  </a:lnTo>
                  <a:lnTo>
                    <a:pt x="887810" y="567110"/>
                  </a:lnTo>
                  <a:lnTo>
                    <a:pt x="876284" y="499699"/>
                  </a:lnTo>
                  <a:lnTo>
                    <a:pt x="864759" y="432287"/>
                  </a:lnTo>
                  <a:lnTo>
                    <a:pt x="853233" y="364875"/>
                  </a:lnTo>
                  <a:lnTo>
                    <a:pt x="841707" y="297464"/>
                  </a:lnTo>
                  <a:lnTo>
                    <a:pt x="830181" y="230052"/>
                  </a:lnTo>
                  <a:lnTo>
                    <a:pt x="818656" y="162640"/>
                  </a:lnTo>
                  <a:lnTo>
                    <a:pt x="807130" y="95228"/>
                  </a:lnTo>
                  <a:lnTo>
                    <a:pt x="795604" y="27817"/>
                  </a:lnTo>
                  <a:lnTo>
                    <a:pt x="727550" y="34730"/>
                  </a:lnTo>
                  <a:lnTo>
                    <a:pt x="659188" y="32341"/>
                  </a:lnTo>
                  <a:lnTo>
                    <a:pt x="591784" y="20692"/>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7" name="pg7"/>
            <p:cNvSpPr/>
            <p:nvPr/>
          </p:nvSpPr>
          <p:spPr>
            <a:xfrm>
              <a:off x="1290936" y="4270267"/>
              <a:ext cx="1299711" cy="1480339"/>
            </a:xfrm>
            <a:custGeom>
              <a:avLst/>
              <a:pathLst>
                <a:path w="1299711" h="1480339">
                  <a:moveTo>
                    <a:pt x="1099271" y="0"/>
                  </a:moveTo>
                  <a:lnTo>
                    <a:pt x="1046924" y="44011"/>
                  </a:lnTo>
                  <a:lnTo>
                    <a:pt x="994578" y="88023"/>
                  </a:lnTo>
                  <a:lnTo>
                    <a:pt x="942232" y="132035"/>
                  </a:lnTo>
                  <a:lnTo>
                    <a:pt x="889886" y="176047"/>
                  </a:lnTo>
                  <a:lnTo>
                    <a:pt x="837539" y="220059"/>
                  </a:lnTo>
                  <a:lnTo>
                    <a:pt x="785193" y="264071"/>
                  </a:lnTo>
                  <a:lnTo>
                    <a:pt x="732847" y="308083"/>
                  </a:lnTo>
                  <a:lnTo>
                    <a:pt x="680501" y="352095"/>
                  </a:lnTo>
                  <a:lnTo>
                    <a:pt x="628154" y="396107"/>
                  </a:lnTo>
                  <a:lnTo>
                    <a:pt x="575808" y="440119"/>
                  </a:lnTo>
                  <a:lnTo>
                    <a:pt x="523462" y="484131"/>
                  </a:lnTo>
                  <a:lnTo>
                    <a:pt x="471116" y="528143"/>
                  </a:lnTo>
                  <a:lnTo>
                    <a:pt x="418769" y="572155"/>
                  </a:lnTo>
                  <a:lnTo>
                    <a:pt x="366423" y="616167"/>
                  </a:lnTo>
                  <a:lnTo>
                    <a:pt x="314077" y="660179"/>
                  </a:lnTo>
                  <a:lnTo>
                    <a:pt x="261731" y="704191"/>
                  </a:lnTo>
                  <a:lnTo>
                    <a:pt x="209384" y="748203"/>
                  </a:lnTo>
                  <a:lnTo>
                    <a:pt x="157038" y="792215"/>
                  </a:lnTo>
                  <a:lnTo>
                    <a:pt x="104692" y="836227"/>
                  </a:lnTo>
                  <a:lnTo>
                    <a:pt x="52346" y="880239"/>
                  </a:lnTo>
                  <a:lnTo>
                    <a:pt x="0" y="924251"/>
                  </a:lnTo>
                  <a:lnTo>
                    <a:pt x="45152" y="976061"/>
                  </a:lnTo>
                  <a:lnTo>
                    <a:pt x="92112" y="1026238"/>
                  </a:lnTo>
                  <a:lnTo>
                    <a:pt x="140821" y="1074719"/>
                  </a:lnTo>
                  <a:lnTo>
                    <a:pt x="191217" y="1121444"/>
                  </a:lnTo>
                  <a:lnTo>
                    <a:pt x="243238" y="1166353"/>
                  </a:lnTo>
                  <a:lnTo>
                    <a:pt x="296817" y="1209390"/>
                  </a:lnTo>
                  <a:lnTo>
                    <a:pt x="351888" y="1250502"/>
                  </a:lnTo>
                  <a:lnTo>
                    <a:pt x="408382" y="1289636"/>
                  </a:lnTo>
                  <a:lnTo>
                    <a:pt x="466227" y="1326743"/>
                  </a:lnTo>
                  <a:lnTo>
                    <a:pt x="525351" y="1361777"/>
                  </a:lnTo>
                  <a:lnTo>
                    <a:pt x="585679" y="1394693"/>
                  </a:lnTo>
                  <a:lnTo>
                    <a:pt x="647136" y="1425451"/>
                  </a:lnTo>
                  <a:lnTo>
                    <a:pt x="709644" y="1454011"/>
                  </a:lnTo>
                  <a:lnTo>
                    <a:pt x="773125" y="1480339"/>
                  </a:lnTo>
                  <a:lnTo>
                    <a:pt x="798201" y="1416712"/>
                  </a:lnTo>
                  <a:lnTo>
                    <a:pt x="823276" y="1353085"/>
                  </a:lnTo>
                  <a:lnTo>
                    <a:pt x="848352" y="1289457"/>
                  </a:lnTo>
                  <a:lnTo>
                    <a:pt x="873427" y="1225830"/>
                  </a:lnTo>
                  <a:lnTo>
                    <a:pt x="898503" y="1162203"/>
                  </a:lnTo>
                  <a:lnTo>
                    <a:pt x="923578" y="1098576"/>
                  </a:lnTo>
                  <a:lnTo>
                    <a:pt x="948654" y="1034949"/>
                  </a:lnTo>
                  <a:lnTo>
                    <a:pt x="973729" y="971322"/>
                  </a:lnTo>
                  <a:lnTo>
                    <a:pt x="998805" y="907695"/>
                  </a:lnTo>
                  <a:lnTo>
                    <a:pt x="1023880" y="844068"/>
                  </a:lnTo>
                  <a:lnTo>
                    <a:pt x="1048956" y="780441"/>
                  </a:lnTo>
                  <a:lnTo>
                    <a:pt x="1074031" y="716814"/>
                  </a:lnTo>
                  <a:lnTo>
                    <a:pt x="1099107" y="653187"/>
                  </a:lnTo>
                  <a:lnTo>
                    <a:pt x="1124182" y="589560"/>
                  </a:lnTo>
                  <a:lnTo>
                    <a:pt x="1149258" y="525933"/>
                  </a:lnTo>
                  <a:lnTo>
                    <a:pt x="1174333" y="462306"/>
                  </a:lnTo>
                  <a:lnTo>
                    <a:pt x="1199409" y="398679"/>
                  </a:lnTo>
                  <a:lnTo>
                    <a:pt x="1224484" y="335052"/>
                  </a:lnTo>
                  <a:lnTo>
                    <a:pt x="1249560" y="271424"/>
                  </a:lnTo>
                  <a:lnTo>
                    <a:pt x="1274635" y="207797"/>
                  </a:lnTo>
                  <a:lnTo>
                    <a:pt x="1299711" y="144170"/>
                  </a:lnTo>
                  <a:lnTo>
                    <a:pt x="1225218" y="107437"/>
                  </a:lnTo>
                  <a:lnTo>
                    <a:pt x="1157791" y="58939"/>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8" name="pg8"/>
            <p:cNvSpPr/>
            <p:nvPr/>
          </p:nvSpPr>
          <p:spPr>
            <a:xfrm>
              <a:off x="916110" y="4089692"/>
              <a:ext cx="1474096" cy="1104825"/>
            </a:xfrm>
            <a:custGeom>
              <a:avLst/>
              <a:pathLst>
                <a:path w="1474096" h="1104825">
                  <a:moveTo>
                    <a:pt x="1376919" y="0"/>
                  </a:moveTo>
                  <a:lnTo>
                    <a:pt x="1311352" y="19444"/>
                  </a:lnTo>
                  <a:lnTo>
                    <a:pt x="1245784" y="38888"/>
                  </a:lnTo>
                  <a:lnTo>
                    <a:pt x="1180217" y="58332"/>
                  </a:lnTo>
                  <a:lnTo>
                    <a:pt x="1114649" y="77776"/>
                  </a:lnTo>
                  <a:lnTo>
                    <a:pt x="1049081" y="97220"/>
                  </a:lnTo>
                  <a:lnTo>
                    <a:pt x="983514" y="116664"/>
                  </a:lnTo>
                  <a:lnTo>
                    <a:pt x="917946" y="136108"/>
                  </a:lnTo>
                  <a:lnTo>
                    <a:pt x="852378" y="155552"/>
                  </a:lnTo>
                  <a:lnTo>
                    <a:pt x="786811" y="174996"/>
                  </a:lnTo>
                  <a:lnTo>
                    <a:pt x="721243" y="194440"/>
                  </a:lnTo>
                  <a:lnTo>
                    <a:pt x="655676" y="213884"/>
                  </a:lnTo>
                  <a:lnTo>
                    <a:pt x="590108" y="233328"/>
                  </a:lnTo>
                  <a:lnTo>
                    <a:pt x="524540" y="252772"/>
                  </a:lnTo>
                  <a:lnTo>
                    <a:pt x="458973" y="272216"/>
                  </a:lnTo>
                  <a:lnTo>
                    <a:pt x="393405" y="291660"/>
                  </a:lnTo>
                  <a:lnTo>
                    <a:pt x="327838" y="311104"/>
                  </a:lnTo>
                  <a:lnTo>
                    <a:pt x="262270" y="330548"/>
                  </a:lnTo>
                  <a:lnTo>
                    <a:pt x="196702" y="349992"/>
                  </a:lnTo>
                  <a:lnTo>
                    <a:pt x="131135" y="369436"/>
                  </a:lnTo>
                  <a:lnTo>
                    <a:pt x="65567" y="388881"/>
                  </a:lnTo>
                  <a:lnTo>
                    <a:pt x="0" y="408325"/>
                  </a:lnTo>
                  <a:lnTo>
                    <a:pt x="19957" y="471628"/>
                  </a:lnTo>
                  <a:lnTo>
                    <a:pt x="42070" y="534212"/>
                  </a:lnTo>
                  <a:lnTo>
                    <a:pt x="66312" y="596002"/>
                  </a:lnTo>
                  <a:lnTo>
                    <a:pt x="92655" y="656926"/>
                  </a:lnTo>
                  <a:lnTo>
                    <a:pt x="121068" y="716913"/>
                  </a:lnTo>
                  <a:lnTo>
                    <a:pt x="151518" y="775892"/>
                  </a:lnTo>
                  <a:lnTo>
                    <a:pt x="183969" y="833794"/>
                  </a:lnTo>
                  <a:lnTo>
                    <a:pt x="218382" y="890551"/>
                  </a:lnTo>
                  <a:lnTo>
                    <a:pt x="254718" y="946097"/>
                  </a:lnTo>
                  <a:lnTo>
                    <a:pt x="292934" y="1000367"/>
                  </a:lnTo>
                  <a:lnTo>
                    <a:pt x="332986" y="1053297"/>
                  </a:lnTo>
                  <a:lnTo>
                    <a:pt x="374825" y="1104825"/>
                  </a:lnTo>
                  <a:lnTo>
                    <a:pt x="427172" y="1060813"/>
                  </a:lnTo>
                  <a:lnTo>
                    <a:pt x="479518" y="1016801"/>
                  </a:lnTo>
                  <a:lnTo>
                    <a:pt x="531864" y="972789"/>
                  </a:lnTo>
                  <a:lnTo>
                    <a:pt x="584210" y="928777"/>
                  </a:lnTo>
                  <a:lnTo>
                    <a:pt x="636557" y="884765"/>
                  </a:lnTo>
                  <a:lnTo>
                    <a:pt x="688903" y="840753"/>
                  </a:lnTo>
                  <a:lnTo>
                    <a:pt x="741249" y="796741"/>
                  </a:lnTo>
                  <a:lnTo>
                    <a:pt x="793595" y="752729"/>
                  </a:lnTo>
                  <a:lnTo>
                    <a:pt x="845942" y="708718"/>
                  </a:lnTo>
                  <a:lnTo>
                    <a:pt x="898288" y="664706"/>
                  </a:lnTo>
                  <a:lnTo>
                    <a:pt x="950634" y="620694"/>
                  </a:lnTo>
                  <a:lnTo>
                    <a:pt x="1002980" y="576682"/>
                  </a:lnTo>
                  <a:lnTo>
                    <a:pt x="1055327" y="532670"/>
                  </a:lnTo>
                  <a:lnTo>
                    <a:pt x="1107673" y="488658"/>
                  </a:lnTo>
                  <a:lnTo>
                    <a:pt x="1160019" y="444646"/>
                  </a:lnTo>
                  <a:lnTo>
                    <a:pt x="1212365" y="400634"/>
                  </a:lnTo>
                  <a:lnTo>
                    <a:pt x="1264712" y="356622"/>
                  </a:lnTo>
                  <a:lnTo>
                    <a:pt x="1317058" y="312610"/>
                  </a:lnTo>
                  <a:lnTo>
                    <a:pt x="1369404" y="268598"/>
                  </a:lnTo>
                  <a:lnTo>
                    <a:pt x="1421750" y="224586"/>
                  </a:lnTo>
                  <a:lnTo>
                    <a:pt x="1474096" y="180574"/>
                  </a:lnTo>
                  <a:lnTo>
                    <a:pt x="1433537" y="125021"/>
                  </a:lnTo>
                  <a:lnTo>
                    <a:pt x="1400941" y="64452"/>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9" name="pg9"/>
            <p:cNvSpPr/>
            <p:nvPr/>
          </p:nvSpPr>
          <p:spPr>
            <a:xfrm>
              <a:off x="836190" y="3763532"/>
              <a:ext cx="1456839" cy="734485"/>
            </a:xfrm>
            <a:custGeom>
              <a:avLst/>
              <a:pathLst>
                <a:path w="1456839" h="734485">
                  <a:moveTo>
                    <a:pt x="1438345" y="135738"/>
                  </a:moveTo>
                  <a:lnTo>
                    <a:pt x="1370262" y="129274"/>
                  </a:lnTo>
                  <a:lnTo>
                    <a:pt x="1302178" y="122811"/>
                  </a:lnTo>
                  <a:lnTo>
                    <a:pt x="1234094" y="116347"/>
                  </a:lnTo>
                  <a:lnTo>
                    <a:pt x="1166010" y="109883"/>
                  </a:lnTo>
                  <a:lnTo>
                    <a:pt x="1097926" y="103419"/>
                  </a:lnTo>
                  <a:lnTo>
                    <a:pt x="1029843" y="96956"/>
                  </a:lnTo>
                  <a:lnTo>
                    <a:pt x="961759" y="90492"/>
                  </a:lnTo>
                  <a:lnTo>
                    <a:pt x="893675" y="84028"/>
                  </a:lnTo>
                  <a:lnTo>
                    <a:pt x="825591" y="77564"/>
                  </a:lnTo>
                  <a:lnTo>
                    <a:pt x="757507" y="71101"/>
                  </a:lnTo>
                  <a:lnTo>
                    <a:pt x="689424" y="64637"/>
                  </a:lnTo>
                  <a:lnTo>
                    <a:pt x="621340" y="58173"/>
                  </a:lnTo>
                  <a:lnTo>
                    <a:pt x="553256" y="51709"/>
                  </a:lnTo>
                  <a:lnTo>
                    <a:pt x="485172" y="45246"/>
                  </a:lnTo>
                  <a:lnTo>
                    <a:pt x="417088" y="38782"/>
                  </a:lnTo>
                  <a:lnTo>
                    <a:pt x="349005" y="32318"/>
                  </a:lnTo>
                  <a:lnTo>
                    <a:pt x="280921" y="25854"/>
                  </a:lnTo>
                  <a:lnTo>
                    <a:pt x="212837" y="19391"/>
                  </a:lnTo>
                  <a:lnTo>
                    <a:pt x="144753" y="12927"/>
                  </a:lnTo>
                  <a:lnTo>
                    <a:pt x="76670" y="6463"/>
                  </a:lnTo>
                  <a:lnTo>
                    <a:pt x="8586" y="0"/>
                  </a:lnTo>
                  <a:lnTo>
                    <a:pt x="3377" y="67292"/>
                  </a:lnTo>
                  <a:lnTo>
                    <a:pt x="514" y="134725"/>
                  </a:lnTo>
                  <a:lnTo>
                    <a:pt x="0" y="202217"/>
                  </a:lnTo>
                  <a:lnTo>
                    <a:pt x="1835" y="269686"/>
                  </a:lnTo>
                  <a:lnTo>
                    <a:pt x="6017" y="337050"/>
                  </a:lnTo>
                  <a:lnTo>
                    <a:pt x="12541" y="404228"/>
                  </a:lnTo>
                  <a:lnTo>
                    <a:pt x="21400" y="471138"/>
                  </a:lnTo>
                  <a:lnTo>
                    <a:pt x="32582" y="537699"/>
                  </a:lnTo>
                  <a:lnTo>
                    <a:pt x="46074" y="603831"/>
                  </a:lnTo>
                  <a:lnTo>
                    <a:pt x="61859" y="669453"/>
                  </a:lnTo>
                  <a:lnTo>
                    <a:pt x="79919" y="734485"/>
                  </a:lnTo>
                  <a:lnTo>
                    <a:pt x="145487" y="715041"/>
                  </a:lnTo>
                  <a:lnTo>
                    <a:pt x="211055" y="695597"/>
                  </a:lnTo>
                  <a:lnTo>
                    <a:pt x="276622" y="676153"/>
                  </a:lnTo>
                  <a:lnTo>
                    <a:pt x="342190" y="656709"/>
                  </a:lnTo>
                  <a:lnTo>
                    <a:pt x="407758" y="637265"/>
                  </a:lnTo>
                  <a:lnTo>
                    <a:pt x="473325" y="617821"/>
                  </a:lnTo>
                  <a:lnTo>
                    <a:pt x="538893" y="598377"/>
                  </a:lnTo>
                  <a:lnTo>
                    <a:pt x="604460" y="578933"/>
                  </a:lnTo>
                  <a:lnTo>
                    <a:pt x="670028" y="559489"/>
                  </a:lnTo>
                  <a:lnTo>
                    <a:pt x="735596" y="540045"/>
                  </a:lnTo>
                  <a:lnTo>
                    <a:pt x="801163" y="520601"/>
                  </a:lnTo>
                  <a:lnTo>
                    <a:pt x="866731" y="501157"/>
                  </a:lnTo>
                  <a:lnTo>
                    <a:pt x="932298" y="481713"/>
                  </a:lnTo>
                  <a:lnTo>
                    <a:pt x="997866" y="462269"/>
                  </a:lnTo>
                  <a:lnTo>
                    <a:pt x="1063434" y="442825"/>
                  </a:lnTo>
                  <a:lnTo>
                    <a:pt x="1129001" y="423381"/>
                  </a:lnTo>
                  <a:lnTo>
                    <a:pt x="1194569" y="403936"/>
                  </a:lnTo>
                  <a:lnTo>
                    <a:pt x="1260137" y="384492"/>
                  </a:lnTo>
                  <a:lnTo>
                    <a:pt x="1325704" y="365048"/>
                  </a:lnTo>
                  <a:lnTo>
                    <a:pt x="1391272" y="345604"/>
                  </a:lnTo>
                  <a:lnTo>
                    <a:pt x="1456839" y="326160"/>
                  </a:lnTo>
                  <a:lnTo>
                    <a:pt x="1438449" y="231837"/>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0" name="pg10"/>
            <p:cNvSpPr/>
            <p:nvPr/>
          </p:nvSpPr>
          <p:spPr>
            <a:xfrm>
              <a:off x="844776" y="3071153"/>
              <a:ext cx="1481691" cy="828116"/>
            </a:xfrm>
            <a:custGeom>
              <a:avLst/>
              <a:pathLst>
                <a:path w="1481691" h="828116">
                  <a:moveTo>
                    <a:pt x="1481691" y="648611"/>
                  </a:moveTo>
                  <a:lnTo>
                    <a:pt x="1420673" y="617725"/>
                  </a:lnTo>
                  <a:lnTo>
                    <a:pt x="1359655" y="586838"/>
                  </a:lnTo>
                  <a:lnTo>
                    <a:pt x="1298637" y="555952"/>
                  </a:lnTo>
                  <a:lnTo>
                    <a:pt x="1237618" y="525066"/>
                  </a:lnTo>
                  <a:lnTo>
                    <a:pt x="1176600" y="494180"/>
                  </a:lnTo>
                  <a:lnTo>
                    <a:pt x="1115582" y="463293"/>
                  </a:lnTo>
                  <a:lnTo>
                    <a:pt x="1054564" y="432407"/>
                  </a:lnTo>
                  <a:lnTo>
                    <a:pt x="993546" y="401521"/>
                  </a:lnTo>
                  <a:lnTo>
                    <a:pt x="932527" y="370635"/>
                  </a:lnTo>
                  <a:lnTo>
                    <a:pt x="871509" y="339748"/>
                  </a:lnTo>
                  <a:lnTo>
                    <a:pt x="810491" y="308862"/>
                  </a:lnTo>
                  <a:lnTo>
                    <a:pt x="749473" y="277976"/>
                  </a:lnTo>
                  <a:lnTo>
                    <a:pt x="688454" y="247090"/>
                  </a:lnTo>
                  <a:lnTo>
                    <a:pt x="627436" y="216203"/>
                  </a:lnTo>
                  <a:lnTo>
                    <a:pt x="566418" y="185317"/>
                  </a:lnTo>
                  <a:lnTo>
                    <a:pt x="505400" y="154431"/>
                  </a:lnTo>
                  <a:lnTo>
                    <a:pt x="444382" y="123545"/>
                  </a:lnTo>
                  <a:lnTo>
                    <a:pt x="383363" y="92658"/>
                  </a:lnTo>
                  <a:lnTo>
                    <a:pt x="322345" y="61772"/>
                  </a:lnTo>
                  <a:lnTo>
                    <a:pt x="261327" y="30886"/>
                  </a:lnTo>
                  <a:lnTo>
                    <a:pt x="200309" y="0"/>
                  </a:lnTo>
                  <a:lnTo>
                    <a:pt x="171549" y="59298"/>
                  </a:lnTo>
                  <a:lnTo>
                    <a:pt x="144820" y="119539"/>
                  </a:lnTo>
                  <a:lnTo>
                    <a:pt x="120155" y="180655"/>
                  </a:lnTo>
                  <a:lnTo>
                    <a:pt x="97581" y="242573"/>
                  </a:lnTo>
                  <a:lnTo>
                    <a:pt x="77124" y="305222"/>
                  </a:lnTo>
                  <a:lnTo>
                    <a:pt x="58808" y="368531"/>
                  </a:lnTo>
                  <a:lnTo>
                    <a:pt x="42655" y="432425"/>
                  </a:lnTo>
                  <a:lnTo>
                    <a:pt x="28683" y="496832"/>
                  </a:lnTo>
                  <a:lnTo>
                    <a:pt x="16907" y="561676"/>
                  </a:lnTo>
                  <a:lnTo>
                    <a:pt x="7343" y="626883"/>
                  </a:lnTo>
                  <a:lnTo>
                    <a:pt x="0" y="692378"/>
                  </a:lnTo>
                  <a:lnTo>
                    <a:pt x="68083" y="698842"/>
                  </a:lnTo>
                  <a:lnTo>
                    <a:pt x="136167" y="705305"/>
                  </a:lnTo>
                  <a:lnTo>
                    <a:pt x="204251" y="711769"/>
                  </a:lnTo>
                  <a:lnTo>
                    <a:pt x="272335" y="718233"/>
                  </a:lnTo>
                  <a:lnTo>
                    <a:pt x="340418" y="724697"/>
                  </a:lnTo>
                  <a:lnTo>
                    <a:pt x="408502" y="731160"/>
                  </a:lnTo>
                  <a:lnTo>
                    <a:pt x="476586" y="737624"/>
                  </a:lnTo>
                  <a:lnTo>
                    <a:pt x="544670" y="744088"/>
                  </a:lnTo>
                  <a:lnTo>
                    <a:pt x="612754" y="750552"/>
                  </a:lnTo>
                  <a:lnTo>
                    <a:pt x="680837" y="757015"/>
                  </a:lnTo>
                  <a:lnTo>
                    <a:pt x="748921" y="763479"/>
                  </a:lnTo>
                  <a:lnTo>
                    <a:pt x="817005" y="769943"/>
                  </a:lnTo>
                  <a:lnTo>
                    <a:pt x="885089" y="776407"/>
                  </a:lnTo>
                  <a:lnTo>
                    <a:pt x="953173" y="782870"/>
                  </a:lnTo>
                  <a:lnTo>
                    <a:pt x="1021256" y="789334"/>
                  </a:lnTo>
                  <a:lnTo>
                    <a:pt x="1089340" y="795798"/>
                  </a:lnTo>
                  <a:lnTo>
                    <a:pt x="1157424" y="802261"/>
                  </a:lnTo>
                  <a:lnTo>
                    <a:pt x="1225508" y="808725"/>
                  </a:lnTo>
                  <a:lnTo>
                    <a:pt x="1293592" y="815189"/>
                  </a:lnTo>
                  <a:lnTo>
                    <a:pt x="1361675" y="821653"/>
                  </a:lnTo>
                  <a:lnTo>
                    <a:pt x="1429759" y="828116"/>
                  </a:lnTo>
                  <a:lnTo>
                    <a:pt x="1447310" y="735929"/>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1" name="pg11"/>
            <p:cNvSpPr/>
            <p:nvPr/>
          </p:nvSpPr>
          <p:spPr>
            <a:xfrm>
              <a:off x="1045085" y="2753724"/>
              <a:ext cx="1333633" cy="966040"/>
            </a:xfrm>
            <a:custGeom>
              <a:avLst/>
              <a:pathLst>
                <a:path w="1333633" h="966040">
                  <a:moveTo>
                    <a:pt x="1333633" y="883743"/>
                  </a:moveTo>
                  <a:lnTo>
                    <a:pt x="1279724" y="841660"/>
                  </a:lnTo>
                  <a:lnTo>
                    <a:pt x="1225815" y="799577"/>
                  </a:lnTo>
                  <a:lnTo>
                    <a:pt x="1171906" y="757494"/>
                  </a:lnTo>
                  <a:lnTo>
                    <a:pt x="1117996" y="715411"/>
                  </a:lnTo>
                  <a:lnTo>
                    <a:pt x="1064087" y="673328"/>
                  </a:lnTo>
                  <a:lnTo>
                    <a:pt x="1010178" y="631245"/>
                  </a:lnTo>
                  <a:lnTo>
                    <a:pt x="956269" y="589162"/>
                  </a:lnTo>
                  <a:lnTo>
                    <a:pt x="902360" y="547079"/>
                  </a:lnTo>
                  <a:lnTo>
                    <a:pt x="848450" y="504996"/>
                  </a:lnTo>
                  <a:lnTo>
                    <a:pt x="794541" y="462913"/>
                  </a:lnTo>
                  <a:lnTo>
                    <a:pt x="740632" y="420830"/>
                  </a:lnTo>
                  <a:lnTo>
                    <a:pt x="686723" y="378747"/>
                  </a:lnTo>
                  <a:lnTo>
                    <a:pt x="632814" y="336664"/>
                  </a:lnTo>
                  <a:lnTo>
                    <a:pt x="578905" y="294581"/>
                  </a:lnTo>
                  <a:lnTo>
                    <a:pt x="524995" y="252498"/>
                  </a:lnTo>
                  <a:lnTo>
                    <a:pt x="471086" y="210415"/>
                  </a:lnTo>
                  <a:lnTo>
                    <a:pt x="417177" y="168332"/>
                  </a:lnTo>
                  <a:lnTo>
                    <a:pt x="363268" y="126249"/>
                  </a:lnTo>
                  <a:lnTo>
                    <a:pt x="309359" y="84166"/>
                  </a:lnTo>
                  <a:lnTo>
                    <a:pt x="255449" y="42083"/>
                  </a:lnTo>
                  <a:lnTo>
                    <a:pt x="201540" y="0"/>
                  </a:lnTo>
                  <a:lnTo>
                    <a:pt x="156358" y="60256"/>
                  </a:lnTo>
                  <a:lnTo>
                    <a:pt x="113550" y="122222"/>
                  </a:lnTo>
                  <a:lnTo>
                    <a:pt x="73181" y="185804"/>
                  </a:lnTo>
                  <a:lnTo>
                    <a:pt x="35312" y="250905"/>
                  </a:lnTo>
                  <a:lnTo>
                    <a:pt x="0" y="317428"/>
                  </a:lnTo>
                  <a:lnTo>
                    <a:pt x="61018" y="348314"/>
                  </a:lnTo>
                  <a:lnTo>
                    <a:pt x="122036" y="379201"/>
                  </a:lnTo>
                  <a:lnTo>
                    <a:pt x="183054" y="410087"/>
                  </a:lnTo>
                  <a:lnTo>
                    <a:pt x="244072" y="440973"/>
                  </a:lnTo>
                  <a:lnTo>
                    <a:pt x="305091" y="471859"/>
                  </a:lnTo>
                  <a:lnTo>
                    <a:pt x="366109" y="502746"/>
                  </a:lnTo>
                  <a:lnTo>
                    <a:pt x="427127" y="533632"/>
                  </a:lnTo>
                  <a:lnTo>
                    <a:pt x="488145" y="564518"/>
                  </a:lnTo>
                  <a:lnTo>
                    <a:pt x="549163" y="595404"/>
                  </a:lnTo>
                  <a:lnTo>
                    <a:pt x="610182" y="626291"/>
                  </a:lnTo>
                  <a:lnTo>
                    <a:pt x="671200" y="657177"/>
                  </a:lnTo>
                  <a:lnTo>
                    <a:pt x="732218" y="688063"/>
                  </a:lnTo>
                  <a:lnTo>
                    <a:pt x="793236" y="718949"/>
                  </a:lnTo>
                  <a:lnTo>
                    <a:pt x="854254" y="749836"/>
                  </a:lnTo>
                  <a:lnTo>
                    <a:pt x="915273" y="780722"/>
                  </a:lnTo>
                  <a:lnTo>
                    <a:pt x="976291" y="811608"/>
                  </a:lnTo>
                  <a:lnTo>
                    <a:pt x="1037309" y="842495"/>
                  </a:lnTo>
                  <a:lnTo>
                    <a:pt x="1098327" y="873381"/>
                  </a:lnTo>
                  <a:lnTo>
                    <a:pt x="1159346" y="904267"/>
                  </a:lnTo>
                  <a:lnTo>
                    <a:pt x="1220364" y="935153"/>
                  </a:lnTo>
                  <a:lnTo>
                    <a:pt x="1281382" y="966040"/>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2" name="pg12"/>
            <p:cNvSpPr/>
            <p:nvPr/>
          </p:nvSpPr>
          <p:spPr>
            <a:xfrm>
              <a:off x="1246626" y="2589030"/>
              <a:ext cx="1169490" cy="1048438"/>
            </a:xfrm>
            <a:custGeom>
              <a:avLst/>
              <a:pathLst>
                <a:path w="1169490" h="1048438">
                  <a:moveTo>
                    <a:pt x="1169490" y="1005739"/>
                  </a:moveTo>
                  <a:lnTo>
                    <a:pt x="1120669" y="957847"/>
                  </a:lnTo>
                  <a:lnTo>
                    <a:pt x="1071847" y="909954"/>
                  </a:lnTo>
                  <a:lnTo>
                    <a:pt x="1023026" y="862062"/>
                  </a:lnTo>
                  <a:lnTo>
                    <a:pt x="974205" y="814170"/>
                  </a:lnTo>
                  <a:lnTo>
                    <a:pt x="925384" y="766277"/>
                  </a:lnTo>
                  <a:lnTo>
                    <a:pt x="876563" y="718385"/>
                  </a:lnTo>
                  <a:lnTo>
                    <a:pt x="827742" y="670493"/>
                  </a:lnTo>
                  <a:lnTo>
                    <a:pt x="778921" y="622600"/>
                  </a:lnTo>
                  <a:lnTo>
                    <a:pt x="730099" y="574708"/>
                  </a:lnTo>
                  <a:lnTo>
                    <a:pt x="681278" y="526816"/>
                  </a:lnTo>
                  <a:lnTo>
                    <a:pt x="632457" y="478923"/>
                  </a:lnTo>
                  <a:lnTo>
                    <a:pt x="583636" y="431031"/>
                  </a:lnTo>
                  <a:lnTo>
                    <a:pt x="534815" y="383138"/>
                  </a:lnTo>
                  <a:lnTo>
                    <a:pt x="485994" y="335246"/>
                  </a:lnTo>
                  <a:lnTo>
                    <a:pt x="437173" y="287354"/>
                  </a:lnTo>
                  <a:lnTo>
                    <a:pt x="388351" y="239461"/>
                  </a:lnTo>
                  <a:lnTo>
                    <a:pt x="339530" y="191569"/>
                  </a:lnTo>
                  <a:lnTo>
                    <a:pt x="290709" y="143677"/>
                  </a:lnTo>
                  <a:lnTo>
                    <a:pt x="241888" y="95784"/>
                  </a:lnTo>
                  <a:lnTo>
                    <a:pt x="193067" y="47892"/>
                  </a:lnTo>
                  <a:lnTo>
                    <a:pt x="144246" y="0"/>
                  </a:lnTo>
                  <a:lnTo>
                    <a:pt x="94107" y="53074"/>
                  </a:lnTo>
                  <a:lnTo>
                    <a:pt x="46002" y="107998"/>
                  </a:lnTo>
                  <a:lnTo>
                    <a:pt x="0" y="164694"/>
                  </a:lnTo>
                  <a:lnTo>
                    <a:pt x="53909" y="206777"/>
                  </a:lnTo>
                  <a:lnTo>
                    <a:pt x="107818" y="248860"/>
                  </a:lnTo>
                  <a:lnTo>
                    <a:pt x="161727" y="290943"/>
                  </a:lnTo>
                  <a:lnTo>
                    <a:pt x="215636" y="333026"/>
                  </a:lnTo>
                  <a:lnTo>
                    <a:pt x="269545" y="375109"/>
                  </a:lnTo>
                  <a:lnTo>
                    <a:pt x="323455" y="417192"/>
                  </a:lnTo>
                  <a:lnTo>
                    <a:pt x="377364" y="459275"/>
                  </a:lnTo>
                  <a:lnTo>
                    <a:pt x="431273" y="501358"/>
                  </a:lnTo>
                  <a:lnTo>
                    <a:pt x="485182" y="543441"/>
                  </a:lnTo>
                  <a:lnTo>
                    <a:pt x="539091" y="585524"/>
                  </a:lnTo>
                  <a:lnTo>
                    <a:pt x="593001" y="627607"/>
                  </a:lnTo>
                  <a:lnTo>
                    <a:pt x="646910" y="669690"/>
                  </a:lnTo>
                  <a:lnTo>
                    <a:pt x="700819" y="711773"/>
                  </a:lnTo>
                  <a:lnTo>
                    <a:pt x="754728" y="753856"/>
                  </a:lnTo>
                  <a:lnTo>
                    <a:pt x="808637" y="795940"/>
                  </a:lnTo>
                  <a:lnTo>
                    <a:pt x="862547" y="838023"/>
                  </a:lnTo>
                  <a:lnTo>
                    <a:pt x="916456" y="880106"/>
                  </a:lnTo>
                  <a:lnTo>
                    <a:pt x="970365" y="922189"/>
                  </a:lnTo>
                  <a:lnTo>
                    <a:pt x="1024274" y="964272"/>
                  </a:lnTo>
                  <a:lnTo>
                    <a:pt x="1078183" y="1006355"/>
                  </a:lnTo>
                  <a:lnTo>
                    <a:pt x="1132093" y="104843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3" name="pg13"/>
            <p:cNvSpPr/>
            <p:nvPr/>
          </p:nvSpPr>
          <p:spPr>
            <a:xfrm>
              <a:off x="1390872" y="2452410"/>
              <a:ext cx="1063811" cy="1142360"/>
            </a:xfrm>
            <a:custGeom>
              <a:avLst/>
              <a:pathLst>
                <a:path w="1063811" h="1142360">
                  <a:moveTo>
                    <a:pt x="1063811" y="1106939"/>
                  </a:moveTo>
                  <a:lnTo>
                    <a:pt x="1020237" y="1054228"/>
                  </a:lnTo>
                  <a:lnTo>
                    <a:pt x="976663" y="1001517"/>
                  </a:lnTo>
                  <a:lnTo>
                    <a:pt x="933089" y="948805"/>
                  </a:lnTo>
                  <a:lnTo>
                    <a:pt x="889515" y="896094"/>
                  </a:lnTo>
                  <a:lnTo>
                    <a:pt x="845941" y="843382"/>
                  </a:lnTo>
                  <a:lnTo>
                    <a:pt x="802367" y="790671"/>
                  </a:lnTo>
                  <a:lnTo>
                    <a:pt x="758793" y="737959"/>
                  </a:lnTo>
                  <a:lnTo>
                    <a:pt x="715219" y="685248"/>
                  </a:lnTo>
                  <a:lnTo>
                    <a:pt x="671645" y="632537"/>
                  </a:lnTo>
                  <a:lnTo>
                    <a:pt x="628071" y="579825"/>
                  </a:lnTo>
                  <a:lnTo>
                    <a:pt x="584497" y="527114"/>
                  </a:lnTo>
                  <a:lnTo>
                    <a:pt x="540923" y="474402"/>
                  </a:lnTo>
                  <a:lnTo>
                    <a:pt x="497349" y="421691"/>
                  </a:lnTo>
                  <a:lnTo>
                    <a:pt x="453775" y="368979"/>
                  </a:lnTo>
                  <a:lnTo>
                    <a:pt x="410201" y="316268"/>
                  </a:lnTo>
                  <a:lnTo>
                    <a:pt x="366627" y="263557"/>
                  </a:lnTo>
                  <a:lnTo>
                    <a:pt x="323053" y="210845"/>
                  </a:lnTo>
                  <a:lnTo>
                    <a:pt x="279480" y="158134"/>
                  </a:lnTo>
                  <a:lnTo>
                    <a:pt x="235906" y="105422"/>
                  </a:lnTo>
                  <a:lnTo>
                    <a:pt x="192332" y="52711"/>
                  </a:lnTo>
                  <a:lnTo>
                    <a:pt x="148758" y="0"/>
                  </a:lnTo>
                  <a:lnTo>
                    <a:pt x="97599" y="43807"/>
                  </a:lnTo>
                  <a:lnTo>
                    <a:pt x="47993" y="89366"/>
                  </a:lnTo>
                  <a:lnTo>
                    <a:pt x="0" y="136620"/>
                  </a:lnTo>
                  <a:lnTo>
                    <a:pt x="48821" y="184512"/>
                  </a:lnTo>
                  <a:lnTo>
                    <a:pt x="97642" y="232405"/>
                  </a:lnTo>
                  <a:lnTo>
                    <a:pt x="146463" y="280297"/>
                  </a:lnTo>
                  <a:lnTo>
                    <a:pt x="195284" y="328189"/>
                  </a:lnTo>
                  <a:lnTo>
                    <a:pt x="244105" y="376082"/>
                  </a:lnTo>
                  <a:lnTo>
                    <a:pt x="292926" y="423974"/>
                  </a:lnTo>
                  <a:lnTo>
                    <a:pt x="341748" y="471866"/>
                  </a:lnTo>
                  <a:lnTo>
                    <a:pt x="390569" y="519759"/>
                  </a:lnTo>
                  <a:lnTo>
                    <a:pt x="439390" y="567651"/>
                  </a:lnTo>
                  <a:lnTo>
                    <a:pt x="488211" y="615544"/>
                  </a:lnTo>
                  <a:lnTo>
                    <a:pt x="537032" y="663436"/>
                  </a:lnTo>
                  <a:lnTo>
                    <a:pt x="585853" y="711328"/>
                  </a:lnTo>
                  <a:lnTo>
                    <a:pt x="634674" y="759221"/>
                  </a:lnTo>
                  <a:lnTo>
                    <a:pt x="683496" y="807113"/>
                  </a:lnTo>
                  <a:lnTo>
                    <a:pt x="732317" y="855005"/>
                  </a:lnTo>
                  <a:lnTo>
                    <a:pt x="781138" y="902898"/>
                  </a:lnTo>
                  <a:lnTo>
                    <a:pt x="829959" y="950790"/>
                  </a:lnTo>
                  <a:lnTo>
                    <a:pt x="878780" y="998682"/>
                  </a:lnTo>
                  <a:lnTo>
                    <a:pt x="927601" y="1046575"/>
                  </a:lnTo>
                  <a:lnTo>
                    <a:pt x="976422" y="1094467"/>
                  </a:lnTo>
                  <a:lnTo>
                    <a:pt x="1025244" y="1142360"/>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4" name="pg14"/>
            <p:cNvSpPr/>
            <p:nvPr/>
          </p:nvSpPr>
          <p:spPr>
            <a:xfrm>
              <a:off x="1539630" y="2332745"/>
              <a:ext cx="956807" cy="1226604"/>
            </a:xfrm>
            <a:custGeom>
              <a:avLst/>
              <a:pathLst>
                <a:path w="956807" h="1226604">
                  <a:moveTo>
                    <a:pt x="956807" y="1195580"/>
                  </a:moveTo>
                  <a:lnTo>
                    <a:pt x="918913" y="1138647"/>
                  </a:lnTo>
                  <a:lnTo>
                    <a:pt x="881020" y="1081715"/>
                  </a:lnTo>
                  <a:lnTo>
                    <a:pt x="843127" y="1024782"/>
                  </a:lnTo>
                  <a:lnTo>
                    <a:pt x="805234" y="967850"/>
                  </a:lnTo>
                  <a:lnTo>
                    <a:pt x="767341" y="910918"/>
                  </a:lnTo>
                  <a:lnTo>
                    <a:pt x="729448" y="853985"/>
                  </a:lnTo>
                  <a:lnTo>
                    <a:pt x="691555" y="797053"/>
                  </a:lnTo>
                  <a:lnTo>
                    <a:pt x="653662" y="740120"/>
                  </a:lnTo>
                  <a:lnTo>
                    <a:pt x="615769" y="683188"/>
                  </a:lnTo>
                  <a:lnTo>
                    <a:pt x="577876" y="626256"/>
                  </a:lnTo>
                  <a:lnTo>
                    <a:pt x="539983" y="569323"/>
                  </a:lnTo>
                  <a:lnTo>
                    <a:pt x="502089" y="512391"/>
                  </a:lnTo>
                  <a:lnTo>
                    <a:pt x="464196" y="455459"/>
                  </a:lnTo>
                  <a:lnTo>
                    <a:pt x="426303" y="398526"/>
                  </a:lnTo>
                  <a:lnTo>
                    <a:pt x="388410" y="341594"/>
                  </a:lnTo>
                  <a:lnTo>
                    <a:pt x="350517" y="284661"/>
                  </a:lnTo>
                  <a:lnTo>
                    <a:pt x="312624" y="227729"/>
                  </a:lnTo>
                  <a:lnTo>
                    <a:pt x="274731" y="170797"/>
                  </a:lnTo>
                  <a:lnTo>
                    <a:pt x="236838" y="113864"/>
                  </a:lnTo>
                  <a:lnTo>
                    <a:pt x="198945" y="56932"/>
                  </a:lnTo>
                  <a:lnTo>
                    <a:pt x="161052" y="0"/>
                  </a:lnTo>
                  <a:lnTo>
                    <a:pt x="106001" y="38027"/>
                  </a:lnTo>
                  <a:lnTo>
                    <a:pt x="52296" y="77931"/>
                  </a:lnTo>
                  <a:lnTo>
                    <a:pt x="0" y="119664"/>
                  </a:lnTo>
                  <a:lnTo>
                    <a:pt x="43573" y="172375"/>
                  </a:lnTo>
                  <a:lnTo>
                    <a:pt x="87147" y="225087"/>
                  </a:lnTo>
                  <a:lnTo>
                    <a:pt x="130721" y="277798"/>
                  </a:lnTo>
                  <a:lnTo>
                    <a:pt x="174295" y="330509"/>
                  </a:lnTo>
                  <a:lnTo>
                    <a:pt x="217869" y="383221"/>
                  </a:lnTo>
                  <a:lnTo>
                    <a:pt x="261443" y="435932"/>
                  </a:lnTo>
                  <a:lnTo>
                    <a:pt x="305017" y="488644"/>
                  </a:lnTo>
                  <a:lnTo>
                    <a:pt x="348591" y="541355"/>
                  </a:lnTo>
                  <a:lnTo>
                    <a:pt x="392165" y="594067"/>
                  </a:lnTo>
                  <a:lnTo>
                    <a:pt x="435739" y="646778"/>
                  </a:lnTo>
                  <a:lnTo>
                    <a:pt x="479313" y="699489"/>
                  </a:lnTo>
                  <a:lnTo>
                    <a:pt x="522887" y="752201"/>
                  </a:lnTo>
                  <a:lnTo>
                    <a:pt x="566461" y="804912"/>
                  </a:lnTo>
                  <a:lnTo>
                    <a:pt x="610035" y="857624"/>
                  </a:lnTo>
                  <a:lnTo>
                    <a:pt x="653609" y="910335"/>
                  </a:lnTo>
                  <a:lnTo>
                    <a:pt x="697183" y="963046"/>
                  </a:lnTo>
                  <a:lnTo>
                    <a:pt x="740757" y="1015758"/>
                  </a:lnTo>
                  <a:lnTo>
                    <a:pt x="784331" y="1068469"/>
                  </a:lnTo>
                  <a:lnTo>
                    <a:pt x="827904" y="1121181"/>
                  </a:lnTo>
                  <a:lnTo>
                    <a:pt x="871478" y="1173892"/>
                  </a:lnTo>
                  <a:lnTo>
                    <a:pt x="915052" y="1226604"/>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5" name="pg15"/>
            <p:cNvSpPr/>
            <p:nvPr/>
          </p:nvSpPr>
          <p:spPr>
            <a:xfrm>
              <a:off x="1700683" y="2244783"/>
              <a:ext cx="833511" cy="1283542"/>
            </a:xfrm>
            <a:custGeom>
              <a:avLst/>
              <a:pathLst>
                <a:path w="833511" h="1283542">
                  <a:moveTo>
                    <a:pt x="833511" y="1260737"/>
                  </a:moveTo>
                  <a:lnTo>
                    <a:pt x="800755" y="1200702"/>
                  </a:lnTo>
                  <a:lnTo>
                    <a:pt x="767999" y="1140667"/>
                  </a:lnTo>
                  <a:lnTo>
                    <a:pt x="735242" y="1080632"/>
                  </a:lnTo>
                  <a:lnTo>
                    <a:pt x="702486" y="1020597"/>
                  </a:lnTo>
                  <a:lnTo>
                    <a:pt x="669730" y="960562"/>
                  </a:lnTo>
                  <a:lnTo>
                    <a:pt x="636974" y="900526"/>
                  </a:lnTo>
                  <a:lnTo>
                    <a:pt x="604218" y="840491"/>
                  </a:lnTo>
                  <a:lnTo>
                    <a:pt x="571462" y="780456"/>
                  </a:lnTo>
                  <a:lnTo>
                    <a:pt x="538705" y="720421"/>
                  </a:lnTo>
                  <a:lnTo>
                    <a:pt x="505949" y="660386"/>
                  </a:lnTo>
                  <a:lnTo>
                    <a:pt x="473193" y="600351"/>
                  </a:lnTo>
                  <a:lnTo>
                    <a:pt x="440437" y="540316"/>
                  </a:lnTo>
                  <a:lnTo>
                    <a:pt x="407681" y="480281"/>
                  </a:lnTo>
                  <a:lnTo>
                    <a:pt x="374925" y="420245"/>
                  </a:lnTo>
                  <a:lnTo>
                    <a:pt x="342168" y="360210"/>
                  </a:lnTo>
                  <a:lnTo>
                    <a:pt x="309412" y="300175"/>
                  </a:lnTo>
                  <a:lnTo>
                    <a:pt x="276656" y="240140"/>
                  </a:lnTo>
                  <a:lnTo>
                    <a:pt x="243900" y="180105"/>
                  </a:lnTo>
                  <a:lnTo>
                    <a:pt x="211144" y="120070"/>
                  </a:lnTo>
                  <a:lnTo>
                    <a:pt x="178388" y="60035"/>
                  </a:lnTo>
                  <a:lnTo>
                    <a:pt x="145631" y="0"/>
                  </a:lnTo>
                  <a:lnTo>
                    <a:pt x="71850" y="42383"/>
                  </a:lnTo>
                  <a:lnTo>
                    <a:pt x="0" y="87962"/>
                  </a:lnTo>
                  <a:lnTo>
                    <a:pt x="37893" y="144895"/>
                  </a:lnTo>
                  <a:lnTo>
                    <a:pt x="75786" y="201827"/>
                  </a:lnTo>
                  <a:lnTo>
                    <a:pt x="113679" y="258759"/>
                  </a:lnTo>
                  <a:lnTo>
                    <a:pt x="151572" y="315692"/>
                  </a:lnTo>
                  <a:lnTo>
                    <a:pt x="189465" y="372624"/>
                  </a:lnTo>
                  <a:lnTo>
                    <a:pt x="227358" y="429557"/>
                  </a:lnTo>
                  <a:lnTo>
                    <a:pt x="265251" y="486489"/>
                  </a:lnTo>
                  <a:lnTo>
                    <a:pt x="303144" y="543421"/>
                  </a:lnTo>
                  <a:lnTo>
                    <a:pt x="341037" y="600354"/>
                  </a:lnTo>
                  <a:lnTo>
                    <a:pt x="378930" y="657286"/>
                  </a:lnTo>
                  <a:lnTo>
                    <a:pt x="416824" y="714219"/>
                  </a:lnTo>
                  <a:lnTo>
                    <a:pt x="454717" y="771151"/>
                  </a:lnTo>
                  <a:lnTo>
                    <a:pt x="492610" y="828083"/>
                  </a:lnTo>
                  <a:lnTo>
                    <a:pt x="530503" y="885016"/>
                  </a:lnTo>
                  <a:lnTo>
                    <a:pt x="568396" y="941948"/>
                  </a:lnTo>
                  <a:lnTo>
                    <a:pt x="606289" y="998880"/>
                  </a:lnTo>
                  <a:lnTo>
                    <a:pt x="644182" y="1055813"/>
                  </a:lnTo>
                  <a:lnTo>
                    <a:pt x="682075" y="1112745"/>
                  </a:lnTo>
                  <a:lnTo>
                    <a:pt x="719968" y="1169678"/>
                  </a:lnTo>
                  <a:lnTo>
                    <a:pt x="757861" y="1226610"/>
                  </a:lnTo>
                  <a:lnTo>
                    <a:pt x="795754" y="1283542"/>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6" name="pg16"/>
            <p:cNvSpPr/>
            <p:nvPr/>
          </p:nvSpPr>
          <p:spPr>
            <a:xfrm>
              <a:off x="1846314" y="2179576"/>
              <a:ext cx="721854" cy="1325944"/>
            </a:xfrm>
            <a:custGeom>
              <a:avLst/>
              <a:pathLst>
                <a:path w="721854" h="1325944">
                  <a:moveTo>
                    <a:pt x="721854" y="1309039"/>
                  </a:moveTo>
                  <a:lnTo>
                    <a:pt x="693720" y="1246703"/>
                  </a:lnTo>
                  <a:lnTo>
                    <a:pt x="665586" y="1184368"/>
                  </a:lnTo>
                  <a:lnTo>
                    <a:pt x="637453" y="1122033"/>
                  </a:lnTo>
                  <a:lnTo>
                    <a:pt x="609319" y="1059698"/>
                  </a:lnTo>
                  <a:lnTo>
                    <a:pt x="581185" y="997363"/>
                  </a:lnTo>
                  <a:lnTo>
                    <a:pt x="553052" y="935027"/>
                  </a:lnTo>
                  <a:lnTo>
                    <a:pt x="524918" y="872692"/>
                  </a:lnTo>
                  <a:lnTo>
                    <a:pt x="496784" y="810357"/>
                  </a:lnTo>
                  <a:lnTo>
                    <a:pt x="468650" y="748022"/>
                  </a:lnTo>
                  <a:lnTo>
                    <a:pt x="440517" y="685687"/>
                  </a:lnTo>
                  <a:lnTo>
                    <a:pt x="412383" y="623351"/>
                  </a:lnTo>
                  <a:lnTo>
                    <a:pt x="384249" y="561016"/>
                  </a:lnTo>
                  <a:lnTo>
                    <a:pt x="356116" y="498681"/>
                  </a:lnTo>
                  <a:lnTo>
                    <a:pt x="327982" y="436346"/>
                  </a:lnTo>
                  <a:lnTo>
                    <a:pt x="299848" y="374011"/>
                  </a:lnTo>
                  <a:lnTo>
                    <a:pt x="271714" y="311675"/>
                  </a:lnTo>
                  <a:lnTo>
                    <a:pt x="243581" y="249340"/>
                  </a:lnTo>
                  <a:lnTo>
                    <a:pt x="215447" y="187005"/>
                  </a:lnTo>
                  <a:lnTo>
                    <a:pt x="187313" y="124670"/>
                  </a:lnTo>
                  <a:lnTo>
                    <a:pt x="159179" y="62335"/>
                  </a:lnTo>
                  <a:lnTo>
                    <a:pt x="131046" y="0"/>
                  </a:lnTo>
                  <a:lnTo>
                    <a:pt x="64907" y="31366"/>
                  </a:lnTo>
                  <a:lnTo>
                    <a:pt x="0" y="65206"/>
                  </a:lnTo>
                  <a:lnTo>
                    <a:pt x="32756" y="125242"/>
                  </a:lnTo>
                  <a:lnTo>
                    <a:pt x="65512" y="185277"/>
                  </a:lnTo>
                  <a:lnTo>
                    <a:pt x="98268" y="245312"/>
                  </a:lnTo>
                  <a:lnTo>
                    <a:pt x="131024" y="305347"/>
                  </a:lnTo>
                  <a:lnTo>
                    <a:pt x="163780" y="365382"/>
                  </a:lnTo>
                  <a:lnTo>
                    <a:pt x="196536" y="425417"/>
                  </a:lnTo>
                  <a:lnTo>
                    <a:pt x="229293" y="485452"/>
                  </a:lnTo>
                  <a:lnTo>
                    <a:pt x="262049" y="545487"/>
                  </a:lnTo>
                  <a:lnTo>
                    <a:pt x="294805" y="605523"/>
                  </a:lnTo>
                  <a:lnTo>
                    <a:pt x="327561" y="665558"/>
                  </a:lnTo>
                  <a:lnTo>
                    <a:pt x="360317" y="725593"/>
                  </a:lnTo>
                  <a:lnTo>
                    <a:pt x="393073" y="785628"/>
                  </a:lnTo>
                  <a:lnTo>
                    <a:pt x="425830" y="845663"/>
                  </a:lnTo>
                  <a:lnTo>
                    <a:pt x="458586" y="905698"/>
                  </a:lnTo>
                  <a:lnTo>
                    <a:pt x="491342" y="965733"/>
                  </a:lnTo>
                  <a:lnTo>
                    <a:pt x="524098" y="1025768"/>
                  </a:lnTo>
                  <a:lnTo>
                    <a:pt x="556854" y="1085804"/>
                  </a:lnTo>
                  <a:lnTo>
                    <a:pt x="589610" y="1145839"/>
                  </a:lnTo>
                  <a:lnTo>
                    <a:pt x="622367" y="1205874"/>
                  </a:lnTo>
                  <a:lnTo>
                    <a:pt x="655123" y="1265909"/>
                  </a:lnTo>
                  <a:lnTo>
                    <a:pt x="687879" y="132594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7" name="pg17"/>
            <p:cNvSpPr/>
            <p:nvPr/>
          </p:nvSpPr>
          <p:spPr>
            <a:xfrm>
              <a:off x="1977361" y="2135020"/>
              <a:ext cx="618591" cy="1353594"/>
            </a:xfrm>
            <a:custGeom>
              <a:avLst/>
              <a:pathLst>
                <a:path w="618591" h="1353594">
                  <a:moveTo>
                    <a:pt x="618591" y="1342043"/>
                  </a:moveTo>
                  <a:lnTo>
                    <a:pt x="594237" y="1278136"/>
                  </a:lnTo>
                  <a:lnTo>
                    <a:pt x="569884" y="1214229"/>
                  </a:lnTo>
                  <a:lnTo>
                    <a:pt x="545530" y="1150322"/>
                  </a:lnTo>
                  <a:lnTo>
                    <a:pt x="521176" y="1086415"/>
                  </a:lnTo>
                  <a:lnTo>
                    <a:pt x="496823" y="1022509"/>
                  </a:lnTo>
                  <a:lnTo>
                    <a:pt x="472469" y="958602"/>
                  </a:lnTo>
                  <a:lnTo>
                    <a:pt x="448115" y="894695"/>
                  </a:lnTo>
                  <a:lnTo>
                    <a:pt x="423762" y="830788"/>
                  </a:lnTo>
                  <a:lnTo>
                    <a:pt x="399408" y="766881"/>
                  </a:lnTo>
                  <a:lnTo>
                    <a:pt x="375054" y="702974"/>
                  </a:lnTo>
                  <a:lnTo>
                    <a:pt x="350700" y="639068"/>
                  </a:lnTo>
                  <a:lnTo>
                    <a:pt x="326347" y="575161"/>
                  </a:lnTo>
                  <a:lnTo>
                    <a:pt x="301993" y="511254"/>
                  </a:lnTo>
                  <a:lnTo>
                    <a:pt x="277639" y="447347"/>
                  </a:lnTo>
                  <a:lnTo>
                    <a:pt x="253286" y="383440"/>
                  </a:lnTo>
                  <a:lnTo>
                    <a:pt x="228932" y="319534"/>
                  </a:lnTo>
                  <a:lnTo>
                    <a:pt x="204578" y="255627"/>
                  </a:lnTo>
                  <a:lnTo>
                    <a:pt x="180225" y="191720"/>
                  </a:lnTo>
                  <a:lnTo>
                    <a:pt x="155871" y="127813"/>
                  </a:lnTo>
                  <a:lnTo>
                    <a:pt x="131517" y="63906"/>
                  </a:lnTo>
                  <a:lnTo>
                    <a:pt x="107164" y="0"/>
                  </a:lnTo>
                  <a:lnTo>
                    <a:pt x="0" y="44555"/>
                  </a:lnTo>
                  <a:lnTo>
                    <a:pt x="28133" y="106890"/>
                  </a:lnTo>
                  <a:lnTo>
                    <a:pt x="56267" y="169225"/>
                  </a:lnTo>
                  <a:lnTo>
                    <a:pt x="84401" y="231561"/>
                  </a:lnTo>
                  <a:lnTo>
                    <a:pt x="112534" y="293896"/>
                  </a:lnTo>
                  <a:lnTo>
                    <a:pt x="140668" y="356231"/>
                  </a:lnTo>
                  <a:lnTo>
                    <a:pt x="168802" y="418566"/>
                  </a:lnTo>
                  <a:lnTo>
                    <a:pt x="196936" y="480901"/>
                  </a:lnTo>
                  <a:lnTo>
                    <a:pt x="225069" y="543237"/>
                  </a:lnTo>
                  <a:lnTo>
                    <a:pt x="253203" y="605572"/>
                  </a:lnTo>
                  <a:lnTo>
                    <a:pt x="281337" y="667907"/>
                  </a:lnTo>
                  <a:lnTo>
                    <a:pt x="309470" y="730242"/>
                  </a:lnTo>
                  <a:lnTo>
                    <a:pt x="337604" y="792577"/>
                  </a:lnTo>
                  <a:lnTo>
                    <a:pt x="365738" y="854912"/>
                  </a:lnTo>
                  <a:lnTo>
                    <a:pt x="393872" y="917248"/>
                  </a:lnTo>
                  <a:lnTo>
                    <a:pt x="422005" y="979583"/>
                  </a:lnTo>
                  <a:lnTo>
                    <a:pt x="450139" y="1041918"/>
                  </a:lnTo>
                  <a:lnTo>
                    <a:pt x="478273" y="1104253"/>
                  </a:lnTo>
                  <a:lnTo>
                    <a:pt x="506406" y="1166588"/>
                  </a:lnTo>
                  <a:lnTo>
                    <a:pt x="534540" y="1228924"/>
                  </a:lnTo>
                  <a:lnTo>
                    <a:pt x="562674" y="1291259"/>
                  </a:lnTo>
                  <a:lnTo>
                    <a:pt x="590808" y="1353594"/>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8" name="pg18"/>
            <p:cNvSpPr/>
            <p:nvPr/>
          </p:nvSpPr>
          <p:spPr>
            <a:xfrm>
              <a:off x="2084525" y="2099207"/>
              <a:ext cx="538005" cy="1377856"/>
            </a:xfrm>
            <a:custGeom>
              <a:avLst/>
              <a:pathLst>
                <a:path w="538005" h="1377856">
                  <a:moveTo>
                    <a:pt x="538005" y="1368571"/>
                  </a:moveTo>
                  <a:lnTo>
                    <a:pt x="517268" y="1303401"/>
                  </a:lnTo>
                  <a:lnTo>
                    <a:pt x="496530" y="1238231"/>
                  </a:lnTo>
                  <a:lnTo>
                    <a:pt x="475793" y="1173061"/>
                  </a:lnTo>
                  <a:lnTo>
                    <a:pt x="455055" y="1107890"/>
                  </a:lnTo>
                  <a:lnTo>
                    <a:pt x="434317" y="1042720"/>
                  </a:lnTo>
                  <a:lnTo>
                    <a:pt x="413580" y="977550"/>
                  </a:lnTo>
                  <a:lnTo>
                    <a:pt x="392842" y="912380"/>
                  </a:lnTo>
                  <a:lnTo>
                    <a:pt x="372105" y="847210"/>
                  </a:lnTo>
                  <a:lnTo>
                    <a:pt x="351367" y="782040"/>
                  </a:lnTo>
                  <a:lnTo>
                    <a:pt x="330630" y="716870"/>
                  </a:lnTo>
                  <a:lnTo>
                    <a:pt x="309892" y="651700"/>
                  </a:lnTo>
                  <a:lnTo>
                    <a:pt x="289154" y="586530"/>
                  </a:lnTo>
                  <a:lnTo>
                    <a:pt x="268417" y="521360"/>
                  </a:lnTo>
                  <a:lnTo>
                    <a:pt x="247679" y="456190"/>
                  </a:lnTo>
                  <a:lnTo>
                    <a:pt x="226942" y="391020"/>
                  </a:lnTo>
                  <a:lnTo>
                    <a:pt x="206204" y="325850"/>
                  </a:lnTo>
                  <a:lnTo>
                    <a:pt x="185467" y="260680"/>
                  </a:lnTo>
                  <a:lnTo>
                    <a:pt x="164729" y="195510"/>
                  </a:lnTo>
                  <a:lnTo>
                    <a:pt x="143991" y="130340"/>
                  </a:lnTo>
                  <a:lnTo>
                    <a:pt x="123254" y="65170"/>
                  </a:lnTo>
                  <a:lnTo>
                    <a:pt x="102516" y="0"/>
                  </a:lnTo>
                  <a:lnTo>
                    <a:pt x="0" y="35812"/>
                  </a:lnTo>
                  <a:lnTo>
                    <a:pt x="24353" y="99719"/>
                  </a:lnTo>
                  <a:lnTo>
                    <a:pt x="48707" y="163626"/>
                  </a:lnTo>
                  <a:lnTo>
                    <a:pt x="73061" y="227533"/>
                  </a:lnTo>
                  <a:lnTo>
                    <a:pt x="97414" y="291440"/>
                  </a:lnTo>
                  <a:lnTo>
                    <a:pt x="121768" y="355346"/>
                  </a:lnTo>
                  <a:lnTo>
                    <a:pt x="146122" y="419253"/>
                  </a:lnTo>
                  <a:lnTo>
                    <a:pt x="170475" y="483160"/>
                  </a:lnTo>
                  <a:lnTo>
                    <a:pt x="194829" y="547067"/>
                  </a:lnTo>
                  <a:lnTo>
                    <a:pt x="219183" y="610974"/>
                  </a:lnTo>
                  <a:lnTo>
                    <a:pt x="243536" y="674881"/>
                  </a:lnTo>
                  <a:lnTo>
                    <a:pt x="267890" y="738787"/>
                  </a:lnTo>
                  <a:lnTo>
                    <a:pt x="292244" y="802694"/>
                  </a:lnTo>
                  <a:lnTo>
                    <a:pt x="316597" y="866601"/>
                  </a:lnTo>
                  <a:lnTo>
                    <a:pt x="340951" y="930508"/>
                  </a:lnTo>
                  <a:lnTo>
                    <a:pt x="365305" y="994415"/>
                  </a:lnTo>
                  <a:lnTo>
                    <a:pt x="389658" y="1058321"/>
                  </a:lnTo>
                  <a:lnTo>
                    <a:pt x="414012" y="1122228"/>
                  </a:lnTo>
                  <a:lnTo>
                    <a:pt x="438366" y="1186135"/>
                  </a:lnTo>
                  <a:lnTo>
                    <a:pt x="462719" y="1250042"/>
                  </a:lnTo>
                  <a:lnTo>
                    <a:pt x="487073" y="1313949"/>
                  </a:lnTo>
                  <a:lnTo>
                    <a:pt x="511427" y="137785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9" name="pg19"/>
            <p:cNvSpPr/>
            <p:nvPr/>
          </p:nvSpPr>
          <p:spPr>
            <a:xfrm>
              <a:off x="2187042" y="2071056"/>
              <a:ext cx="460681" cy="1396722"/>
            </a:xfrm>
            <a:custGeom>
              <a:avLst/>
              <a:pathLst>
                <a:path w="460681" h="1396722">
                  <a:moveTo>
                    <a:pt x="460681" y="1389423"/>
                  </a:moveTo>
                  <a:lnTo>
                    <a:pt x="443371" y="1323260"/>
                  </a:lnTo>
                  <a:lnTo>
                    <a:pt x="426061" y="1257097"/>
                  </a:lnTo>
                  <a:lnTo>
                    <a:pt x="408751" y="1190934"/>
                  </a:lnTo>
                  <a:lnTo>
                    <a:pt x="391441" y="1124771"/>
                  </a:lnTo>
                  <a:lnTo>
                    <a:pt x="374131" y="1058608"/>
                  </a:lnTo>
                  <a:lnTo>
                    <a:pt x="356821" y="992445"/>
                  </a:lnTo>
                  <a:lnTo>
                    <a:pt x="339512" y="926282"/>
                  </a:lnTo>
                  <a:lnTo>
                    <a:pt x="322202" y="860119"/>
                  </a:lnTo>
                  <a:lnTo>
                    <a:pt x="304892" y="793956"/>
                  </a:lnTo>
                  <a:lnTo>
                    <a:pt x="287582" y="727793"/>
                  </a:lnTo>
                  <a:lnTo>
                    <a:pt x="270272" y="661630"/>
                  </a:lnTo>
                  <a:lnTo>
                    <a:pt x="252962" y="595467"/>
                  </a:lnTo>
                  <a:lnTo>
                    <a:pt x="235652" y="529304"/>
                  </a:lnTo>
                  <a:lnTo>
                    <a:pt x="218342" y="463141"/>
                  </a:lnTo>
                  <a:lnTo>
                    <a:pt x="201032" y="396978"/>
                  </a:lnTo>
                  <a:lnTo>
                    <a:pt x="183722" y="330815"/>
                  </a:lnTo>
                  <a:lnTo>
                    <a:pt x="166412" y="264652"/>
                  </a:lnTo>
                  <a:lnTo>
                    <a:pt x="149102" y="198489"/>
                  </a:lnTo>
                  <a:lnTo>
                    <a:pt x="131792" y="132326"/>
                  </a:lnTo>
                  <a:lnTo>
                    <a:pt x="114482" y="66163"/>
                  </a:lnTo>
                  <a:lnTo>
                    <a:pt x="97172" y="0"/>
                  </a:lnTo>
                  <a:lnTo>
                    <a:pt x="0" y="28151"/>
                  </a:lnTo>
                  <a:lnTo>
                    <a:pt x="20737" y="93321"/>
                  </a:lnTo>
                  <a:lnTo>
                    <a:pt x="41475" y="158491"/>
                  </a:lnTo>
                  <a:lnTo>
                    <a:pt x="62212" y="223661"/>
                  </a:lnTo>
                  <a:lnTo>
                    <a:pt x="82950" y="288831"/>
                  </a:lnTo>
                  <a:lnTo>
                    <a:pt x="103687" y="354001"/>
                  </a:lnTo>
                  <a:lnTo>
                    <a:pt x="124425" y="419171"/>
                  </a:lnTo>
                  <a:lnTo>
                    <a:pt x="145162" y="484341"/>
                  </a:lnTo>
                  <a:lnTo>
                    <a:pt x="165900" y="549511"/>
                  </a:lnTo>
                  <a:lnTo>
                    <a:pt x="186638" y="614681"/>
                  </a:lnTo>
                  <a:lnTo>
                    <a:pt x="207375" y="679851"/>
                  </a:lnTo>
                  <a:lnTo>
                    <a:pt x="228113" y="745021"/>
                  </a:lnTo>
                  <a:lnTo>
                    <a:pt x="248850" y="810191"/>
                  </a:lnTo>
                  <a:lnTo>
                    <a:pt x="269588" y="875361"/>
                  </a:lnTo>
                  <a:lnTo>
                    <a:pt x="290325" y="940531"/>
                  </a:lnTo>
                  <a:lnTo>
                    <a:pt x="311063" y="1005701"/>
                  </a:lnTo>
                  <a:lnTo>
                    <a:pt x="331801" y="1070872"/>
                  </a:lnTo>
                  <a:lnTo>
                    <a:pt x="352538" y="1136042"/>
                  </a:lnTo>
                  <a:lnTo>
                    <a:pt x="373276" y="1201212"/>
                  </a:lnTo>
                  <a:lnTo>
                    <a:pt x="394013" y="1266382"/>
                  </a:lnTo>
                  <a:lnTo>
                    <a:pt x="414751" y="1331552"/>
                  </a:lnTo>
                  <a:lnTo>
                    <a:pt x="435488" y="139672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0" name="pg20"/>
            <p:cNvSpPr/>
            <p:nvPr/>
          </p:nvSpPr>
          <p:spPr>
            <a:xfrm>
              <a:off x="2284214" y="2048537"/>
              <a:ext cx="388391" cy="1411942"/>
            </a:xfrm>
            <a:custGeom>
              <a:avLst/>
              <a:pathLst>
                <a:path w="388391" h="1411942">
                  <a:moveTo>
                    <a:pt x="388391" y="1406104"/>
                  </a:moveTo>
                  <a:lnTo>
                    <a:pt x="374467" y="1339147"/>
                  </a:lnTo>
                  <a:lnTo>
                    <a:pt x="360542" y="1272189"/>
                  </a:lnTo>
                  <a:lnTo>
                    <a:pt x="346618" y="1205232"/>
                  </a:lnTo>
                  <a:lnTo>
                    <a:pt x="332693" y="1138275"/>
                  </a:lnTo>
                  <a:lnTo>
                    <a:pt x="318768" y="1071317"/>
                  </a:lnTo>
                  <a:lnTo>
                    <a:pt x="304844" y="1004360"/>
                  </a:lnTo>
                  <a:lnTo>
                    <a:pt x="290919" y="937403"/>
                  </a:lnTo>
                  <a:lnTo>
                    <a:pt x="276995" y="870445"/>
                  </a:lnTo>
                  <a:lnTo>
                    <a:pt x="263070" y="803488"/>
                  </a:lnTo>
                  <a:lnTo>
                    <a:pt x="249146" y="736531"/>
                  </a:lnTo>
                  <a:lnTo>
                    <a:pt x="235221" y="669573"/>
                  </a:lnTo>
                  <a:lnTo>
                    <a:pt x="221296" y="602616"/>
                  </a:lnTo>
                  <a:lnTo>
                    <a:pt x="207372" y="535658"/>
                  </a:lnTo>
                  <a:lnTo>
                    <a:pt x="193447" y="468701"/>
                  </a:lnTo>
                  <a:lnTo>
                    <a:pt x="179523" y="401744"/>
                  </a:lnTo>
                  <a:lnTo>
                    <a:pt x="165598" y="334786"/>
                  </a:lnTo>
                  <a:lnTo>
                    <a:pt x="151673" y="267829"/>
                  </a:lnTo>
                  <a:lnTo>
                    <a:pt x="137749" y="200872"/>
                  </a:lnTo>
                  <a:lnTo>
                    <a:pt x="123824" y="133914"/>
                  </a:lnTo>
                  <a:lnTo>
                    <a:pt x="109900" y="66957"/>
                  </a:lnTo>
                  <a:lnTo>
                    <a:pt x="95975" y="0"/>
                  </a:lnTo>
                  <a:lnTo>
                    <a:pt x="0" y="22519"/>
                  </a:lnTo>
                  <a:lnTo>
                    <a:pt x="17309" y="88682"/>
                  </a:lnTo>
                  <a:lnTo>
                    <a:pt x="34619" y="154845"/>
                  </a:lnTo>
                  <a:lnTo>
                    <a:pt x="51929" y="221008"/>
                  </a:lnTo>
                  <a:lnTo>
                    <a:pt x="69239" y="287171"/>
                  </a:lnTo>
                  <a:lnTo>
                    <a:pt x="86549" y="353334"/>
                  </a:lnTo>
                  <a:lnTo>
                    <a:pt x="103859" y="419497"/>
                  </a:lnTo>
                  <a:lnTo>
                    <a:pt x="121169" y="485660"/>
                  </a:lnTo>
                  <a:lnTo>
                    <a:pt x="138479" y="551823"/>
                  </a:lnTo>
                  <a:lnTo>
                    <a:pt x="155789" y="617986"/>
                  </a:lnTo>
                  <a:lnTo>
                    <a:pt x="173099" y="684149"/>
                  </a:lnTo>
                  <a:lnTo>
                    <a:pt x="190409" y="750312"/>
                  </a:lnTo>
                  <a:lnTo>
                    <a:pt x="207719" y="816475"/>
                  </a:lnTo>
                  <a:lnTo>
                    <a:pt x="225029" y="882638"/>
                  </a:lnTo>
                  <a:lnTo>
                    <a:pt x="242339" y="948801"/>
                  </a:lnTo>
                  <a:lnTo>
                    <a:pt x="259649" y="1014964"/>
                  </a:lnTo>
                  <a:lnTo>
                    <a:pt x="276959" y="1081127"/>
                  </a:lnTo>
                  <a:lnTo>
                    <a:pt x="294269" y="1147290"/>
                  </a:lnTo>
                  <a:lnTo>
                    <a:pt x="311579" y="1213453"/>
                  </a:lnTo>
                  <a:lnTo>
                    <a:pt x="328889" y="1279616"/>
                  </a:lnTo>
                  <a:lnTo>
                    <a:pt x="346199" y="1345779"/>
                  </a:lnTo>
                  <a:lnTo>
                    <a:pt x="363509" y="141194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1" name="pg21"/>
            <p:cNvSpPr/>
            <p:nvPr/>
          </p:nvSpPr>
          <p:spPr>
            <a:xfrm>
              <a:off x="2380190" y="2033182"/>
              <a:ext cx="313888" cy="1421459"/>
            </a:xfrm>
            <a:custGeom>
              <a:avLst/>
              <a:pathLst>
                <a:path w="313888" h="1421459">
                  <a:moveTo>
                    <a:pt x="313888" y="1417478"/>
                  </a:moveTo>
                  <a:lnTo>
                    <a:pt x="302885" y="1349979"/>
                  </a:lnTo>
                  <a:lnTo>
                    <a:pt x="291882" y="1282480"/>
                  </a:lnTo>
                  <a:lnTo>
                    <a:pt x="280879" y="1214981"/>
                  </a:lnTo>
                  <a:lnTo>
                    <a:pt x="269875" y="1147482"/>
                  </a:lnTo>
                  <a:lnTo>
                    <a:pt x="258872" y="1079983"/>
                  </a:lnTo>
                  <a:lnTo>
                    <a:pt x="247869" y="1012484"/>
                  </a:lnTo>
                  <a:lnTo>
                    <a:pt x="236866" y="944985"/>
                  </a:lnTo>
                  <a:lnTo>
                    <a:pt x="225863" y="877486"/>
                  </a:lnTo>
                  <a:lnTo>
                    <a:pt x="214859" y="809987"/>
                  </a:lnTo>
                  <a:lnTo>
                    <a:pt x="203856" y="742488"/>
                  </a:lnTo>
                  <a:lnTo>
                    <a:pt x="192853" y="674989"/>
                  </a:lnTo>
                  <a:lnTo>
                    <a:pt x="181850" y="607490"/>
                  </a:lnTo>
                  <a:lnTo>
                    <a:pt x="170847" y="539991"/>
                  </a:lnTo>
                  <a:lnTo>
                    <a:pt x="159844" y="472492"/>
                  </a:lnTo>
                  <a:lnTo>
                    <a:pt x="148840" y="404993"/>
                  </a:lnTo>
                  <a:lnTo>
                    <a:pt x="137837" y="337494"/>
                  </a:lnTo>
                  <a:lnTo>
                    <a:pt x="126834" y="269995"/>
                  </a:lnTo>
                  <a:lnTo>
                    <a:pt x="115831" y="202496"/>
                  </a:lnTo>
                  <a:lnTo>
                    <a:pt x="104828" y="134997"/>
                  </a:lnTo>
                  <a:lnTo>
                    <a:pt x="93824" y="67498"/>
                  </a:lnTo>
                  <a:lnTo>
                    <a:pt x="82821" y="0"/>
                  </a:lnTo>
                  <a:lnTo>
                    <a:pt x="0" y="15354"/>
                  </a:lnTo>
                  <a:lnTo>
                    <a:pt x="13924" y="82312"/>
                  </a:lnTo>
                  <a:lnTo>
                    <a:pt x="27849" y="149269"/>
                  </a:lnTo>
                  <a:lnTo>
                    <a:pt x="41773" y="216226"/>
                  </a:lnTo>
                  <a:lnTo>
                    <a:pt x="55698" y="283184"/>
                  </a:lnTo>
                  <a:lnTo>
                    <a:pt x="69622" y="350141"/>
                  </a:lnTo>
                  <a:lnTo>
                    <a:pt x="83547" y="417099"/>
                  </a:lnTo>
                  <a:lnTo>
                    <a:pt x="97472" y="484056"/>
                  </a:lnTo>
                  <a:lnTo>
                    <a:pt x="111396" y="551013"/>
                  </a:lnTo>
                  <a:lnTo>
                    <a:pt x="125321" y="617971"/>
                  </a:lnTo>
                  <a:lnTo>
                    <a:pt x="139245" y="684928"/>
                  </a:lnTo>
                  <a:lnTo>
                    <a:pt x="153170" y="751885"/>
                  </a:lnTo>
                  <a:lnTo>
                    <a:pt x="167095" y="818843"/>
                  </a:lnTo>
                  <a:lnTo>
                    <a:pt x="181019" y="885800"/>
                  </a:lnTo>
                  <a:lnTo>
                    <a:pt x="194944" y="952758"/>
                  </a:lnTo>
                  <a:lnTo>
                    <a:pt x="208868" y="1019715"/>
                  </a:lnTo>
                  <a:lnTo>
                    <a:pt x="222793" y="1086672"/>
                  </a:lnTo>
                  <a:lnTo>
                    <a:pt x="236717" y="1153630"/>
                  </a:lnTo>
                  <a:lnTo>
                    <a:pt x="250642" y="1220587"/>
                  </a:lnTo>
                  <a:lnTo>
                    <a:pt x="264567" y="1287544"/>
                  </a:lnTo>
                  <a:lnTo>
                    <a:pt x="278491" y="1354502"/>
                  </a:lnTo>
                  <a:lnTo>
                    <a:pt x="292416" y="142145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2" name="pg22"/>
            <p:cNvSpPr/>
            <p:nvPr/>
          </p:nvSpPr>
          <p:spPr>
            <a:xfrm>
              <a:off x="2463012" y="2021637"/>
              <a:ext cx="252262" cy="1429024"/>
            </a:xfrm>
            <a:custGeom>
              <a:avLst/>
              <a:pathLst>
                <a:path w="252262" h="1429024">
                  <a:moveTo>
                    <a:pt x="252262" y="1426031"/>
                  </a:moveTo>
                  <a:lnTo>
                    <a:pt x="244142" y="1358124"/>
                  </a:lnTo>
                  <a:lnTo>
                    <a:pt x="236023" y="1290218"/>
                  </a:lnTo>
                  <a:lnTo>
                    <a:pt x="227903" y="1222312"/>
                  </a:lnTo>
                  <a:lnTo>
                    <a:pt x="219784" y="1154406"/>
                  </a:lnTo>
                  <a:lnTo>
                    <a:pt x="211664" y="1086499"/>
                  </a:lnTo>
                  <a:lnTo>
                    <a:pt x="203545" y="1018593"/>
                  </a:lnTo>
                  <a:lnTo>
                    <a:pt x="195425" y="950687"/>
                  </a:lnTo>
                  <a:lnTo>
                    <a:pt x="187306" y="882781"/>
                  </a:lnTo>
                  <a:lnTo>
                    <a:pt x="179186" y="814874"/>
                  </a:lnTo>
                  <a:lnTo>
                    <a:pt x="171067" y="746968"/>
                  </a:lnTo>
                  <a:lnTo>
                    <a:pt x="162948" y="679062"/>
                  </a:lnTo>
                  <a:lnTo>
                    <a:pt x="154828" y="611156"/>
                  </a:lnTo>
                  <a:lnTo>
                    <a:pt x="146709" y="543249"/>
                  </a:lnTo>
                  <a:lnTo>
                    <a:pt x="138589" y="475343"/>
                  </a:lnTo>
                  <a:lnTo>
                    <a:pt x="130470" y="407437"/>
                  </a:lnTo>
                  <a:lnTo>
                    <a:pt x="122350" y="339531"/>
                  </a:lnTo>
                  <a:lnTo>
                    <a:pt x="114231" y="271624"/>
                  </a:lnTo>
                  <a:lnTo>
                    <a:pt x="106111" y="203718"/>
                  </a:lnTo>
                  <a:lnTo>
                    <a:pt x="97992" y="135812"/>
                  </a:lnTo>
                  <a:lnTo>
                    <a:pt x="89872" y="67906"/>
                  </a:lnTo>
                  <a:lnTo>
                    <a:pt x="81753" y="0"/>
                  </a:lnTo>
                  <a:lnTo>
                    <a:pt x="0" y="11545"/>
                  </a:lnTo>
                  <a:lnTo>
                    <a:pt x="11003" y="79044"/>
                  </a:lnTo>
                  <a:lnTo>
                    <a:pt x="22006" y="146543"/>
                  </a:lnTo>
                  <a:lnTo>
                    <a:pt x="33009" y="214042"/>
                  </a:lnTo>
                  <a:lnTo>
                    <a:pt x="44012" y="281541"/>
                  </a:lnTo>
                  <a:lnTo>
                    <a:pt x="55015" y="349040"/>
                  </a:lnTo>
                  <a:lnTo>
                    <a:pt x="66019" y="416539"/>
                  </a:lnTo>
                  <a:lnTo>
                    <a:pt x="77022" y="484038"/>
                  </a:lnTo>
                  <a:lnTo>
                    <a:pt x="88025" y="551537"/>
                  </a:lnTo>
                  <a:lnTo>
                    <a:pt x="99028" y="619036"/>
                  </a:lnTo>
                  <a:lnTo>
                    <a:pt x="110031" y="686535"/>
                  </a:lnTo>
                  <a:lnTo>
                    <a:pt x="121035" y="754034"/>
                  </a:lnTo>
                  <a:lnTo>
                    <a:pt x="132038" y="821533"/>
                  </a:lnTo>
                  <a:lnTo>
                    <a:pt x="143041" y="889032"/>
                  </a:lnTo>
                  <a:lnTo>
                    <a:pt x="154044" y="956531"/>
                  </a:lnTo>
                  <a:lnTo>
                    <a:pt x="165047" y="1024030"/>
                  </a:lnTo>
                  <a:lnTo>
                    <a:pt x="176050" y="1091529"/>
                  </a:lnTo>
                  <a:lnTo>
                    <a:pt x="187054" y="1159028"/>
                  </a:lnTo>
                  <a:lnTo>
                    <a:pt x="198057" y="1226527"/>
                  </a:lnTo>
                  <a:lnTo>
                    <a:pt x="209060" y="1294026"/>
                  </a:lnTo>
                  <a:lnTo>
                    <a:pt x="220063" y="1361525"/>
                  </a:lnTo>
                  <a:lnTo>
                    <a:pt x="231066" y="142902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3" name="pg23"/>
            <p:cNvSpPr/>
            <p:nvPr/>
          </p:nvSpPr>
          <p:spPr>
            <a:xfrm>
              <a:off x="2544765" y="2014440"/>
              <a:ext cx="189008" cy="1433227"/>
            </a:xfrm>
            <a:custGeom>
              <a:avLst/>
              <a:pathLst>
                <a:path w="189008" h="1433227">
                  <a:moveTo>
                    <a:pt x="189008" y="1431361"/>
                  </a:moveTo>
                  <a:lnTo>
                    <a:pt x="183406" y="1363201"/>
                  </a:lnTo>
                  <a:lnTo>
                    <a:pt x="177803" y="1295041"/>
                  </a:lnTo>
                  <a:lnTo>
                    <a:pt x="172201" y="1226881"/>
                  </a:lnTo>
                  <a:lnTo>
                    <a:pt x="166598" y="1158721"/>
                  </a:lnTo>
                  <a:lnTo>
                    <a:pt x="160996" y="1090561"/>
                  </a:lnTo>
                  <a:lnTo>
                    <a:pt x="155393" y="1022401"/>
                  </a:lnTo>
                  <a:lnTo>
                    <a:pt x="149791" y="954240"/>
                  </a:lnTo>
                  <a:lnTo>
                    <a:pt x="144188" y="886080"/>
                  </a:lnTo>
                  <a:lnTo>
                    <a:pt x="138586" y="817920"/>
                  </a:lnTo>
                  <a:lnTo>
                    <a:pt x="132983" y="749760"/>
                  </a:lnTo>
                  <a:lnTo>
                    <a:pt x="127381" y="681600"/>
                  </a:lnTo>
                  <a:lnTo>
                    <a:pt x="121778" y="613440"/>
                  </a:lnTo>
                  <a:lnTo>
                    <a:pt x="116176" y="545280"/>
                  </a:lnTo>
                  <a:lnTo>
                    <a:pt x="110574" y="477120"/>
                  </a:lnTo>
                  <a:lnTo>
                    <a:pt x="104971" y="408960"/>
                  </a:lnTo>
                  <a:lnTo>
                    <a:pt x="99369" y="340800"/>
                  </a:lnTo>
                  <a:lnTo>
                    <a:pt x="93766" y="272640"/>
                  </a:lnTo>
                  <a:lnTo>
                    <a:pt x="88164" y="204480"/>
                  </a:lnTo>
                  <a:lnTo>
                    <a:pt x="82561" y="136320"/>
                  </a:lnTo>
                  <a:lnTo>
                    <a:pt x="76959" y="68160"/>
                  </a:lnTo>
                  <a:lnTo>
                    <a:pt x="71356" y="0"/>
                  </a:lnTo>
                  <a:lnTo>
                    <a:pt x="0" y="7196"/>
                  </a:lnTo>
                  <a:lnTo>
                    <a:pt x="8119" y="75102"/>
                  </a:lnTo>
                  <a:lnTo>
                    <a:pt x="16238" y="143008"/>
                  </a:lnTo>
                  <a:lnTo>
                    <a:pt x="24358" y="210914"/>
                  </a:lnTo>
                  <a:lnTo>
                    <a:pt x="32477" y="278821"/>
                  </a:lnTo>
                  <a:lnTo>
                    <a:pt x="40597" y="346727"/>
                  </a:lnTo>
                  <a:lnTo>
                    <a:pt x="48716" y="414633"/>
                  </a:lnTo>
                  <a:lnTo>
                    <a:pt x="56836" y="482539"/>
                  </a:lnTo>
                  <a:lnTo>
                    <a:pt x="64955" y="550446"/>
                  </a:lnTo>
                  <a:lnTo>
                    <a:pt x="73075" y="618352"/>
                  </a:lnTo>
                  <a:lnTo>
                    <a:pt x="81194" y="686258"/>
                  </a:lnTo>
                  <a:lnTo>
                    <a:pt x="89314" y="754164"/>
                  </a:lnTo>
                  <a:lnTo>
                    <a:pt x="97433" y="822071"/>
                  </a:lnTo>
                  <a:lnTo>
                    <a:pt x="105553" y="889977"/>
                  </a:lnTo>
                  <a:lnTo>
                    <a:pt x="113672" y="957883"/>
                  </a:lnTo>
                  <a:lnTo>
                    <a:pt x="121791" y="1025789"/>
                  </a:lnTo>
                  <a:lnTo>
                    <a:pt x="129911" y="1093695"/>
                  </a:lnTo>
                  <a:lnTo>
                    <a:pt x="138030" y="1161602"/>
                  </a:lnTo>
                  <a:lnTo>
                    <a:pt x="146150" y="1229508"/>
                  </a:lnTo>
                  <a:lnTo>
                    <a:pt x="154269" y="1297414"/>
                  </a:lnTo>
                  <a:lnTo>
                    <a:pt x="162389" y="1365320"/>
                  </a:lnTo>
                  <a:lnTo>
                    <a:pt x="170508" y="1433227"/>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4" name="pg24"/>
            <p:cNvSpPr/>
            <p:nvPr/>
          </p:nvSpPr>
          <p:spPr>
            <a:xfrm>
              <a:off x="2616122" y="2010140"/>
              <a:ext cx="134803" cy="1435661"/>
            </a:xfrm>
            <a:custGeom>
              <a:avLst/>
              <a:pathLst>
                <a:path w="134803" h="1435661">
                  <a:moveTo>
                    <a:pt x="134803" y="1434547"/>
                  </a:moveTo>
                  <a:lnTo>
                    <a:pt x="131534" y="1366235"/>
                  </a:lnTo>
                  <a:lnTo>
                    <a:pt x="128265" y="1297923"/>
                  </a:lnTo>
                  <a:lnTo>
                    <a:pt x="124996" y="1229611"/>
                  </a:lnTo>
                  <a:lnTo>
                    <a:pt x="121727" y="1161299"/>
                  </a:lnTo>
                  <a:lnTo>
                    <a:pt x="118458" y="1092988"/>
                  </a:lnTo>
                  <a:lnTo>
                    <a:pt x="115189" y="1024676"/>
                  </a:lnTo>
                  <a:lnTo>
                    <a:pt x="111920" y="956364"/>
                  </a:lnTo>
                  <a:lnTo>
                    <a:pt x="108651" y="888052"/>
                  </a:lnTo>
                  <a:lnTo>
                    <a:pt x="105383" y="819741"/>
                  </a:lnTo>
                  <a:lnTo>
                    <a:pt x="102114" y="751429"/>
                  </a:lnTo>
                  <a:lnTo>
                    <a:pt x="98845" y="683117"/>
                  </a:lnTo>
                  <a:lnTo>
                    <a:pt x="95576" y="614805"/>
                  </a:lnTo>
                  <a:lnTo>
                    <a:pt x="92307" y="546494"/>
                  </a:lnTo>
                  <a:lnTo>
                    <a:pt x="89038" y="478182"/>
                  </a:lnTo>
                  <a:lnTo>
                    <a:pt x="85769" y="409870"/>
                  </a:lnTo>
                  <a:lnTo>
                    <a:pt x="82500" y="341558"/>
                  </a:lnTo>
                  <a:lnTo>
                    <a:pt x="79231" y="273247"/>
                  </a:lnTo>
                  <a:lnTo>
                    <a:pt x="75962" y="204935"/>
                  </a:lnTo>
                  <a:lnTo>
                    <a:pt x="72693" y="136623"/>
                  </a:lnTo>
                  <a:lnTo>
                    <a:pt x="69424" y="68311"/>
                  </a:lnTo>
                  <a:lnTo>
                    <a:pt x="66155" y="0"/>
                  </a:lnTo>
                  <a:lnTo>
                    <a:pt x="0" y="4300"/>
                  </a:lnTo>
                  <a:lnTo>
                    <a:pt x="5602" y="72460"/>
                  </a:lnTo>
                  <a:lnTo>
                    <a:pt x="11204" y="140620"/>
                  </a:lnTo>
                  <a:lnTo>
                    <a:pt x="16807" y="208780"/>
                  </a:lnTo>
                  <a:lnTo>
                    <a:pt x="22409" y="276940"/>
                  </a:lnTo>
                  <a:lnTo>
                    <a:pt x="28012" y="345100"/>
                  </a:lnTo>
                  <a:lnTo>
                    <a:pt x="33614" y="413260"/>
                  </a:lnTo>
                  <a:lnTo>
                    <a:pt x="39217" y="481420"/>
                  </a:lnTo>
                  <a:lnTo>
                    <a:pt x="44819" y="549581"/>
                  </a:lnTo>
                  <a:lnTo>
                    <a:pt x="50422" y="617741"/>
                  </a:lnTo>
                  <a:lnTo>
                    <a:pt x="56024" y="685901"/>
                  </a:lnTo>
                  <a:lnTo>
                    <a:pt x="61627" y="754061"/>
                  </a:lnTo>
                  <a:lnTo>
                    <a:pt x="67229" y="822221"/>
                  </a:lnTo>
                  <a:lnTo>
                    <a:pt x="72832" y="890381"/>
                  </a:lnTo>
                  <a:lnTo>
                    <a:pt x="78434" y="958541"/>
                  </a:lnTo>
                  <a:lnTo>
                    <a:pt x="84037" y="1026701"/>
                  </a:lnTo>
                  <a:lnTo>
                    <a:pt x="89639" y="1094861"/>
                  </a:lnTo>
                  <a:lnTo>
                    <a:pt x="95242" y="1163021"/>
                  </a:lnTo>
                  <a:lnTo>
                    <a:pt x="100844" y="1231181"/>
                  </a:lnTo>
                  <a:lnTo>
                    <a:pt x="106447" y="1299341"/>
                  </a:lnTo>
                  <a:lnTo>
                    <a:pt x="112049" y="1367501"/>
                  </a:lnTo>
                  <a:lnTo>
                    <a:pt x="117651" y="1435661"/>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5" name="pg25"/>
            <p:cNvSpPr/>
            <p:nvPr/>
          </p:nvSpPr>
          <p:spPr>
            <a:xfrm>
              <a:off x="2682277" y="2008763"/>
              <a:ext cx="77889" cy="1435924"/>
            </a:xfrm>
            <a:custGeom>
              <a:avLst/>
              <a:pathLst>
                <a:path w="77889" h="1435924">
                  <a:moveTo>
                    <a:pt x="77889" y="1435567"/>
                  </a:moveTo>
                  <a:lnTo>
                    <a:pt x="75877" y="1367206"/>
                  </a:lnTo>
                  <a:lnTo>
                    <a:pt x="73866" y="1298846"/>
                  </a:lnTo>
                  <a:lnTo>
                    <a:pt x="71854" y="1230486"/>
                  </a:lnTo>
                  <a:lnTo>
                    <a:pt x="69843" y="1162125"/>
                  </a:lnTo>
                  <a:lnTo>
                    <a:pt x="67831" y="1093765"/>
                  </a:lnTo>
                  <a:lnTo>
                    <a:pt x="65819" y="1025405"/>
                  </a:lnTo>
                  <a:lnTo>
                    <a:pt x="63808" y="957044"/>
                  </a:lnTo>
                  <a:lnTo>
                    <a:pt x="61796" y="888684"/>
                  </a:lnTo>
                  <a:lnTo>
                    <a:pt x="59785" y="820324"/>
                  </a:lnTo>
                  <a:lnTo>
                    <a:pt x="57773" y="751963"/>
                  </a:lnTo>
                  <a:lnTo>
                    <a:pt x="55762" y="683603"/>
                  </a:lnTo>
                  <a:lnTo>
                    <a:pt x="53750" y="615243"/>
                  </a:lnTo>
                  <a:lnTo>
                    <a:pt x="51739" y="546882"/>
                  </a:lnTo>
                  <a:lnTo>
                    <a:pt x="49727" y="478522"/>
                  </a:lnTo>
                  <a:lnTo>
                    <a:pt x="47715" y="410162"/>
                  </a:lnTo>
                  <a:lnTo>
                    <a:pt x="45704" y="341801"/>
                  </a:lnTo>
                  <a:lnTo>
                    <a:pt x="43692" y="273441"/>
                  </a:lnTo>
                  <a:lnTo>
                    <a:pt x="41681" y="205081"/>
                  </a:lnTo>
                  <a:lnTo>
                    <a:pt x="39669" y="136720"/>
                  </a:lnTo>
                  <a:lnTo>
                    <a:pt x="37658" y="68360"/>
                  </a:lnTo>
                  <a:lnTo>
                    <a:pt x="35646" y="0"/>
                  </a:lnTo>
                  <a:lnTo>
                    <a:pt x="0" y="1377"/>
                  </a:lnTo>
                  <a:lnTo>
                    <a:pt x="3268" y="69689"/>
                  </a:lnTo>
                  <a:lnTo>
                    <a:pt x="6537" y="138000"/>
                  </a:lnTo>
                  <a:lnTo>
                    <a:pt x="9806" y="206312"/>
                  </a:lnTo>
                  <a:lnTo>
                    <a:pt x="13075" y="274624"/>
                  </a:lnTo>
                  <a:lnTo>
                    <a:pt x="16344" y="342936"/>
                  </a:lnTo>
                  <a:lnTo>
                    <a:pt x="19613" y="411247"/>
                  </a:lnTo>
                  <a:lnTo>
                    <a:pt x="22882" y="479559"/>
                  </a:lnTo>
                  <a:lnTo>
                    <a:pt x="26151" y="547871"/>
                  </a:lnTo>
                  <a:lnTo>
                    <a:pt x="29420" y="616183"/>
                  </a:lnTo>
                  <a:lnTo>
                    <a:pt x="32689" y="684494"/>
                  </a:lnTo>
                  <a:lnTo>
                    <a:pt x="35958" y="752806"/>
                  </a:lnTo>
                  <a:lnTo>
                    <a:pt x="39227" y="821118"/>
                  </a:lnTo>
                  <a:lnTo>
                    <a:pt x="42496" y="889430"/>
                  </a:lnTo>
                  <a:lnTo>
                    <a:pt x="45765" y="957741"/>
                  </a:lnTo>
                  <a:lnTo>
                    <a:pt x="49034" y="1026053"/>
                  </a:lnTo>
                  <a:lnTo>
                    <a:pt x="52302" y="1094365"/>
                  </a:lnTo>
                  <a:lnTo>
                    <a:pt x="55571" y="1162677"/>
                  </a:lnTo>
                  <a:lnTo>
                    <a:pt x="58840" y="1230989"/>
                  </a:lnTo>
                  <a:lnTo>
                    <a:pt x="62109" y="1299300"/>
                  </a:lnTo>
                  <a:lnTo>
                    <a:pt x="65378" y="1367612"/>
                  </a:lnTo>
                  <a:lnTo>
                    <a:pt x="68647" y="1435924"/>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6" name="pg26"/>
            <p:cNvSpPr/>
            <p:nvPr/>
          </p:nvSpPr>
          <p:spPr>
            <a:xfrm>
              <a:off x="2717924" y="2008048"/>
              <a:ext cx="51338" cy="1436281"/>
            </a:xfrm>
            <a:custGeom>
              <a:avLst/>
              <a:pathLst>
                <a:path w="51338" h="1436281">
                  <a:moveTo>
                    <a:pt x="51338" y="1436096"/>
                  </a:moveTo>
                  <a:lnTo>
                    <a:pt x="50563" y="1367711"/>
                  </a:lnTo>
                  <a:lnTo>
                    <a:pt x="49789" y="1299325"/>
                  </a:lnTo>
                  <a:lnTo>
                    <a:pt x="49015" y="1230939"/>
                  </a:lnTo>
                  <a:lnTo>
                    <a:pt x="48241" y="1162554"/>
                  </a:lnTo>
                  <a:lnTo>
                    <a:pt x="47467" y="1094168"/>
                  </a:lnTo>
                  <a:lnTo>
                    <a:pt x="46693" y="1025783"/>
                  </a:lnTo>
                  <a:lnTo>
                    <a:pt x="45919" y="957397"/>
                  </a:lnTo>
                  <a:lnTo>
                    <a:pt x="45145" y="889012"/>
                  </a:lnTo>
                  <a:lnTo>
                    <a:pt x="44371" y="820626"/>
                  </a:lnTo>
                  <a:lnTo>
                    <a:pt x="43596" y="752241"/>
                  </a:lnTo>
                  <a:lnTo>
                    <a:pt x="42822" y="683855"/>
                  </a:lnTo>
                  <a:lnTo>
                    <a:pt x="42048" y="615469"/>
                  </a:lnTo>
                  <a:lnTo>
                    <a:pt x="41274" y="547084"/>
                  </a:lnTo>
                  <a:lnTo>
                    <a:pt x="40500" y="478698"/>
                  </a:lnTo>
                  <a:lnTo>
                    <a:pt x="39726" y="410313"/>
                  </a:lnTo>
                  <a:lnTo>
                    <a:pt x="38952" y="341927"/>
                  </a:lnTo>
                  <a:lnTo>
                    <a:pt x="38178" y="273542"/>
                  </a:lnTo>
                  <a:lnTo>
                    <a:pt x="37404" y="205156"/>
                  </a:lnTo>
                  <a:lnTo>
                    <a:pt x="36629" y="136771"/>
                  </a:lnTo>
                  <a:lnTo>
                    <a:pt x="35855" y="68385"/>
                  </a:lnTo>
                  <a:lnTo>
                    <a:pt x="35081" y="0"/>
                  </a:lnTo>
                  <a:lnTo>
                    <a:pt x="0" y="714"/>
                  </a:lnTo>
                  <a:lnTo>
                    <a:pt x="2011" y="69075"/>
                  </a:lnTo>
                  <a:lnTo>
                    <a:pt x="4023" y="137435"/>
                  </a:lnTo>
                  <a:lnTo>
                    <a:pt x="6034" y="205795"/>
                  </a:lnTo>
                  <a:lnTo>
                    <a:pt x="8046" y="274156"/>
                  </a:lnTo>
                  <a:lnTo>
                    <a:pt x="10057" y="342516"/>
                  </a:lnTo>
                  <a:lnTo>
                    <a:pt x="12069" y="410876"/>
                  </a:lnTo>
                  <a:lnTo>
                    <a:pt x="14080" y="479237"/>
                  </a:lnTo>
                  <a:lnTo>
                    <a:pt x="16092" y="547597"/>
                  </a:lnTo>
                  <a:lnTo>
                    <a:pt x="18104" y="615957"/>
                  </a:lnTo>
                  <a:lnTo>
                    <a:pt x="20115" y="684318"/>
                  </a:lnTo>
                  <a:lnTo>
                    <a:pt x="22127" y="752678"/>
                  </a:lnTo>
                  <a:lnTo>
                    <a:pt x="24138" y="821038"/>
                  </a:lnTo>
                  <a:lnTo>
                    <a:pt x="26150" y="889399"/>
                  </a:lnTo>
                  <a:lnTo>
                    <a:pt x="28161" y="957759"/>
                  </a:lnTo>
                  <a:lnTo>
                    <a:pt x="30173" y="1026119"/>
                  </a:lnTo>
                  <a:lnTo>
                    <a:pt x="32185" y="1094480"/>
                  </a:lnTo>
                  <a:lnTo>
                    <a:pt x="34196" y="1162840"/>
                  </a:lnTo>
                  <a:lnTo>
                    <a:pt x="36208" y="1231200"/>
                  </a:lnTo>
                  <a:lnTo>
                    <a:pt x="38219" y="1299561"/>
                  </a:lnTo>
                  <a:lnTo>
                    <a:pt x="40231" y="1367921"/>
                  </a:lnTo>
                  <a:lnTo>
                    <a:pt x="42242" y="1436281"/>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7" name="pg27"/>
            <p:cNvSpPr/>
            <p:nvPr/>
          </p:nvSpPr>
          <p:spPr>
            <a:xfrm>
              <a:off x="2753006" y="2007951"/>
              <a:ext cx="19263" cy="1436193"/>
            </a:xfrm>
            <a:custGeom>
              <a:avLst/>
              <a:pathLst>
                <a:path w="19263" h="1436193">
                  <a:moveTo>
                    <a:pt x="19263" y="1436168"/>
                  </a:moveTo>
                  <a:lnTo>
                    <a:pt x="18898" y="1367779"/>
                  </a:lnTo>
                  <a:lnTo>
                    <a:pt x="18533" y="1299390"/>
                  </a:lnTo>
                  <a:lnTo>
                    <a:pt x="18168" y="1231001"/>
                  </a:lnTo>
                  <a:lnTo>
                    <a:pt x="17803" y="1162612"/>
                  </a:lnTo>
                  <a:lnTo>
                    <a:pt x="17438" y="1094223"/>
                  </a:lnTo>
                  <a:lnTo>
                    <a:pt x="17073" y="1025834"/>
                  </a:lnTo>
                  <a:lnTo>
                    <a:pt x="16708" y="957445"/>
                  </a:lnTo>
                  <a:lnTo>
                    <a:pt x="16343" y="889056"/>
                  </a:lnTo>
                  <a:lnTo>
                    <a:pt x="15978" y="820667"/>
                  </a:lnTo>
                  <a:lnTo>
                    <a:pt x="15613" y="752278"/>
                  </a:lnTo>
                  <a:lnTo>
                    <a:pt x="15248" y="683889"/>
                  </a:lnTo>
                  <a:lnTo>
                    <a:pt x="14883" y="615500"/>
                  </a:lnTo>
                  <a:lnTo>
                    <a:pt x="14518" y="547111"/>
                  </a:lnTo>
                  <a:lnTo>
                    <a:pt x="14153" y="478722"/>
                  </a:lnTo>
                  <a:lnTo>
                    <a:pt x="13788" y="410333"/>
                  </a:lnTo>
                  <a:lnTo>
                    <a:pt x="13423" y="341944"/>
                  </a:lnTo>
                  <a:lnTo>
                    <a:pt x="13058" y="273555"/>
                  </a:lnTo>
                  <a:lnTo>
                    <a:pt x="12693" y="205166"/>
                  </a:lnTo>
                  <a:lnTo>
                    <a:pt x="12328" y="136777"/>
                  </a:lnTo>
                  <a:lnTo>
                    <a:pt x="11963" y="68388"/>
                  </a:lnTo>
                  <a:lnTo>
                    <a:pt x="11598" y="0"/>
                  </a:lnTo>
                  <a:lnTo>
                    <a:pt x="0" y="96"/>
                  </a:lnTo>
                  <a:lnTo>
                    <a:pt x="774" y="68482"/>
                  </a:lnTo>
                  <a:lnTo>
                    <a:pt x="1548" y="136867"/>
                  </a:lnTo>
                  <a:lnTo>
                    <a:pt x="2322" y="205253"/>
                  </a:lnTo>
                  <a:lnTo>
                    <a:pt x="3096" y="273638"/>
                  </a:lnTo>
                  <a:lnTo>
                    <a:pt x="3870" y="342024"/>
                  </a:lnTo>
                  <a:lnTo>
                    <a:pt x="4644" y="410409"/>
                  </a:lnTo>
                  <a:lnTo>
                    <a:pt x="5418" y="478795"/>
                  </a:lnTo>
                  <a:lnTo>
                    <a:pt x="6192" y="547181"/>
                  </a:lnTo>
                  <a:lnTo>
                    <a:pt x="6967" y="615566"/>
                  </a:lnTo>
                  <a:lnTo>
                    <a:pt x="7741" y="683952"/>
                  </a:lnTo>
                  <a:lnTo>
                    <a:pt x="8515" y="752337"/>
                  </a:lnTo>
                  <a:lnTo>
                    <a:pt x="9289" y="820723"/>
                  </a:lnTo>
                  <a:lnTo>
                    <a:pt x="10063" y="889108"/>
                  </a:lnTo>
                  <a:lnTo>
                    <a:pt x="10837" y="957494"/>
                  </a:lnTo>
                  <a:lnTo>
                    <a:pt x="11611" y="1025879"/>
                  </a:lnTo>
                  <a:lnTo>
                    <a:pt x="12385" y="1094265"/>
                  </a:lnTo>
                  <a:lnTo>
                    <a:pt x="13159" y="1162650"/>
                  </a:lnTo>
                  <a:lnTo>
                    <a:pt x="13934" y="1231036"/>
                  </a:lnTo>
                  <a:lnTo>
                    <a:pt x="14708" y="1299422"/>
                  </a:lnTo>
                  <a:lnTo>
                    <a:pt x="15482" y="1367807"/>
                  </a:lnTo>
                  <a:lnTo>
                    <a:pt x="16256" y="143619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8" name="pg28"/>
            <p:cNvSpPr/>
            <p:nvPr/>
          </p:nvSpPr>
          <p:spPr>
            <a:xfrm>
              <a:off x="2764604" y="2007929"/>
              <a:ext cx="9146" cy="1436190"/>
            </a:xfrm>
            <a:custGeom>
              <a:avLst/>
              <a:pathLst>
                <a:path w="9146" h="1436190">
                  <a:moveTo>
                    <a:pt x="9146" y="1436184"/>
                  </a:moveTo>
                  <a:lnTo>
                    <a:pt x="8983" y="1367794"/>
                  </a:lnTo>
                  <a:lnTo>
                    <a:pt x="8819" y="1299405"/>
                  </a:lnTo>
                  <a:lnTo>
                    <a:pt x="8656" y="1231015"/>
                  </a:lnTo>
                  <a:lnTo>
                    <a:pt x="8493" y="1162625"/>
                  </a:lnTo>
                  <a:lnTo>
                    <a:pt x="8329" y="1094235"/>
                  </a:lnTo>
                  <a:lnTo>
                    <a:pt x="8166" y="1025846"/>
                  </a:lnTo>
                  <a:lnTo>
                    <a:pt x="8003" y="957456"/>
                  </a:lnTo>
                  <a:lnTo>
                    <a:pt x="7839" y="889066"/>
                  </a:lnTo>
                  <a:lnTo>
                    <a:pt x="7676" y="820676"/>
                  </a:lnTo>
                  <a:lnTo>
                    <a:pt x="7513" y="752287"/>
                  </a:lnTo>
                  <a:lnTo>
                    <a:pt x="7349" y="683897"/>
                  </a:lnTo>
                  <a:lnTo>
                    <a:pt x="7186" y="615507"/>
                  </a:lnTo>
                  <a:lnTo>
                    <a:pt x="7022" y="547117"/>
                  </a:lnTo>
                  <a:lnTo>
                    <a:pt x="6859" y="478728"/>
                  </a:lnTo>
                  <a:lnTo>
                    <a:pt x="6696" y="410338"/>
                  </a:lnTo>
                  <a:lnTo>
                    <a:pt x="6532" y="341948"/>
                  </a:lnTo>
                  <a:lnTo>
                    <a:pt x="6369" y="273558"/>
                  </a:lnTo>
                  <a:lnTo>
                    <a:pt x="6206" y="205169"/>
                  </a:lnTo>
                  <a:lnTo>
                    <a:pt x="6042" y="136779"/>
                  </a:lnTo>
                  <a:lnTo>
                    <a:pt x="5879" y="68389"/>
                  </a:lnTo>
                  <a:lnTo>
                    <a:pt x="5716" y="0"/>
                  </a:lnTo>
                  <a:lnTo>
                    <a:pt x="0" y="22"/>
                  </a:lnTo>
                  <a:lnTo>
                    <a:pt x="364" y="68411"/>
                  </a:lnTo>
                  <a:lnTo>
                    <a:pt x="729" y="136799"/>
                  </a:lnTo>
                  <a:lnTo>
                    <a:pt x="1094" y="205188"/>
                  </a:lnTo>
                  <a:lnTo>
                    <a:pt x="1459" y="273577"/>
                  </a:lnTo>
                  <a:lnTo>
                    <a:pt x="1824" y="341966"/>
                  </a:lnTo>
                  <a:lnTo>
                    <a:pt x="2189" y="410355"/>
                  </a:lnTo>
                  <a:lnTo>
                    <a:pt x="2554" y="478744"/>
                  </a:lnTo>
                  <a:lnTo>
                    <a:pt x="2919" y="547133"/>
                  </a:lnTo>
                  <a:lnTo>
                    <a:pt x="3284" y="615522"/>
                  </a:lnTo>
                  <a:lnTo>
                    <a:pt x="3649" y="683911"/>
                  </a:lnTo>
                  <a:lnTo>
                    <a:pt x="4014" y="752300"/>
                  </a:lnTo>
                  <a:lnTo>
                    <a:pt x="4379" y="820689"/>
                  </a:lnTo>
                  <a:lnTo>
                    <a:pt x="4744" y="889078"/>
                  </a:lnTo>
                  <a:lnTo>
                    <a:pt x="5109" y="957467"/>
                  </a:lnTo>
                  <a:lnTo>
                    <a:pt x="5474" y="1025856"/>
                  </a:lnTo>
                  <a:lnTo>
                    <a:pt x="5839" y="1094245"/>
                  </a:lnTo>
                  <a:lnTo>
                    <a:pt x="6204" y="1162634"/>
                  </a:lnTo>
                  <a:lnTo>
                    <a:pt x="6569" y="1231023"/>
                  </a:lnTo>
                  <a:lnTo>
                    <a:pt x="6934" y="1299412"/>
                  </a:lnTo>
                  <a:lnTo>
                    <a:pt x="7299" y="1367801"/>
                  </a:lnTo>
                  <a:lnTo>
                    <a:pt x="7664" y="1436190"/>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9" name="pg29"/>
            <p:cNvSpPr/>
            <p:nvPr/>
          </p:nvSpPr>
          <p:spPr>
            <a:xfrm>
              <a:off x="2770320" y="2007925"/>
              <a:ext cx="4176" cy="1436189"/>
            </a:xfrm>
            <a:custGeom>
              <a:avLst/>
              <a:pathLst>
                <a:path w="4176" h="1436189">
                  <a:moveTo>
                    <a:pt x="4176" y="1436188"/>
                  </a:moveTo>
                  <a:lnTo>
                    <a:pt x="4115" y="1367798"/>
                  </a:lnTo>
                  <a:lnTo>
                    <a:pt x="4053" y="1299408"/>
                  </a:lnTo>
                  <a:lnTo>
                    <a:pt x="3991" y="1231018"/>
                  </a:lnTo>
                  <a:lnTo>
                    <a:pt x="3929" y="1162628"/>
                  </a:lnTo>
                  <a:lnTo>
                    <a:pt x="3867" y="1094238"/>
                  </a:lnTo>
                  <a:lnTo>
                    <a:pt x="3806" y="1025848"/>
                  </a:lnTo>
                  <a:lnTo>
                    <a:pt x="3744" y="957458"/>
                  </a:lnTo>
                  <a:lnTo>
                    <a:pt x="3682" y="889068"/>
                  </a:lnTo>
                  <a:lnTo>
                    <a:pt x="3620" y="820678"/>
                  </a:lnTo>
                  <a:lnTo>
                    <a:pt x="3558" y="752288"/>
                  </a:lnTo>
                  <a:lnTo>
                    <a:pt x="3497" y="683899"/>
                  </a:lnTo>
                  <a:lnTo>
                    <a:pt x="3435" y="615509"/>
                  </a:lnTo>
                  <a:lnTo>
                    <a:pt x="3373" y="547119"/>
                  </a:lnTo>
                  <a:lnTo>
                    <a:pt x="3311" y="478729"/>
                  </a:lnTo>
                  <a:lnTo>
                    <a:pt x="3249" y="410339"/>
                  </a:lnTo>
                  <a:lnTo>
                    <a:pt x="3187" y="341949"/>
                  </a:lnTo>
                  <a:lnTo>
                    <a:pt x="3126" y="273559"/>
                  </a:lnTo>
                  <a:lnTo>
                    <a:pt x="3064" y="205169"/>
                  </a:lnTo>
                  <a:lnTo>
                    <a:pt x="3002" y="136779"/>
                  </a:lnTo>
                  <a:lnTo>
                    <a:pt x="2940" y="68389"/>
                  </a:lnTo>
                  <a:lnTo>
                    <a:pt x="2878" y="0"/>
                  </a:lnTo>
                  <a:lnTo>
                    <a:pt x="0" y="4"/>
                  </a:lnTo>
                  <a:lnTo>
                    <a:pt x="163" y="68394"/>
                  </a:lnTo>
                  <a:lnTo>
                    <a:pt x="326" y="136784"/>
                  </a:lnTo>
                  <a:lnTo>
                    <a:pt x="490" y="205173"/>
                  </a:lnTo>
                  <a:lnTo>
                    <a:pt x="653" y="273563"/>
                  </a:lnTo>
                  <a:lnTo>
                    <a:pt x="816" y="341953"/>
                  </a:lnTo>
                  <a:lnTo>
                    <a:pt x="980" y="410343"/>
                  </a:lnTo>
                  <a:lnTo>
                    <a:pt x="1143" y="478732"/>
                  </a:lnTo>
                  <a:lnTo>
                    <a:pt x="1306" y="547122"/>
                  </a:lnTo>
                  <a:lnTo>
                    <a:pt x="1470" y="615512"/>
                  </a:lnTo>
                  <a:lnTo>
                    <a:pt x="1633" y="683902"/>
                  </a:lnTo>
                  <a:lnTo>
                    <a:pt x="1796" y="752291"/>
                  </a:lnTo>
                  <a:lnTo>
                    <a:pt x="1960" y="820681"/>
                  </a:lnTo>
                  <a:lnTo>
                    <a:pt x="2123" y="889071"/>
                  </a:lnTo>
                  <a:lnTo>
                    <a:pt x="2287" y="957461"/>
                  </a:lnTo>
                  <a:lnTo>
                    <a:pt x="2450" y="1025850"/>
                  </a:lnTo>
                  <a:lnTo>
                    <a:pt x="2613" y="1094240"/>
                  </a:lnTo>
                  <a:lnTo>
                    <a:pt x="2777" y="1162630"/>
                  </a:lnTo>
                  <a:lnTo>
                    <a:pt x="2940" y="1231020"/>
                  </a:lnTo>
                  <a:lnTo>
                    <a:pt x="3103" y="1299409"/>
                  </a:lnTo>
                  <a:lnTo>
                    <a:pt x="3267" y="1367799"/>
                  </a:lnTo>
                  <a:lnTo>
                    <a:pt x="3430" y="1436189"/>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0" name="pg30"/>
            <p:cNvSpPr/>
            <p:nvPr/>
          </p:nvSpPr>
          <p:spPr>
            <a:xfrm>
              <a:off x="2773199" y="2007924"/>
              <a:ext cx="1752" cy="1436188"/>
            </a:xfrm>
            <a:custGeom>
              <a:avLst/>
              <a:pathLst>
                <a:path w="1752" h="1436188">
                  <a:moveTo>
                    <a:pt x="1752" y="1436188"/>
                  </a:moveTo>
                  <a:lnTo>
                    <a:pt x="1752" y="1367798"/>
                  </a:lnTo>
                  <a:lnTo>
                    <a:pt x="1752" y="1299408"/>
                  </a:lnTo>
                  <a:lnTo>
                    <a:pt x="1752" y="1231018"/>
                  </a:lnTo>
                  <a:lnTo>
                    <a:pt x="1752" y="1162628"/>
                  </a:lnTo>
                  <a:lnTo>
                    <a:pt x="1752" y="1094238"/>
                  </a:lnTo>
                  <a:lnTo>
                    <a:pt x="1752" y="1025849"/>
                  </a:lnTo>
                  <a:lnTo>
                    <a:pt x="1752" y="957459"/>
                  </a:lnTo>
                  <a:lnTo>
                    <a:pt x="1752" y="889069"/>
                  </a:lnTo>
                  <a:lnTo>
                    <a:pt x="1752" y="820679"/>
                  </a:lnTo>
                  <a:lnTo>
                    <a:pt x="1752" y="752289"/>
                  </a:lnTo>
                  <a:lnTo>
                    <a:pt x="1752" y="683899"/>
                  </a:lnTo>
                  <a:lnTo>
                    <a:pt x="1752" y="615509"/>
                  </a:lnTo>
                  <a:lnTo>
                    <a:pt x="1752" y="547119"/>
                  </a:lnTo>
                  <a:lnTo>
                    <a:pt x="1752" y="478729"/>
                  </a:lnTo>
                  <a:lnTo>
                    <a:pt x="1752" y="410339"/>
                  </a:lnTo>
                  <a:lnTo>
                    <a:pt x="1752" y="341949"/>
                  </a:lnTo>
                  <a:lnTo>
                    <a:pt x="1752" y="273559"/>
                  </a:lnTo>
                  <a:lnTo>
                    <a:pt x="1752" y="205169"/>
                  </a:lnTo>
                  <a:lnTo>
                    <a:pt x="1752" y="136779"/>
                  </a:lnTo>
                  <a:lnTo>
                    <a:pt x="1752" y="68389"/>
                  </a:lnTo>
                  <a:lnTo>
                    <a:pt x="1752" y="0"/>
                  </a:lnTo>
                  <a:lnTo>
                    <a:pt x="0" y="0"/>
                  </a:lnTo>
                  <a:lnTo>
                    <a:pt x="61" y="68390"/>
                  </a:lnTo>
                  <a:lnTo>
                    <a:pt x="123" y="136780"/>
                  </a:lnTo>
                  <a:lnTo>
                    <a:pt x="185" y="205170"/>
                  </a:lnTo>
                  <a:lnTo>
                    <a:pt x="247" y="273560"/>
                  </a:lnTo>
                  <a:lnTo>
                    <a:pt x="309" y="341950"/>
                  </a:lnTo>
                  <a:lnTo>
                    <a:pt x="370" y="410340"/>
                  </a:lnTo>
                  <a:lnTo>
                    <a:pt x="432" y="478730"/>
                  </a:lnTo>
                  <a:lnTo>
                    <a:pt x="494" y="547120"/>
                  </a:lnTo>
                  <a:lnTo>
                    <a:pt x="556" y="615509"/>
                  </a:lnTo>
                  <a:lnTo>
                    <a:pt x="618" y="683899"/>
                  </a:lnTo>
                  <a:lnTo>
                    <a:pt x="679" y="752289"/>
                  </a:lnTo>
                  <a:lnTo>
                    <a:pt x="741" y="820679"/>
                  </a:lnTo>
                  <a:lnTo>
                    <a:pt x="803" y="889069"/>
                  </a:lnTo>
                  <a:lnTo>
                    <a:pt x="865" y="957459"/>
                  </a:lnTo>
                  <a:lnTo>
                    <a:pt x="927" y="1025849"/>
                  </a:lnTo>
                  <a:lnTo>
                    <a:pt x="989" y="1094239"/>
                  </a:lnTo>
                  <a:lnTo>
                    <a:pt x="1050" y="1162629"/>
                  </a:lnTo>
                  <a:lnTo>
                    <a:pt x="1112" y="1231019"/>
                  </a:lnTo>
                  <a:lnTo>
                    <a:pt x="1174" y="1299409"/>
                  </a:lnTo>
                  <a:lnTo>
                    <a:pt x="1236" y="1367798"/>
                  </a:lnTo>
                  <a:lnTo>
                    <a:pt x="1298" y="1436188"/>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1" name="tx31"/>
            <p:cNvSpPr/>
            <p:nvPr/>
          </p:nvSpPr>
          <p:spPr>
            <a:xfrm>
              <a:off x="252801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0.3m</a:t>
              </a:r>
            </a:p>
          </p:txBody>
        </p:sp>
        <p:sp>
          <p:nvSpPr>
            <p:cNvPr id="32" name="tx32"/>
            <p:cNvSpPr/>
            <p:nvPr/>
          </p:nvSpPr>
          <p:spPr>
            <a:xfrm>
              <a:off x="5270520" y="2325774"/>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3" name="rc33"/>
            <p:cNvSpPr/>
            <p:nvPr/>
          </p:nvSpPr>
          <p:spPr>
            <a:xfrm>
              <a:off x="5279520" y="2519121"/>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4" name="rc34"/>
            <p:cNvSpPr/>
            <p:nvPr/>
          </p:nvSpPr>
          <p:spPr>
            <a:xfrm>
              <a:off x="5279520" y="2738577"/>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5" name="rc35"/>
            <p:cNvSpPr/>
            <p:nvPr/>
          </p:nvSpPr>
          <p:spPr>
            <a:xfrm>
              <a:off x="5279520" y="2958033"/>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6" name="rc36"/>
            <p:cNvSpPr/>
            <p:nvPr/>
          </p:nvSpPr>
          <p:spPr>
            <a:xfrm>
              <a:off x="5279520" y="3177489"/>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7" name="rc37"/>
            <p:cNvSpPr/>
            <p:nvPr/>
          </p:nvSpPr>
          <p:spPr>
            <a:xfrm>
              <a:off x="5279520" y="3396945"/>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8" name="rc38"/>
            <p:cNvSpPr/>
            <p:nvPr/>
          </p:nvSpPr>
          <p:spPr>
            <a:xfrm>
              <a:off x="5279520" y="3616401"/>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9" name="rc39"/>
            <p:cNvSpPr/>
            <p:nvPr/>
          </p:nvSpPr>
          <p:spPr>
            <a:xfrm>
              <a:off x="5279520" y="3835857"/>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0" name="rc40"/>
            <p:cNvSpPr/>
            <p:nvPr/>
          </p:nvSpPr>
          <p:spPr>
            <a:xfrm>
              <a:off x="5279520" y="405531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1" name="rc41"/>
            <p:cNvSpPr/>
            <p:nvPr/>
          </p:nvSpPr>
          <p:spPr>
            <a:xfrm>
              <a:off x="5279520" y="427476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2" name="rc42"/>
            <p:cNvSpPr/>
            <p:nvPr/>
          </p:nvSpPr>
          <p:spPr>
            <a:xfrm>
              <a:off x="5279520" y="449422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3" name="rc43"/>
            <p:cNvSpPr/>
            <p:nvPr/>
          </p:nvSpPr>
          <p:spPr>
            <a:xfrm>
              <a:off x="5279520" y="471368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4" name="rc44"/>
            <p:cNvSpPr/>
            <p:nvPr/>
          </p:nvSpPr>
          <p:spPr>
            <a:xfrm>
              <a:off x="5279520" y="493313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5" name="rc45"/>
            <p:cNvSpPr/>
            <p:nvPr/>
          </p:nvSpPr>
          <p:spPr>
            <a:xfrm>
              <a:off x="5279520" y="515259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6" name="rc46"/>
            <p:cNvSpPr/>
            <p:nvPr/>
          </p:nvSpPr>
          <p:spPr>
            <a:xfrm>
              <a:off x="5279520" y="537204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7" name="rc47"/>
            <p:cNvSpPr/>
            <p:nvPr/>
          </p:nvSpPr>
          <p:spPr>
            <a:xfrm>
              <a:off x="7295321" y="2519121"/>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8" name="rc48"/>
            <p:cNvSpPr/>
            <p:nvPr/>
          </p:nvSpPr>
          <p:spPr>
            <a:xfrm>
              <a:off x="7295321" y="273857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9" name="rc49"/>
            <p:cNvSpPr/>
            <p:nvPr/>
          </p:nvSpPr>
          <p:spPr>
            <a:xfrm>
              <a:off x="7295321" y="295803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0" name="rc50"/>
            <p:cNvSpPr/>
            <p:nvPr/>
          </p:nvSpPr>
          <p:spPr>
            <a:xfrm>
              <a:off x="7295321" y="317748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1" name="rc51"/>
            <p:cNvSpPr/>
            <p:nvPr/>
          </p:nvSpPr>
          <p:spPr>
            <a:xfrm>
              <a:off x="7295321" y="339694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2" name="rc52"/>
            <p:cNvSpPr/>
            <p:nvPr/>
          </p:nvSpPr>
          <p:spPr>
            <a:xfrm>
              <a:off x="7295321" y="361640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3" name="rc53"/>
            <p:cNvSpPr/>
            <p:nvPr/>
          </p:nvSpPr>
          <p:spPr>
            <a:xfrm>
              <a:off x="7295321" y="383585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4" name="rc54"/>
            <p:cNvSpPr/>
            <p:nvPr/>
          </p:nvSpPr>
          <p:spPr>
            <a:xfrm>
              <a:off x="7295321" y="405531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5" name="rc55"/>
            <p:cNvSpPr/>
            <p:nvPr/>
          </p:nvSpPr>
          <p:spPr>
            <a:xfrm>
              <a:off x="7295321" y="427476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6" name="rc56"/>
            <p:cNvSpPr/>
            <p:nvPr/>
          </p:nvSpPr>
          <p:spPr>
            <a:xfrm>
              <a:off x="7295321" y="449422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7" name="rc57"/>
            <p:cNvSpPr/>
            <p:nvPr/>
          </p:nvSpPr>
          <p:spPr>
            <a:xfrm>
              <a:off x="7295321" y="471368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8" name="rc58"/>
            <p:cNvSpPr/>
            <p:nvPr/>
          </p:nvSpPr>
          <p:spPr>
            <a:xfrm>
              <a:off x="7295321" y="493313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9" name="rc59"/>
            <p:cNvSpPr/>
            <p:nvPr/>
          </p:nvSpPr>
          <p:spPr>
            <a:xfrm>
              <a:off x="7295321" y="5152593"/>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0" name="tx60"/>
            <p:cNvSpPr/>
            <p:nvPr/>
          </p:nvSpPr>
          <p:spPr>
            <a:xfrm>
              <a:off x="5559565" y="2579844"/>
              <a:ext cx="14479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Germany: 78,000 (26.6%) </a:t>
              </a:r>
            </a:p>
          </p:txBody>
        </p:sp>
        <p:sp>
          <p:nvSpPr>
            <p:cNvPr id="61" name="tx61"/>
            <p:cNvSpPr/>
            <p:nvPr/>
          </p:nvSpPr>
          <p:spPr>
            <a:xfrm>
              <a:off x="5559565" y="2799300"/>
              <a:ext cx="14355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Romania: 60,000 (20.7%) </a:t>
              </a:r>
            </a:p>
          </p:txBody>
        </p:sp>
        <p:sp>
          <p:nvSpPr>
            <p:cNvPr id="62" name="tx62"/>
            <p:cNvSpPr/>
            <p:nvPr/>
          </p:nvSpPr>
          <p:spPr>
            <a:xfrm>
              <a:off x="5559565" y="3018756"/>
              <a:ext cx="1273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France: 25,000 (8.7%) </a:t>
              </a:r>
            </a:p>
          </p:txBody>
        </p:sp>
        <p:sp>
          <p:nvSpPr>
            <p:cNvPr id="63" name="tx63"/>
            <p:cNvSpPr/>
            <p:nvPr/>
          </p:nvSpPr>
          <p:spPr>
            <a:xfrm>
              <a:off x="5559565" y="3238212"/>
              <a:ext cx="12119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Spain: 23,000 (7.9%) </a:t>
              </a:r>
            </a:p>
          </p:txBody>
        </p:sp>
        <p:sp>
          <p:nvSpPr>
            <p:cNvPr id="64" name="tx64"/>
            <p:cNvSpPr/>
            <p:nvPr/>
          </p:nvSpPr>
          <p:spPr>
            <a:xfrm>
              <a:off x="5559565" y="3457668"/>
              <a:ext cx="11311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Italy: 19,000 (6.5%) </a:t>
              </a:r>
            </a:p>
          </p:txBody>
        </p:sp>
        <p:sp>
          <p:nvSpPr>
            <p:cNvPr id="65" name="tx65"/>
            <p:cNvSpPr/>
            <p:nvPr/>
          </p:nvSpPr>
          <p:spPr>
            <a:xfrm>
              <a:off x="5559565" y="3677124"/>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Poland: 18,000 (6.1%) </a:t>
              </a:r>
            </a:p>
          </p:txBody>
        </p:sp>
        <p:sp>
          <p:nvSpPr>
            <p:cNvPr id="66" name="tx66"/>
            <p:cNvSpPr/>
            <p:nvPr/>
          </p:nvSpPr>
          <p:spPr>
            <a:xfrm>
              <a:off x="5559565" y="3896580"/>
              <a:ext cx="1657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The Netherlands: 17,000 (6%) </a:t>
              </a:r>
            </a:p>
          </p:txBody>
        </p:sp>
        <p:sp>
          <p:nvSpPr>
            <p:cNvPr id="67" name="tx67"/>
            <p:cNvSpPr/>
            <p:nvPr/>
          </p:nvSpPr>
          <p:spPr>
            <a:xfrm>
              <a:off x="5559565" y="4116036"/>
              <a:ext cx="12056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Austria: 9,000 (3.1%) </a:t>
              </a:r>
            </a:p>
          </p:txBody>
        </p:sp>
        <p:sp>
          <p:nvSpPr>
            <p:cNvPr id="68" name="tx68"/>
            <p:cNvSpPr/>
            <p:nvPr/>
          </p:nvSpPr>
          <p:spPr>
            <a:xfrm>
              <a:off x="5559565" y="4335492"/>
              <a:ext cx="120572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Ireland: 5,000 (1.8%) </a:t>
              </a:r>
            </a:p>
          </p:txBody>
        </p:sp>
        <p:sp>
          <p:nvSpPr>
            <p:cNvPr id="69" name="tx69"/>
            <p:cNvSpPr/>
            <p:nvPr/>
          </p:nvSpPr>
          <p:spPr>
            <a:xfrm>
              <a:off x="5559565" y="4554948"/>
              <a:ext cx="132999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Sweden: 5,000 (1.7%) </a:t>
              </a:r>
            </a:p>
          </p:txBody>
        </p:sp>
        <p:sp>
          <p:nvSpPr>
            <p:cNvPr id="70" name="tx70"/>
            <p:cNvSpPr/>
            <p:nvPr/>
          </p:nvSpPr>
          <p:spPr>
            <a:xfrm>
              <a:off x="5559565" y="4774404"/>
              <a:ext cx="1327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Bulgaria: 5,000 (1.6%) </a:t>
              </a:r>
            </a:p>
          </p:txBody>
        </p:sp>
        <p:sp>
          <p:nvSpPr>
            <p:cNvPr id="71" name="tx71"/>
            <p:cNvSpPr/>
            <p:nvPr/>
          </p:nvSpPr>
          <p:spPr>
            <a:xfrm>
              <a:off x="5559565" y="4993860"/>
              <a:ext cx="12926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Greece: 4,000 (1.4%) </a:t>
              </a:r>
            </a:p>
          </p:txBody>
        </p:sp>
        <p:sp>
          <p:nvSpPr>
            <p:cNvPr id="72" name="tx72"/>
            <p:cNvSpPr/>
            <p:nvPr/>
          </p:nvSpPr>
          <p:spPr>
            <a:xfrm>
              <a:off x="5559565" y="5213316"/>
              <a:ext cx="12925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Finland: 4,000 (1.2%) </a:t>
              </a:r>
            </a:p>
          </p:txBody>
        </p:sp>
        <p:sp>
          <p:nvSpPr>
            <p:cNvPr id="73" name="tx73"/>
            <p:cNvSpPr/>
            <p:nvPr/>
          </p:nvSpPr>
          <p:spPr>
            <a:xfrm>
              <a:off x="5559565" y="5432772"/>
              <a:ext cx="1193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Croatia: 3,000 (1%) </a:t>
              </a:r>
            </a:p>
          </p:txBody>
        </p:sp>
        <p:sp>
          <p:nvSpPr>
            <p:cNvPr id="74" name="tx74"/>
            <p:cNvSpPr/>
            <p:nvPr/>
          </p:nvSpPr>
          <p:spPr>
            <a:xfrm>
              <a:off x="7575366" y="2579844"/>
              <a:ext cx="1301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Czechia: 3,000 (&lt;1%) </a:t>
              </a:r>
            </a:p>
          </p:txBody>
        </p:sp>
        <p:sp>
          <p:nvSpPr>
            <p:cNvPr id="75" name="tx75"/>
            <p:cNvSpPr/>
            <p:nvPr/>
          </p:nvSpPr>
          <p:spPr>
            <a:xfrm>
              <a:off x="7575366" y="2799300"/>
              <a:ext cx="135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Lithuania: 2,000 (&lt;1%) </a:t>
              </a:r>
            </a:p>
          </p:txBody>
        </p:sp>
        <p:sp>
          <p:nvSpPr>
            <p:cNvPr id="76" name="tx76"/>
            <p:cNvSpPr/>
            <p:nvPr/>
          </p:nvSpPr>
          <p:spPr>
            <a:xfrm>
              <a:off x="7575366" y="3018756"/>
              <a:ext cx="13514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Denmark: 2,000 (&lt;1%) </a:t>
              </a:r>
            </a:p>
          </p:txBody>
        </p:sp>
        <p:sp>
          <p:nvSpPr>
            <p:cNvPr id="77" name="tx77"/>
            <p:cNvSpPr/>
            <p:nvPr/>
          </p:nvSpPr>
          <p:spPr>
            <a:xfrm>
              <a:off x="7575366" y="3238212"/>
              <a:ext cx="1301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Belgium: 2,000 (&lt;1%) </a:t>
              </a:r>
            </a:p>
          </p:txBody>
        </p:sp>
        <p:sp>
          <p:nvSpPr>
            <p:cNvPr id="78" name="tx78"/>
            <p:cNvSpPr/>
            <p:nvPr/>
          </p:nvSpPr>
          <p:spPr>
            <a:xfrm>
              <a:off x="7575366" y="3457668"/>
              <a:ext cx="13204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Slovakia: 2,000 (&lt;1%) </a:t>
              </a:r>
            </a:p>
          </p:txBody>
        </p:sp>
        <p:sp>
          <p:nvSpPr>
            <p:cNvPr id="79" name="tx79"/>
            <p:cNvSpPr/>
            <p:nvPr/>
          </p:nvSpPr>
          <p:spPr>
            <a:xfrm>
              <a:off x="7575366" y="3677124"/>
              <a:ext cx="132679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Slovenia: 2,000 (&lt;1%) </a:t>
              </a:r>
            </a:p>
          </p:txBody>
        </p:sp>
        <p:sp>
          <p:nvSpPr>
            <p:cNvPr id="80" name="tx80"/>
            <p:cNvSpPr/>
            <p:nvPr/>
          </p:nvSpPr>
          <p:spPr>
            <a:xfrm>
              <a:off x="7575366" y="3896580"/>
              <a:ext cx="12709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Estonia: 2,000 (&lt;1%) </a:t>
              </a:r>
            </a:p>
          </p:txBody>
        </p:sp>
        <p:sp>
          <p:nvSpPr>
            <p:cNvPr id="81" name="tx81"/>
            <p:cNvSpPr/>
            <p:nvPr/>
          </p:nvSpPr>
          <p:spPr>
            <a:xfrm>
              <a:off x="7575366" y="4116036"/>
              <a:ext cx="13797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Portugal: &lt;1,000 (&lt;1%) </a:t>
              </a:r>
            </a:p>
          </p:txBody>
        </p:sp>
        <p:sp>
          <p:nvSpPr>
            <p:cNvPr id="82" name="tx82"/>
            <p:cNvSpPr/>
            <p:nvPr/>
          </p:nvSpPr>
          <p:spPr>
            <a:xfrm>
              <a:off x="7575366" y="4335492"/>
              <a:ext cx="13858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Hungary: &lt;1,000 (&lt;1%) </a:t>
              </a:r>
            </a:p>
          </p:txBody>
        </p:sp>
        <p:sp>
          <p:nvSpPr>
            <p:cNvPr id="83" name="tx83"/>
            <p:cNvSpPr/>
            <p:nvPr/>
          </p:nvSpPr>
          <p:spPr>
            <a:xfrm>
              <a:off x="7575366" y="4554948"/>
              <a:ext cx="12241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Cyprus: &lt;500 (&lt;1%) </a:t>
              </a:r>
            </a:p>
          </p:txBody>
        </p:sp>
        <p:sp>
          <p:nvSpPr>
            <p:cNvPr id="84" name="tx84"/>
            <p:cNvSpPr/>
            <p:nvPr/>
          </p:nvSpPr>
          <p:spPr>
            <a:xfrm>
              <a:off x="7575366" y="4774404"/>
              <a:ext cx="11684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Latvia: &lt;200 (&lt;1%) </a:t>
              </a:r>
            </a:p>
          </p:txBody>
        </p:sp>
        <p:sp>
          <p:nvSpPr>
            <p:cNvPr id="85" name="tx85"/>
            <p:cNvSpPr/>
            <p:nvPr/>
          </p:nvSpPr>
          <p:spPr>
            <a:xfrm>
              <a:off x="7575366" y="4993860"/>
              <a:ext cx="14915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Luxembourg: &lt;100 (&lt;1%) </a:t>
              </a:r>
            </a:p>
          </p:txBody>
        </p:sp>
        <p:sp>
          <p:nvSpPr>
            <p:cNvPr id="86" name="tx86"/>
            <p:cNvSpPr/>
            <p:nvPr/>
          </p:nvSpPr>
          <p:spPr>
            <a:xfrm>
              <a:off x="7575366" y="5213316"/>
              <a:ext cx="1143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Malta: &lt;100 (&lt;1%) </a:t>
              </a:r>
            </a:p>
          </p:txBody>
        </p:sp>
        <p:sp>
          <p:nvSpPr>
            <p:cNvPr id="87" name="tx87"/>
            <p:cNvSpPr/>
            <p:nvPr/>
          </p:nvSpPr>
          <p:spPr>
            <a:xfrm>
              <a:off x="351383" y="1368037"/>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88" name="tx88"/>
            <p:cNvSpPr/>
            <p:nvPr/>
          </p:nvSpPr>
          <p:spPr>
            <a:xfrm>
              <a:off x="103653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1153032"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90" name="tx90"/>
            <p:cNvSpPr/>
            <p:nvPr/>
          </p:nvSpPr>
          <p:spPr>
            <a:xfrm>
              <a:off x="158197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(56%) of all un- and under-vaccinated children in European Union.
Germany had the highest number of children who did not receive DTP3 (n=78,000), which is approximately 26.6% of all un- and under-vaccinated children in European Union (n=292,000).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un- and under-vaccinated children in European Union, with Germany contributing the highest share.</a:t>
            </a:r>
          </a:p>
        </p:txBody>
      </p:sp>
      <p:grpSp xmlns:pic="http://schemas.openxmlformats.org/drawingml/2006/picture">
        <p:nvGrpSpPr>
          <p:cNvPr id="93" name=""/>
          <p:cNvGrpSpPr/>
          <p:nvPr/>
        </p:nvGrpSpPr>
        <p:grpSpPr>
          <a:xfrm>
            <a:off x="292608" y="914400"/>
            <a:ext cx="8595360" cy="28575"/>
            <a:chOff x="292608" y="914400"/>
            <a:chExt cx="8595360" cy="28575"/>
          </a:xfrm>
        </p:grpSpPr>
        <p:sp>
          <p:nvSpPr>
            <p:cNvPr id="9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78832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079035"/>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369747"/>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9" name="pl9"/>
            <p:cNvSpPr/>
            <p:nvPr/>
          </p:nvSpPr>
          <p:spPr>
            <a:xfrm>
              <a:off x="963002" y="3433679"/>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2724391"/>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2015104"/>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06134" y="3798875"/>
              <a:ext cx="238470" cy="344090"/>
            </a:xfrm>
            <a:prstGeom prst="rect">
              <a:avLst/>
            </a:prstGeom>
            <a:solidFill>
              <a:srgbClr val="E2231A">
                <a:alpha val="100000"/>
              </a:srgbClr>
            </a:solidFill>
          </p:spPr>
          <p:txBody>
            <a:bodyPr/>
            <a:lstStyle/>
            <a:p/>
          </p:txBody>
        </p:sp>
        <p:sp>
          <p:nvSpPr>
            <p:cNvPr id="24" name="rc24"/>
            <p:cNvSpPr/>
            <p:nvPr/>
          </p:nvSpPr>
          <p:spPr>
            <a:xfrm>
              <a:off x="1571101" y="3839547"/>
              <a:ext cx="238470" cy="303419"/>
            </a:xfrm>
            <a:prstGeom prst="rect">
              <a:avLst/>
            </a:prstGeom>
            <a:solidFill>
              <a:srgbClr val="E2231A">
                <a:alpha val="100000"/>
              </a:srgbClr>
            </a:solidFill>
          </p:spPr>
          <p:txBody>
            <a:bodyPr/>
            <a:lstStyle/>
            <a:p/>
          </p:txBody>
        </p:sp>
        <p:sp>
          <p:nvSpPr>
            <p:cNvPr id="25" name="rc25"/>
            <p:cNvSpPr/>
            <p:nvPr/>
          </p:nvSpPr>
          <p:spPr>
            <a:xfrm>
              <a:off x="1836069" y="3871957"/>
              <a:ext cx="238470" cy="271008"/>
            </a:xfrm>
            <a:prstGeom prst="rect">
              <a:avLst/>
            </a:prstGeom>
            <a:solidFill>
              <a:srgbClr val="E2231A">
                <a:alpha val="100000"/>
              </a:srgbClr>
            </a:solidFill>
          </p:spPr>
          <p:txBody>
            <a:bodyPr/>
            <a:lstStyle/>
            <a:p/>
          </p:txBody>
        </p:sp>
        <p:sp>
          <p:nvSpPr>
            <p:cNvPr id="26" name="rc26"/>
            <p:cNvSpPr/>
            <p:nvPr/>
          </p:nvSpPr>
          <p:spPr>
            <a:xfrm>
              <a:off x="2101036" y="3902848"/>
              <a:ext cx="238470" cy="240117"/>
            </a:xfrm>
            <a:prstGeom prst="rect">
              <a:avLst/>
            </a:prstGeom>
            <a:solidFill>
              <a:srgbClr val="E2231A">
                <a:alpha val="100000"/>
              </a:srgbClr>
            </a:solidFill>
          </p:spPr>
          <p:txBody>
            <a:bodyPr/>
            <a:lstStyle/>
            <a:p/>
          </p:txBody>
        </p:sp>
        <p:sp>
          <p:nvSpPr>
            <p:cNvPr id="27" name="rc27"/>
            <p:cNvSpPr/>
            <p:nvPr/>
          </p:nvSpPr>
          <p:spPr>
            <a:xfrm>
              <a:off x="2366003" y="3913562"/>
              <a:ext cx="238470" cy="229404"/>
            </a:xfrm>
            <a:prstGeom prst="rect">
              <a:avLst/>
            </a:prstGeom>
            <a:solidFill>
              <a:srgbClr val="E2231A">
                <a:alpha val="100000"/>
              </a:srgbClr>
            </a:solidFill>
          </p:spPr>
          <p:txBody>
            <a:bodyPr/>
            <a:lstStyle/>
            <a:p/>
          </p:txBody>
        </p:sp>
        <p:sp>
          <p:nvSpPr>
            <p:cNvPr id="28" name="rc28"/>
            <p:cNvSpPr/>
            <p:nvPr/>
          </p:nvSpPr>
          <p:spPr>
            <a:xfrm>
              <a:off x="2630970" y="3918406"/>
              <a:ext cx="238470" cy="224559"/>
            </a:xfrm>
            <a:prstGeom prst="rect">
              <a:avLst/>
            </a:prstGeom>
            <a:solidFill>
              <a:srgbClr val="E2231A">
                <a:alpha val="100000"/>
              </a:srgbClr>
            </a:solidFill>
          </p:spPr>
          <p:txBody>
            <a:bodyPr/>
            <a:lstStyle/>
            <a:p/>
          </p:txBody>
        </p:sp>
        <p:sp>
          <p:nvSpPr>
            <p:cNvPr id="29" name="rc29"/>
            <p:cNvSpPr/>
            <p:nvPr/>
          </p:nvSpPr>
          <p:spPr>
            <a:xfrm>
              <a:off x="2895938" y="3941201"/>
              <a:ext cx="238470" cy="201765"/>
            </a:xfrm>
            <a:prstGeom prst="rect">
              <a:avLst/>
            </a:prstGeom>
            <a:solidFill>
              <a:srgbClr val="E2231A">
                <a:alpha val="100000"/>
              </a:srgbClr>
            </a:solidFill>
          </p:spPr>
          <p:txBody>
            <a:bodyPr/>
            <a:lstStyle/>
            <a:p/>
          </p:txBody>
        </p:sp>
        <p:sp>
          <p:nvSpPr>
            <p:cNvPr id="30" name="rc30"/>
            <p:cNvSpPr/>
            <p:nvPr/>
          </p:nvSpPr>
          <p:spPr>
            <a:xfrm>
              <a:off x="3160905" y="3959168"/>
              <a:ext cx="238470" cy="183798"/>
            </a:xfrm>
            <a:prstGeom prst="rect">
              <a:avLst/>
            </a:prstGeom>
            <a:solidFill>
              <a:srgbClr val="E2231A">
                <a:alpha val="100000"/>
              </a:srgbClr>
            </a:solidFill>
          </p:spPr>
          <p:txBody>
            <a:bodyPr/>
            <a:lstStyle/>
            <a:p/>
          </p:txBody>
        </p:sp>
        <p:sp>
          <p:nvSpPr>
            <p:cNvPr id="31" name="rc31"/>
            <p:cNvSpPr/>
            <p:nvPr/>
          </p:nvSpPr>
          <p:spPr>
            <a:xfrm>
              <a:off x="3425872" y="3954582"/>
              <a:ext cx="238470" cy="188383"/>
            </a:xfrm>
            <a:prstGeom prst="rect">
              <a:avLst/>
            </a:prstGeom>
            <a:solidFill>
              <a:srgbClr val="E2231A">
                <a:alpha val="100000"/>
              </a:srgbClr>
            </a:solidFill>
          </p:spPr>
          <p:txBody>
            <a:bodyPr/>
            <a:lstStyle/>
            <a:p/>
          </p:txBody>
        </p:sp>
        <p:sp>
          <p:nvSpPr>
            <p:cNvPr id="32" name="rc32"/>
            <p:cNvSpPr/>
            <p:nvPr/>
          </p:nvSpPr>
          <p:spPr>
            <a:xfrm>
              <a:off x="3690840" y="3952386"/>
              <a:ext cx="238470" cy="190579"/>
            </a:xfrm>
            <a:prstGeom prst="rect">
              <a:avLst/>
            </a:prstGeom>
            <a:solidFill>
              <a:srgbClr val="E2231A">
                <a:alpha val="100000"/>
              </a:srgbClr>
            </a:solidFill>
          </p:spPr>
          <p:txBody>
            <a:bodyPr/>
            <a:lstStyle/>
            <a:p/>
          </p:txBody>
        </p:sp>
        <p:sp>
          <p:nvSpPr>
            <p:cNvPr id="33" name="rc33"/>
            <p:cNvSpPr/>
            <p:nvPr/>
          </p:nvSpPr>
          <p:spPr>
            <a:xfrm>
              <a:off x="3955807" y="3947260"/>
              <a:ext cx="238470" cy="195705"/>
            </a:xfrm>
            <a:prstGeom prst="rect">
              <a:avLst/>
            </a:prstGeom>
            <a:solidFill>
              <a:srgbClr val="E2231A">
                <a:alpha val="100000"/>
              </a:srgbClr>
            </a:solidFill>
          </p:spPr>
          <p:txBody>
            <a:bodyPr/>
            <a:lstStyle/>
            <a:p/>
          </p:txBody>
        </p:sp>
        <p:sp>
          <p:nvSpPr>
            <p:cNvPr id="34" name="rc34"/>
            <p:cNvSpPr/>
            <p:nvPr/>
          </p:nvSpPr>
          <p:spPr>
            <a:xfrm>
              <a:off x="4220774" y="3954428"/>
              <a:ext cx="238470" cy="188537"/>
            </a:xfrm>
            <a:prstGeom prst="rect">
              <a:avLst/>
            </a:prstGeom>
            <a:solidFill>
              <a:srgbClr val="E2231A">
                <a:alpha val="100000"/>
              </a:srgbClr>
            </a:solidFill>
          </p:spPr>
          <p:txBody>
            <a:bodyPr/>
            <a:lstStyle/>
            <a:p/>
          </p:txBody>
        </p:sp>
        <p:sp>
          <p:nvSpPr>
            <p:cNvPr id="35" name="rc35"/>
            <p:cNvSpPr/>
            <p:nvPr/>
          </p:nvSpPr>
          <p:spPr>
            <a:xfrm>
              <a:off x="4485741" y="3971533"/>
              <a:ext cx="238470" cy="171432"/>
            </a:xfrm>
            <a:prstGeom prst="rect">
              <a:avLst/>
            </a:prstGeom>
            <a:solidFill>
              <a:srgbClr val="E2231A">
                <a:alpha val="100000"/>
              </a:srgbClr>
            </a:solidFill>
          </p:spPr>
          <p:txBody>
            <a:bodyPr/>
            <a:lstStyle/>
            <a:p/>
          </p:txBody>
        </p:sp>
        <p:sp>
          <p:nvSpPr>
            <p:cNvPr id="36" name="rc36"/>
            <p:cNvSpPr/>
            <p:nvPr/>
          </p:nvSpPr>
          <p:spPr>
            <a:xfrm>
              <a:off x="4750709" y="3965253"/>
              <a:ext cx="238470" cy="177712"/>
            </a:xfrm>
            <a:prstGeom prst="rect">
              <a:avLst/>
            </a:prstGeom>
            <a:solidFill>
              <a:srgbClr val="E2231A">
                <a:alpha val="100000"/>
              </a:srgbClr>
            </a:solidFill>
          </p:spPr>
          <p:txBody>
            <a:bodyPr/>
            <a:lstStyle/>
            <a:p/>
          </p:txBody>
        </p:sp>
        <p:sp>
          <p:nvSpPr>
            <p:cNvPr id="37" name="rc37"/>
            <p:cNvSpPr/>
            <p:nvPr/>
          </p:nvSpPr>
          <p:spPr>
            <a:xfrm>
              <a:off x="5015676" y="3954107"/>
              <a:ext cx="238470" cy="188859"/>
            </a:xfrm>
            <a:prstGeom prst="rect">
              <a:avLst/>
            </a:prstGeom>
            <a:solidFill>
              <a:srgbClr val="E2231A">
                <a:alpha val="100000"/>
              </a:srgbClr>
            </a:solidFill>
          </p:spPr>
          <p:txBody>
            <a:bodyPr/>
            <a:lstStyle/>
            <a:p/>
          </p:txBody>
        </p:sp>
        <p:sp>
          <p:nvSpPr>
            <p:cNvPr id="38" name="rc38"/>
            <p:cNvSpPr/>
            <p:nvPr/>
          </p:nvSpPr>
          <p:spPr>
            <a:xfrm>
              <a:off x="5280643" y="3945474"/>
              <a:ext cx="238470" cy="197491"/>
            </a:xfrm>
            <a:prstGeom prst="rect">
              <a:avLst/>
            </a:prstGeom>
            <a:solidFill>
              <a:srgbClr val="E2231A">
                <a:alpha val="100000"/>
              </a:srgbClr>
            </a:solidFill>
          </p:spPr>
          <p:txBody>
            <a:bodyPr/>
            <a:lstStyle/>
            <a:p/>
          </p:txBody>
        </p:sp>
        <p:sp>
          <p:nvSpPr>
            <p:cNvPr id="39" name="rc39"/>
            <p:cNvSpPr/>
            <p:nvPr/>
          </p:nvSpPr>
          <p:spPr>
            <a:xfrm>
              <a:off x="5545610" y="3945993"/>
              <a:ext cx="238470" cy="196973"/>
            </a:xfrm>
            <a:prstGeom prst="rect">
              <a:avLst/>
            </a:prstGeom>
            <a:solidFill>
              <a:srgbClr val="E2231A">
                <a:alpha val="100000"/>
              </a:srgbClr>
            </a:solidFill>
          </p:spPr>
          <p:txBody>
            <a:bodyPr/>
            <a:lstStyle/>
            <a:p/>
          </p:txBody>
        </p:sp>
        <p:sp>
          <p:nvSpPr>
            <p:cNvPr id="40" name="rc40"/>
            <p:cNvSpPr/>
            <p:nvPr/>
          </p:nvSpPr>
          <p:spPr>
            <a:xfrm>
              <a:off x="5810578" y="3963394"/>
              <a:ext cx="238470" cy="179572"/>
            </a:xfrm>
            <a:prstGeom prst="rect">
              <a:avLst/>
            </a:prstGeom>
            <a:solidFill>
              <a:srgbClr val="E2231A">
                <a:alpha val="100000"/>
              </a:srgbClr>
            </a:solidFill>
          </p:spPr>
          <p:txBody>
            <a:bodyPr/>
            <a:lstStyle/>
            <a:p/>
          </p:txBody>
        </p:sp>
        <p:sp>
          <p:nvSpPr>
            <p:cNvPr id="41" name="rc41"/>
            <p:cNvSpPr/>
            <p:nvPr/>
          </p:nvSpPr>
          <p:spPr>
            <a:xfrm>
              <a:off x="6075545" y="3976366"/>
              <a:ext cx="238470" cy="166600"/>
            </a:xfrm>
            <a:prstGeom prst="rect">
              <a:avLst/>
            </a:prstGeom>
            <a:solidFill>
              <a:srgbClr val="E2231A">
                <a:alpha val="100000"/>
              </a:srgbClr>
            </a:solidFill>
          </p:spPr>
          <p:txBody>
            <a:bodyPr/>
            <a:lstStyle/>
            <a:p/>
          </p:txBody>
        </p:sp>
        <p:sp>
          <p:nvSpPr>
            <p:cNvPr id="42" name="rc42"/>
            <p:cNvSpPr/>
            <p:nvPr/>
          </p:nvSpPr>
          <p:spPr>
            <a:xfrm>
              <a:off x="6340512" y="3987695"/>
              <a:ext cx="238470" cy="155270"/>
            </a:xfrm>
            <a:prstGeom prst="rect">
              <a:avLst/>
            </a:prstGeom>
            <a:solidFill>
              <a:srgbClr val="E2231A">
                <a:alpha val="100000"/>
              </a:srgbClr>
            </a:solidFill>
          </p:spPr>
          <p:txBody>
            <a:bodyPr/>
            <a:lstStyle/>
            <a:p/>
          </p:txBody>
        </p:sp>
        <p:sp>
          <p:nvSpPr>
            <p:cNvPr id="43" name="rc43"/>
            <p:cNvSpPr/>
            <p:nvPr/>
          </p:nvSpPr>
          <p:spPr>
            <a:xfrm>
              <a:off x="6605479" y="3980571"/>
              <a:ext cx="238470" cy="162394"/>
            </a:xfrm>
            <a:prstGeom prst="rect">
              <a:avLst/>
            </a:prstGeom>
            <a:solidFill>
              <a:srgbClr val="E2231A">
                <a:alpha val="100000"/>
              </a:srgbClr>
            </a:solidFill>
          </p:spPr>
          <p:txBody>
            <a:bodyPr/>
            <a:lstStyle/>
            <a:p/>
          </p:txBody>
        </p:sp>
        <p:sp>
          <p:nvSpPr>
            <p:cNvPr id="44" name="rc44"/>
            <p:cNvSpPr/>
            <p:nvPr/>
          </p:nvSpPr>
          <p:spPr>
            <a:xfrm>
              <a:off x="6870447" y="3984886"/>
              <a:ext cx="238470" cy="158079"/>
            </a:xfrm>
            <a:prstGeom prst="rect">
              <a:avLst/>
            </a:prstGeom>
            <a:solidFill>
              <a:srgbClr val="E2231A">
                <a:alpha val="100000"/>
              </a:srgbClr>
            </a:solidFill>
          </p:spPr>
          <p:txBody>
            <a:bodyPr/>
            <a:lstStyle/>
            <a:p/>
          </p:txBody>
        </p:sp>
        <p:sp>
          <p:nvSpPr>
            <p:cNvPr id="45" name="rc45"/>
            <p:cNvSpPr/>
            <p:nvPr/>
          </p:nvSpPr>
          <p:spPr>
            <a:xfrm>
              <a:off x="7135414" y="3978390"/>
              <a:ext cx="238470" cy="164575"/>
            </a:xfrm>
            <a:prstGeom prst="rect">
              <a:avLst/>
            </a:prstGeom>
            <a:solidFill>
              <a:srgbClr val="E2231A">
                <a:alpha val="100000"/>
              </a:srgbClr>
            </a:solidFill>
          </p:spPr>
          <p:txBody>
            <a:bodyPr/>
            <a:lstStyle/>
            <a:p/>
          </p:txBody>
        </p:sp>
        <p:sp>
          <p:nvSpPr>
            <p:cNvPr id="46" name="rc46"/>
            <p:cNvSpPr/>
            <p:nvPr/>
          </p:nvSpPr>
          <p:spPr>
            <a:xfrm>
              <a:off x="7400381" y="3967735"/>
              <a:ext cx="238470" cy="175231"/>
            </a:xfrm>
            <a:prstGeom prst="rect">
              <a:avLst/>
            </a:prstGeom>
            <a:solidFill>
              <a:srgbClr val="E2231A">
                <a:alpha val="100000"/>
              </a:srgbClr>
            </a:solidFill>
          </p:spPr>
          <p:txBody>
            <a:bodyPr/>
            <a:lstStyle/>
            <a:p/>
          </p:txBody>
        </p:sp>
        <p:sp>
          <p:nvSpPr>
            <p:cNvPr id="47" name="rc47"/>
            <p:cNvSpPr/>
            <p:nvPr/>
          </p:nvSpPr>
          <p:spPr>
            <a:xfrm>
              <a:off x="7665348" y="3962205"/>
              <a:ext cx="238470" cy="180761"/>
            </a:xfrm>
            <a:prstGeom prst="rect">
              <a:avLst/>
            </a:prstGeom>
            <a:solidFill>
              <a:srgbClr val="E2231A">
                <a:alpha val="100000"/>
              </a:srgbClr>
            </a:solidFill>
          </p:spPr>
          <p:txBody>
            <a:bodyPr/>
            <a:lstStyle/>
            <a:p/>
          </p:txBody>
        </p:sp>
        <p:sp>
          <p:nvSpPr>
            <p:cNvPr id="48" name="rc48"/>
            <p:cNvSpPr/>
            <p:nvPr/>
          </p:nvSpPr>
          <p:spPr>
            <a:xfrm>
              <a:off x="7930316" y="3956160"/>
              <a:ext cx="238470" cy="186806"/>
            </a:xfrm>
            <a:prstGeom prst="rect">
              <a:avLst/>
            </a:prstGeom>
            <a:solidFill>
              <a:srgbClr val="E2231A">
                <a:alpha val="100000"/>
              </a:srgbClr>
            </a:solidFill>
          </p:spPr>
          <p:txBody>
            <a:bodyPr/>
            <a:lstStyle/>
            <a:p/>
          </p:txBody>
        </p:sp>
        <p:sp>
          <p:nvSpPr>
            <p:cNvPr id="49" name="rc49"/>
            <p:cNvSpPr/>
            <p:nvPr/>
          </p:nvSpPr>
          <p:spPr>
            <a:xfrm>
              <a:off x="1306134" y="1820279"/>
              <a:ext cx="238470" cy="1978596"/>
            </a:xfrm>
            <a:prstGeom prst="rect">
              <a:avLst/>
            </a:prstGeom>
            <a:solidFill>
              <a:srgbClr val="B3B3B3">
                <a:alpha val="100000"/>
              </a:srgbClr>
            </a:solidFill>
          </p:spPr>
          <p:txBody>
            <a:bodyPr/>
            <a:lstStyle/>
            <a:p/>
          </p:txBody>
        </p:sp>
        <p:sp>
          <p:nvSpPr>
            <p:cNvPr id="50" name="rc50"/>
            <p:cNvSpPr/>
            <p:nvPr/>
          </p:nvSpPr>
          <p:spPr>
            <a:xfrm>
              <a:off x="1571101" y="1871614"/>
              <a:ext cx="238470" cy="1967933"/>
            </a:xfrm>
            <a:prstGeom prst="rect">
              <a:avLst/>
            </a:prstGeom>
            <a:solidFill>
              <a:srgbClr val="B3B3B3">
                <a:alpha val="100000"/>
              </a:srgbClr>
            </a:solidFill>
          </p:spPr>
          <p:txBody>
            <a:bodyPr/>
            <a:lstStyle/>
            <a:p/>
          </p:txBody>
        </p:sp>
        <p:sp>
          <p:nvSpPr>
            <p:cNvPr id="51" name="rc51"/>
            <p:cNvSpPr/>
            <p:nvPr/>
          </p:nvSpPr>
          <p:spPr>
            <a:xfrm>
              <a:off x="1836069" y="2451867"/>
              <a:ext cx="238470" cy="1420090"/>
            </a:xfrm>
            <a:prstGeom prst="rect">
              <a:avLst/>
            </a:prstGeom>
            <a:solidFill>
              <a:srgbClr val="B3B3B3">
                <a:alpha val="100000"/>
              </a:srgbClr>
            </a:solidFill>
          </p:spPr>
          <p:txBody>
            <a:bodyPr/>
            <a:lstStyle/>
            <a:p/>
          </p:txBody>
        </p:sp>
        <p:sp>
          <p:nvSpPr>
            <p:cNvPr id="52" name="rc52"/>
            <p:cNvSpPr/>
            <p:nvPr/>
          </p:nvSpPr>
          <p:spPr>
            <a:xfrm>
              <a:off x="2101036" y="2489552"/>
              <a:ext cx="238470" cy="1413296"/>
            </a:xfrm>
            <a:prstGeom prst="rect">
              <a:avLst/>
            </a:prstGeom>
            <a:solidFill>
              <a:srgbClr val="B3B3B3">
                <a:alpha val="100000"/>
              </a:srgbClr>
            </a:solidFill>
          </p:spPr>
          <p:txBody>
            <a:bodyPr/>
            <a:lstStyle/>
            <a:p/>
          </p:txBody>
        </p:sp>
        <p:sp>
          <p:nvSpPr>
            <p:cNvPr id="53" name="rc53"/>
            <p:cNvSpPr/>
            <p:nvPr/>
          </p:nvSpPr>
          <p:spPr>
            <a:xfrm>
              <a:off x="2366003" y="2786384"/>
              <a:ext cx="238470" cy="1127178"/>
            </a:xfrm>
            <a:prstGeom prst="rect">
              <a:avLst/>
            </a:prstGeom>
            <a:solidFill>
              <a:srgbClr val="B3B3B3">
                <a:alpha val="100000"/>
              </a:srgbClr>
            </a:solidFill>
          </p:spPr>
          <p:txBody>
            <a:bodyPr/>
            <a:lstStyle/>
            <a:p/>
          </p:txBody>
        </p:sp>
        <p:sp>
          <p:nvSpPr>
            <p:cNvPr id="54" name="rc54"/>
            <p:cNvSpPr/>
            <p:nvPr/>
          </p:nvSpPr>
          <p:spPr>
            <a:xfrm>
              <a:off x="2630970" y="2797918"/>
              <a:ext cx="238470" cy="1120488"/>
            </a:xfrm>
            <a:prstGeom prst="rect">
              <a:avLst/>
            </a:prstGeom>
            <a:solidFill>
              <a:srgbClr val="B3B3B3">
                <a:alpha val="100000"/>
              </a:srgbClr>
            </a:solidFill>
          </p:spPr>
          <p:txBody>
            <a:bodyPr/>
            <a:lstStyle/>
            <a:p/>
          </p:txBody>
        </p:sp>
        <p:sp>
          <p:nvSpPr>
            <p:cNvPr id="55" name="rc55"/>
            <p:cNvSpPr/>
            <p:nvPr/>
          </p:nvSpPr>
          <p:spPr>
            <a:xfrm>
              <a:off x="2895938" y="2889208"/>
              <a:ext cx="238470" cy="1051992"/>
            </a:xfrm>
            <a:prstGeom prst="rect">
              <a:avLst/>
            </a:prstGeom>
            <a:solidFill>
              <a:srgbClr val="B3B3B3">
                <a:alpha val="100000"/>
              </a:srgbClr>
            </a:solidFill>
          </p:spPr>
          <p:txBody>
            <a:bodyPr/>
            <a:lstStyle/>
            <a:p/>
          </p:txBody>
        </p:sp>
        <p:sp>
          <p:nvSpPr>
            <p:cNvPr id="56" name="rc56"/>
            <p:cNvSpPr/>
            <p:nvPr/>
          </p:nvSpPr>
          <p:spPr>
            <a:xfrm>
              <a:off x="3160905" y="2952035"/>
              <a:ext cx="238470" cy="1007132"/>
            </a:xfrm>
            <a:prstGeom prst="rect">
              <a:avLst/>
            </a:prstGeom>
            <a:solidFill>
              <a:srgbClr val="B3B3B3">
                <a:alpha val="100000"/>
              </a:srgbClr>
            </a:solidFill>
          </p:spPr>
          <p:txBody>
            <a:bodyPr/>
            <a:lstStyle/>
            <a:p/>
          </p:txBody>
        </p:sp>
        <p:sp>
          <p:nvSpPr>
            <p:cNvPr id="57" name="rc57"/>
            <p:cNvSpPr/>
            <p:nvPr/>
          </p:nvSpPr>
          <p:spPr>
            <a:xfrm>
              <a:off x="3425872" y="2940102"/>
              <a:ext cx="238470" cy="1014479"/>
            </a:xfrm>
            <a:prstGeom prst="rect">
              <a:avLst/>
            </a:prstGeom>
            <a:solidFill>
              <a:srgbClr val="B3B3B3">
                <a:alpha val="100000"/>
              </a:srgbClr>
            </a:solidFill>
          </p:spPr>
          <p:txBody>
            <a:bodyPr/>
            <a:lstStyle/>
            <a:p/>
          </p:txBody>
        </p:sp>
        <p:sp>
          <p:nvSpPr>
            <p:cNvPr id="58" name="rc58"/>
            <p:cNvSpPr/>
            <p:nvPr/>
          </p:nvSpPr>
          <p:spPr>
            <a:xfrm>
              <a:off x="3690840" y="2917308"/>
              <a:ext cx="238470" cy="1035078"/>
            </a:xfrm>
            <a:prstGeom prst="rect">
              <a:avLst/>
            </a:prstGeom>
            <a:solidFill>
              <a:srgbClr val="B3B3B3">
                <a:alpha val="100000"/>
              </a:srgbClr>
            </a:solidFill>
          </p:spPr>
          <p:txBody>
            <a:bodyPr/>
            <a:lstStyle/>
            <a:p/>
          </p:txBody>
        </p:sp>
        <p:sp>
          <p:nvSpPr>
            <p:cNvPr id="59" name="rc59"/>
            <p:cNvSpPr/>
            <p:nvPr/>
          </p:nvSpPr>
          <p:spPr>
            <a:xfrm>
              <a:off x="3955807" y="3251483"/>
              <a:ext cx="238470" cy="695776"/>
            </a:xfrm>
            <a:prstGeom prst="rect">
              <a:avLst/>
            </a:prstGeom>
            <a:solidFill>
              <a:srgbClr val="B3B3B3">
                <a:alpha val="100000"/>
              </a:srgbClr>
            </a:solidFill>
          </p:spPr>
          <p:txBody>
            <a:bodyPr/>
            <a:lstStyle/>
            <a:p/>
          </p:txBody>
        </p:sp>
        <p:sp>
          <p:nvSpPr>
            <p:cNvPr id="60" name="rc60"/>
            <p:cNvSpPr/>
            <p:nvPr/>
          </p:nvSpPr>
          <p:spPr>
            <a:xfrm>
              <a:off x="4220774" y="3282017"/>
              <a:ext cx="238470" cy="672411"/>
            </a:xfrm>
            <a:prstGeom prst="rect">
              <a:avLst/>
            </a:prstGeom>
            <a:solidFill>
              <a:srgbClr val="B3B3B3">
                <a:alpha val="100000"/>
              </a:srgbClr>
            </a:solidFill>
          </p:spPr>
          <p:txBody>
            <a:bodyPr/>
            <a:lstStyle/>
            <a:p/>
          </p:txBody>
        </p:sp>
        <p:sp>
          <p:nvSpPr>
            <p:cNvPr id="61" name="rc61"/>
            <p:cNvSpPr/>
            <p:nvPr/>
          </p:nvSpPr>
          <p:spPr>
            <a:xfrm>
              <a:off x="4485741" y="3319314"/>
              <a:ext cx="238470" cy="652219"/>
            </a:xfrm>
            <a:prstGeom prst="rect">
              <a:avLst/>
            </a:prstGeom>
            <a:solidFill>
              <a:srgbClr val="B3B3B3">
                <a:alpha val="100000"/>
              </a:srgbClr>
            </a:solidFill>
          </p:spPr>
          <p:txBody>
            <a:bodyPr/>
            <a:lstStyle/>
            <a:p/>
          </p:txBody>
        </p:sp>
        <p:sp>
          <p:nvSpPr>
            <p:cNvPr id="62" name="rc62"/>
            <p:cNvSpPr/>
            <p:nvPr/>
          </p:nvSpPr>
          <p:spPr>
            <a:xfrm>
              <a:off x="4750709" y="3666310"/>
              <a:ext cx="238470" cy="298943"/>
            </a:xfrm>
            <a:prstGeom prst="rect">
              <a:avLst/>
            </a:prstGeom>
            <a:solidFill>
              <a:srgbClr val="B3B3B3">
                <a:alpha val="100000"/>
              </a:srgbClr>
            </a:solidFill>
          </p:spPr>
          <p:txBody>
            <a:bodyPr/>
            <a:lstStyle/>
            <a:p/>
          </p:txBody>
        </p:sp>
        <p:sp>
          <p:nvSpPr>
            <p:cNvPr id="63" name="rc63"/>
            <p:cNvSpPr/>
            <p:nvPr/>
          </p:nvSpPr>
          <p:spPr>
            <a:xfrm>
              <a:off x="5015676" y="3723910"/>
              <a:ext cx="238470" cy="230197"/>
            </a:xfrm>
            <a:prstGeom prst="rect">
              <a:avLst/>
            </a:prstGeom>
            <a:solidFill>
              <a:srgbClr val="B3B3B3">
                <a:alpha val="100000"/>
              </a:srgbClr>
            </a:solidFill>
          </p:spPr>
          <p:txBody>
            <a:bodyPr/>
            <a:lstStyle/>
            <a:p/>
          </p:txBody>
        </p:sp>
        <p:sp>
          <p:nvSpPr>
            <p:cNvPr id="64" name="rc64"/>
            <p:cNvSpPr/>
            <p:nvPr/>
          </p:nvSpPr>
          <p:spPr>
            <a:xfrm>
              <a:off x="5280643" y="3736495"/>
              <a:ext cx="238470" cy="208978"/>
            </a:xfrm>
            <a:prstGeom prst="rect">
              <a:avLst/>
            </a:prstGeom>
            <a:solidFill>
              <a:srgbClr val="B3B3B3">
                <a:alpha val="100000"/>
              </a:srgbClr>
            </a:solidFill>
          </p:spPr>
          <p:txBody>
            <a:bodyPr/>
            <a:lstStyle/>
            <a:p/>
          </p:txBody>
        </p:sp>
        <p:sp>
          <p:nvSpPr>
            <p:cNvPr id="65" name="rc65"/>
            <p:cNvSpPr/>
            <p:nvPr/>
          </p:nvSpPr>
          <p:spPr>
            <a:xfrm>
              <a:off x="5545610" y="3762684"/>
              <a:ext cx="238470" cy="183308"/>
            </a:xfrm>
            <a:prstGeom prst="rect">
              <a:avLst/>
            </a:prstGeom>
            <a:solidFill>
              <a:srgbClr val="B3B3B3">
                <a:alpha val="100000"/>
              </a:srgbClr>
            </a:solidFill>
          </p:spPr>
          <p:txBody>
            <a:bodyPr/>
            <a:lstStyle/>
            <a:p/>
          </p:txBody>
        </p:sp>
        <p:sp>
          <p:nvSpPr>
            <p:cNvPr id="66" name="rc66"/>
            <p:cNvSpPr/>
            <p:nvPr/>
          </p:nvSpPr>
          <p:spPr>
            <a:xfrm>
              <a:off x="5810578" y="3775362"/>
              <a:ext cx="238470" cy="188032"/>
            </a:xfrm>
            <a:prstGeom prst="rect">
              <a:avLst/>
            </a:prstGeom>
            <a:solidFill>
              <a:srgbClr val="B3B3B3">
                <a:alpha val="100000"/>
              </a:srgbClr>
            </a:solidFill>
          </p:spPr>
          <p:txBody>
            <a:bodyPr/>
            <a:lstStyle/>
            <a:p/>
          </p:txBody>
        </p:sp>
        <p:sp>
          <p:nvSpPr>
            <p:cNvPr id="67" name="rc67"/>
            <p:cNvSpPr/>
            <p:nvPr/>
          </p:nvSpPr>
          <p:spPr>
            <a:xfrm>
              <a:off x="6075545" y="3801151"/>
              <a:ext cx="238470" cy="175214"/>
            </a:xfrm>
            <a:prstGeom prst="rect">
              <a:avLst/>
            </a:prstGeom>
            <a:solidFill>
              <a:srgbClr val="B3B3B3">
                <a:alpha val="100000"/>
              </a:srgbClr>
            </a:solidFill>
          </p:spPr>
          <p:txBody>
            <a:bodyPr/>
            <a:lstStyle/>
            <a:p/>
          </p:txBody>
        </p:sp>
        <p:sp>
          <p:nvSpPr>
            <p:cNvPr id="68" name="rc68"/>
            <p:cNvSpPr/>
            <p:nvPr/>
          </p:nvSpPr>
          <p:spPr>
            <a:xfrm>
              <a:off x="6340512" y="3812942"/>
              <a:ext cx="238470" cy="174753"/>
            </a:xfrm>
            <a:prstGeom prst="rect">
              <a:avLst/>
            </a:prstGeom>
            <a:solidFill>
              <a:srgbClr val="B3B3B3">
                <a:alpha val="100000"/>
              </a:srgbClr>
            </a:solidFill>
          </p:spPr>
          <p:txBody>
            <a:bodyPr/>
            <a:lstStyle/>
            <a:p/>
          </p:txBody>
        </p:sp>
        <p:sp>
          <p:nvSpPr>
            <p:cNvPr id="69" name="rc69"/>
            <p:cNvSpPr/>
            <p:nvPr/>
          </p:nvSpPr>
          <p:spPr>
            <a:xfrm>
              <a:off x="6605479" y="3814179"/>
              <a:ext cx="238470" cy="166392"/>
            </a:xfrm>
            <a:prstGeom prst="rect">
              <a:avLst/>
            </a:prstGeom>
            <a:solidFill>
              <a:srgbClr val="B3B3B3">
                <a:alpha val="100000"/>
              </a:srgbClr>
            </a:solidFill>
          </p:spPr>
          <p:txBody>
            <a:bodyPr/>
            <a:lstStyle/>
            <a:p/>
          </p:txBody>
        </p:sp>
        <p:sp>
          <p:nvSpPr>
            <p:cNvPr id="70" name="rc70"/>
            <p:cNvSpPr/>
            <p:nvPr/>
          </p:nvSpPr>
          <p:spPr>
            <a:xfrm>
              <a:off x="6870447" y="3817044"/>
              <a:ext cx="238470" cy="167842"/>
            </a:xfrm>
            <a:prstGeom prst="rect">
              <a:avLst/>
            </a:prstGeom>
            <a:solidFill>
              <a:srgbClr val="B3B3B3">
                <a:alpha val="100000"/>
              </a:srgbClr>
            </a:solidFill>
          </p:spPr>
          <p:txBody>
            <a:bodyPr/>
            <a:lstStyle/>
            <a:p/>
          </p:txBody>
        </p:sp>
        <p:sp>
          <p:nvSpPr>
            <p:cNvPr id="71" name="rc71"/>
            <p:cNvSpPr/>
            <p:nvPr/>
          </p:nvSpPr>
          <p:spPr>
            <a:xfrm>
              <a:off x="7135414" y="3801412"/>
              <a:ext cx="238470" cy="176977"/>
            </a:xfrm>
            <a:prstGeom prst="rect">
              <a:avLst/>
            </a:prstGeom>
            <a:solidFill>
              <a:srgbClr val="B3B3B3">
                <a:alpha val="100000"/>
              </a:srgbClr>
            </a:solidFill>
          </p:spPr>
          <p:txBody>
            <a:bodyPr/>
            <a:lstStyle/>
            <a:p/>
          </p:txBody>
        </p:sp>
        <p:sp>
          <p:nvSpPr>
            <p:cNvPr id="72" name="rc72"/>
            <p:cNvSpPr/>
            <p:nvPr/>
          </p:nvSpPr>
          <p:spPr>
            <a:xfrm>
              <a:off x="7400381" y="3749224"/>
              <a:ext cx="238470" cy="218510"/>
            </a:xfrm>
            <a:prstGeom prst="rect">
              <a:avLst/>
            </a:prstGeom>
            <a:solidFill>
              <a:srgbClr val="B3B3B3">
                <a:alpha val="100000"/>
              </a:srgbClr>
            </a:solidFill>
          </p:spPr>
          <p:txBody>
            <a:bodyPr/>
            <a:lstStyle/>
            <a:p/>
          </p:txBody>
        </p:sp>
        <p:sp>
          <p:nvSpPr>
            <p:cNvPr id="73" name="rc73"/>
            <p:cNvSpPr/>
            <p:nvPr/>
          </p:nvSpPr>
          <p:spPr>
            <a:xfrm>
              <a:off x="7665348" y="3781667"/>
              <a:ext cx="238470" cy="180537"/>
            </a:xfrm>
            <a:prstGeom prst="rect">
              <a:avLst/>
            </a:prstGeom>
            <a:solidFill>
              <a:srgbClr val="B3B3B3">
                <a:alpha val="100000"/>
              </a:srgbClr>
            </a:solidFill>
          </p:spPr>
          <p:txBody>
            <a:bodyPr/>
            <a:lstStyle/>
            <a:p/>
          </p:txBody>
        </p:sp>
        <p:sp>
          <p:nvSpPr>
            <p:cNvPr id="74" name="rc74"/>
            <p:cNvSpPr/>
            <p:nvPr/>
          </p:nvSpPr>
          <p:spPr>
            <a:xfrm>
              <a:off x="7930316" y="3782483"/>
              <a:ext cx="238470" cy="173676"/>
            </a:xfrm>
            <a:prstGeom prst="rect">
              <a:avLst/>
            </a:prstGeom>
            <a:solidFill>
              <a:srgbClr val="B3B3B3">
                <a:alpha val="100000"/>
              </a:srgbClr>
            </a:solidFill>
          </p:spPr>
          <p:txBody>
            <a:bodyPr/>
            <a:lstStyle/>
            <a:p/>
          </p:txBody>
        </p:sp>
        <p:sp>
          <p:nvSpPr>
            <p:cNvPr id="75" name="pl75"/>
            <p:cNvSpPr/>
            <p:nvPr/>
          </p:nvSpPr>
          <p:spPr>
            <a:xfrm>
              <a:off x="1425369" y="1875964"/>
              <a:ext cx="6624181" cy="143179"/>
            </a:xfrm>
            <a:custGeom>
              <a:avLst/>
              <a:pathLst>
                <a:path w="6624181" h="143179">
                  <a:moveTo>
                    <a:pt x="0" y="143179"/>
                  </a:moveTo>
                  <a:lnTo>
                    <a:pt x="264967" y="119315"/>
                  </a:lnTo>
                  <a:lnTo>
                    <a:pt x="529934" y="95452"/>
                  </a:lnTo>
                  <a:lnTo>
                    <a:pt x="794901" y="71589"/>
                  </a:lnTo>
                  <a:lnTo>
                    <a:pt x="1059869" y="47726"/>
                  </a:lnTo>
                  <a:lnTo>
                    <a:pt x="1324836" y="47726"/>
                  </a:lnTo>
                  <a:lnTo>
                    <a:pt x="1589803" y="23863"/>
                  </a:lnTo>
                  <a:lnTo>
                    <a:pt x="1854770" y="23863"/>
                  </a:lnTo>
                  <a:lnTo>
                    <a:pt x="2119738" y="23863"/>
                  </a:lnTo>
                  <a:lnTo>
                    <a:pt x="2384705" y="23863"/>
                  </a:lnTo>
                  <a:lnTo>
                    <a:pt x="2649672" y="23863"/>
                  </a:lnTo>
                  <a:lnTo>
                    <a:pt x="2914639" y="23863"/>
                  </a:lnTo>
                  <a:lnTo>
                    <a:pt x="3179607" y="23863"/>
                  </a:lnTo>
                  <a:lnTo>
                    <a:pt x="3444574" y="23863"/>
                  </a:lnTo>
                  <a:lnTo>
                    <a:pt x="3709541" y="23863"/>
                  </a:lnTo>
                  <a:lnTo>
                    <a:pt x="3974508" y="47726"/>
                  </a:lnTo>
                  <a:lnTo>
                    <a:pt x="4239476" y="23863"/>
                  </a:lnTo>
                  <a:lnTo>
                    <a:pt x="4504443" y="23863"/>
                  </a:lnTo>
                  <a:lnTo>
                    <a:pt x="4769410" y="23863"/>
                  </a:lnTo>
                  <a:lnTo>
                    <a:pt x="5034377" y="0"/>
                  </a:lnTo>
                  <a:lnTo>
                    <a:pt x="5299345" y="23863"/>
                  </a:lnTo>
                  <a:lnTo>
                    <a:pt x="5564312" y="23863"/>
                  </a:lnTo>
                  <a:lnTo>
                    <a:pt x="5829279" y="23863"/>
                  </a:lnTo>
                  <a:lnTo>
                    <a:pt x="6094246" y="47726"/>
                  </a:lnTo>
                  <a:lnTo>
                    <a:pt x="6359214" y="47726"/>
                  </a:lnTo>
                  <a:lnTo>
                    <a:pt x="6624181" y="47726"/>
                  </a:lnTo>
                </a:path>
              </a:pathLst>
            </a:custGeom>
            <a:ln w="27101" cap="flat">
              <a:solidFill>
                <a:srgbClr val="0058AB">
                  <a:alpha val="80000"/>
                </a:srgbClr>
              </a:solidFill>
              <a:prstDash val="solid"/>
              <a:round/>
            </a:ln>
          </p:spPr>
          <p:txBody>
            <a:bodyPr/>
            <a:lstStyle/>
            <a:p/>
          </p:txBody>
        </p:sp>
        <p:sp>
          <p:nvSpPr>
            <p:cNvPr id="76" name="pl76"/>
            <p:cNvSpPr/>
            <p:nvPr/>
          </p:nvSpPr>
          <p:spPr>
            <a:xfrm>
              <a:off x="1425369" y="1995280"/>
              <a:ext cx="6624181" cy="1455654"/>
            </a:xfrm>
            <a:custGeom>
              <a:avLst/>
              <a:pathLst>
                <a:path w="6624181" h="1455654">
                  <a:moveTo>
                    <a:pt x="0" y="1455654"/>
                  </a:moveTo>
                  <a:lnTo>
                    <a:pt x="264967" y="1384064"/>
                  </a:lnTo>
                  <a:lnTo>
                    <a:pt x="529934" y="978390"/>
                  </a:lnTo>
                  <a:lnTo>
                    <a:pt x="794901" y="978390"/>
                  </a:lnTo>
                  <a:lnTo>
                    <a:pt x="1059869" y="763621"/>
                  </a:lnTo>
                  <a:lnTo>
                    <a:pt x="1324836" y="763621"/>
                  </a:lnTo>
                  <a:lnTo>
                    <a:pt x="1589803" y="692032"/>
                  </a:lnTo>
                  <a:lnTo>
                    <a:pt x="1854770" y="644305"/>
                  </a:lnTo>
                  <a:lnTo>
                    <a:pt x="2119738" y="668169"/>
                  </a:lnTo>
                  <a:lnTo>
                    <a:pt x="2384705" y="668169"/>
                  </a:lnTo>
                  <a:lnTo>
                    <a:pt x="2649672" y="429537"/>
                  </a:lnTo>
                  <a:lnTo>
                    <a:pt x="2914639" y="405674"/>
                  </a:lnTo>
                  <a:lnTo>
                    <a:pt x="3179607" y="381810"/>
                  </a:lnTo>
                  <a:lnTo>
                    <a:pt x="3444574" y="119315"/>
                  </a:lnTo>
                  <a:lnTo>
                    <a:pt x="3709541" y="71589"/>
                  </a:lnTo>
                  <a:lnTo>
                    <a:pt x="3974508" y="71589"/>
                  </a:lnTo>
                  <a:lnTo>
                    <a:pt x="4239476" y="47726"/>
                  </a:lnTo>
                  <a:lnTo>
                    <a:pt x="4504443" y="47726"/>
                  </a:lnTo>
                  <a:lnTo>
                    <a:pt x="4769410" y="23863"/>
                  </a:lnTo>
                  <a:lnTo>
                    <a:pt x="5034377" y="0"/>
                  </a:lnTo>
                  <a:lnTo>
                    <a:pt x="5299345" y="23863"/>
                  </a:lnTo>
                  <a:lnTo>
                    <a:pt x="5564312" y="23863"/>
                  </a:lnTo>
                  <a:lnTo>
                    <a:pt x="5829279" y="23863"/>
                  </a:lnTo>
                  <a:lnTo>
                    <a:pt x="6094246" y="71589"/>
                  </a:lnTo>
                  <a:lnTo>
                    <a:pt x="6359214" y="47726"/>
                  </a:lnTo>
                  <a:lnTo>
                    <a:pt x="6624181" y="47726"/>
                  </a:lnTo>
                </a:path>
              </a:pathLst>
            </a:custGeom>
            <a:ln w="27101" cap="flat">
              <a:solidFill>
                <a:srgbClr val="333333">
                  <a:alpha val="80000"/>
                </a:srgbClr>
              </a:solidFill>
              <a:prstDash val="solid"/>
              <a:round/>
            </a:ln>
          </p:spPr>
          <p:txBody>
            <a:bodyPr/>
            <a:lstStyle/>
            <a:p/>
          </p:txBody>
        </p:sp>
        <p:sp>
          <p:nvSpPr>
            <p:cNvPr id="77" name="tx77"/>
            <p:cNvSpPr/>
            <p:nvPr/>
          </p:nvSpPr>
          <p:spPr>
            <a:xfrm>
              <a:off x="1355052" y="18380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78" name="tx78"/>
            <p:cNvSpPr/>
            <p:nvPr/>
          </p:nvSpPr>
          <p:spPr>
            <a:xfrm>
              <a:off x="2679888" y="17426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79" name="tx79"/>
            <p:cNvSpPr/>
            <p:nvPr/>
          </p:nvSpPr>
          <p:spPr>
            <a:xfrm>
              <a:off x="4004725" y="17187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0" name="tx80"/>
            <p:cNvSpPr/>
            <p:nvPr/>
          </p:nvSpPr>
          <p:spPr>
            <a:xfrm>
              <a:off x="5329561" y="17426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1" name="tx81"/>
            <p:cNvSpPr/>
            <p:nvPr/>
          </p:nvSpPr>
          <p:spPr>
            <a:xfrm>
              <a:off x="6389430" y="169491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2" name="tx82"/>
            <p:cNvSpPr/>
            <p:nvPr/>
          </p:nvSpPr>
          <p:spPr>
            <a:xfrm>
              <a:off x="6654397" y="17187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3" name="tx83"/>
            <p:cNvSpPr/>
            <p:nvPr/>
          </p:nvSpPr>
          <p:spPr>
            <a:xfrm>
              <a:off x="6919365" y="17187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4" name="tx84"/>
            <p:cNvSpPr/>
            <p:nvPr/>
          </p:nvSpPr>
          <p:spPr>
            <a:xfrm>
              <a:off x="7184332" y="17187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5" name="tx85"/>
            <p:cNvSpPr/>
            <p:nvPr/>
          </p:nvSpPr>
          <p:spPr>
            <a:xfrm>
              <a:off x="7449299" y="17426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6" name="tx86"/>
            <p:cNvSpPr/>
            <p:nvPr/>
          </p:nvSpPr>
          <p:spPr>
            <a:xfrm>
              <a:off x="7714266" y="17426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7" name="tx87"/>
            <p:cNvSpPr/>
            <p:nvPr/>
          </p:nvSpPr>
          <p:spPr>
            <a:xfrm>
              <a:off x="7979234" y="17426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8" name="tx88"/>
            <p:cNvSpPr/>
            <p:nvPr/>
          </p:nvSpPr>
          <p:spPr>
            <a:xfrm>
              <a:off x="1355052" y="351430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29</a:t>
              </a:r>
            </a:p>
          </p:txBody>
        </p:sp>
        <p:sp>
          <p:nvSpPr>
            <p:cNvPr id="89" name="tx89"/>
            <p:cNvSpPr/>
            <p:nvPr/>
          </p:nvSpPr>
          <p:spPr>
            <a:xfrm>
              <a:off x="2679888" y="28222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58</a:t>
              </a:r>
            </a:p>
          </p:txBody>
        </p:sp>
        <p:sp>
          <p:nvSpPr>
            <p:cNvPr id="90" name="tx90"/>
            <p:cNvSpPr/>
            <p:nvPr/>
          </p:nvSpPr>
          <p:spPr>
            <a:xfrm>
              <a:off x="4004725" y="248818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1" name="tx91"/>
            <p:cNvSpPr/>
            <p:nvPr/>
          </p:nvSpPr>
          <p:spPr>
            <a:xfrm>
              <a:off x="5329561" y="213023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2" name="tx92"/>
            <p:cNvSpPr/>
            <p:nvPr/>
          </p:nvSpPr>
          <p:spPr>
            <a:xfrm>
              <a:off x="6389430" y="20586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90</a:t>
              </a:r>
            </a:p>
          </p:txBody>
        </p:sp>
        <p:sp>
          <p:nvSpPr>
            <p:cNvPr id="93" name="tx93"/>
            <p:cNvSpPr/>
            <p:nvPr/>
          </p:nvSpPr>
          <p:spPr>
            <a:xfrm>
              <a:off x="6654397" y="20825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94" name="tx94"/>
            <p:cNvSpPr/>
            <p:nvPr/>
          </p:nvSpPr>
          <p:spPr>
            <a:xfrm>
              <a:off x="6919365" y="20825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95" name="tx95"/>
            <p:cNvSpPr/>
            <p:nvPr/>
          </p:nvSpPr>
          <p:spPr>
            <a:xfrm>
              <a:off x="7184332" y="208251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89</a:t>
              </a:r>
            </a:p>
          </p:txBody>
        </p:sp>
        <p:sp>
          <p:nvSpPr>
            <p:cNvPr id="96" name="tx96"/>
            <p:cNvSpPr/>
            <p:nvPr/>
          </p:nvSpPr>
          <p:spPr>
            <a:xfrm>
              <a:off x="7449299" y="213023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87</a:t>
              </a:r>
            </a:p>
          </p:txBody>
        </p:sp>
        <p:sp>
          <p:nvSpPr>
            <p:cNvPr id="97" name="tx97"/>
            <p:cNvSpPr/>
            <p:nvPr/>
          </p:nvSpPr>
          <p:spPr>
            <a:xfrm>
              <a:off x="7714266" y="2106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8" name="tx98"/>
            <p:cNvSpPr/>
            <p:nvPr/>
          </p:nvSpPr>
          <p:spPr>
            <a:xfrm>
              <a:off x="7979234" y="210637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88</a:t>
              </a:r>
            </a:p>
          </p:txBody>
        </p:sp>
        <p:sp>
          <p:nvSpPr>
            <p:cNvPr id="99" name="tx99"/>
            <p:cNvSpPr/>
            <p:nvPr/>
          </p:nvSpPr>
          <p:spPr>
            <a:xfrm>
              <a:off x="1350069" y="39321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100" name="tx100"/>
            <p:cNvSpPr/>
            <p:nvPr/>
          </p:nvSpPr>
          <p:spPr>
            <a:xfrm>
              <a:off x="2674905" y="39918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1" name="tx101"/>
            <p:cNvSpPr/>
            <p:nvPr/>
          </p:nvSpPr>
          <p:spPr>
            <a:xfrm>
              <a:off x="3999741" y="40062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2" name="tx102"/>
            <p:cNvSpPr/>
            <p:nvPr/>
          </p:nvSpPr>
          <p:spPr>
            <a:xfrm>
              <a:off x="5324577" y="40054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3" name="tx103"/>
            <p:cNvSpPr/>
            <p:nvPr/>
          </p:nvSpPr>
          <p:spPr>
            <a:xfrm>
              <a:off x="6384447" y="402651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4" name="tx104"/>
            <p:cNvSpPr/>
            <p:nvPr/>
          </p:nvSpPr>
          <p:spPr>
            <a:xfrm>
              <a:off x="6649414" y="40229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5" name="tx105"/>
            <p:cNvSpPr/>
            <p:nvPr/>
          </p:nvSpPr>
          <p:spPr>
            <a:xfrm>
              <a:off x="6914381" y="40251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6" name="tx106"/>
            <p:cNvSpPr/>
            <p:nvPr/>
          </p:nvSpPr>
          <p:spPr>
            <a:xfrm>
              <a:off x="7179348" y="402186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7" name="tx107"/>
            <p:cNvSpPr/>
            <p:nvPr/>
          </p:nvSpPr>
          <p:spPr>
            <a:xfrm>
              <a:off x="7444316" y="40165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8" name="tx108"/>
            <p:cNvSpPr/>
            <p:nvPr/>
          </p:nvSpPr>
          <p:spPr>
            <a:xfrm>
              <a:off x="7709283" y="40137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9" name="tx109"/>
            <p:cNvSpPr/>
            <p:nvPr/>
          </p:nvSpPr>
          <p:spPr>
            <a:xfrm>
              <a:off x="7974250" y="40107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10" name="tx110"/>
            <p:cNvSpPr/>
            <p:nvPr/>
          </p:nvSpPr>
          <p:spPr>
            <a:xfrm>
              <a:off x="1350069" y="27707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1" name="tx111"/>
            <p:cNvSpPr/>
            <p:nvPr/>
          </p:nvSpPr>
          <p:spPr>
            <a:xfrm>
              <a:off x="2674905" y="33193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112" name="tx112"/>
            <p:cNvSpPr/>
            <p:nvPr/>
          </p:nvSpPr>
          <p:spPr>
            <a:xfrm>
              <a:off x="4044913" y="35605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3" name="tx113"/>
            <p:cNvSpPr/>
            <p:nvPr/>
          </p:nvSpPr>
          <p:spPr>
            <a:xfrm>
              <a:off x="5324577" y="38021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14" name="tx114"/>
            <p:cNvSpPr/>
            <p:nvPr/>
          </p:nvSpPr>
          <p:spPr>
            <a:xfrm>
              <a:off x="6384447" y="38615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5" name="tx115"/>
            <p:cNvSpPr/>
            <p:nvPr/>
          </p:nvSpPr>
          <p:spPr>
            <a:xfrm>
              <a:off x="6649414" y="38585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6" name="tx116"/>
            <p:cNvSpPr/>
            <p:nvPr/>
          </p:nvSpPr>
          <p:spPr>
            <a:xfrm>
              <a:off x="6914381" y="38621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7" name="tx117"/>
            <p:cNvSpPr/>
            <p:nvPr/>
          </p:nvSpPr>
          <p:spPr>
            <a:xfrm>
              <a:off x="7179348" y="38510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18" name="tx118"/>
            <p:cNvSpPr/>
            <p:nvPr/>
          </p:nvSpPr>
          <p:spPr>
            <a:xfrm>
              <a:off x="7444316" y="38196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19" name="tx119"/>
            <p:cNvSpPr/>
            <p:nvPr/>
          </p:nvSpPr>
          <p:spPr>
            <a:xfrm>
              <a:off x="7709283" y="38331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20" name="tx120"/>
            <p:cNvSpPr/>
            <p:nvPr/>
          </p:nvSpPr>
          <p:spPr>
            <a:xfrm>
              <a:off x="7974250" y="383050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21" name="tx121"/>
            <p:cNvSpPr/>
            <p:nvPr/>
          </p:nvSpPr>
          <p:spPr>
            <a:xfrm>
              <a:off x="1350069" y="17038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122" name="tx122"/>
            <p:cNvSpPr/>
            <p:nvPr/>
          </p:nvSpPr>
          <p:spPr>
            <a:xfrm>
              <a:off x="2674905" y="268146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a:t>
              </a:r>
            </a:p>
          </p:txBody>
        </p:sp>
        <p:sp>
          <p:nvSpPr>
            <p:cNvPr id="123" name="tx123"/>
            <p:cNvSpPr/>
            <p:nvPr/>
          </p:nvSpPr>
          <p:spPr>
            <a:xfrm>
              <a:off x="3999741" y="31350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24" name="tx124"/>
            <p:cNvSpPr/>
            <p:nvPr/>
          </p:nvSpPr>
          <p:spPr>
            <a:xfrm>
              <a:off x="5324577" y="362004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25" name="tx125"/>
            <p:cNvSpPr/>
            <p:nvPr/>
          </p:nvSpPr>
          <p:spPr>
            <a:xfrm>
              <a:off x="6384447" y="36964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26" name="tx126"/>
            <p:cNvSpPr/>
            <p:nvPr/>
          </p:nvSpPr>
          <p:spPr>
            <a:xfrm>
              <a:off x="6649414" y="369773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27" name="tx127"/>
            <p:cNvSpPr/>
            <p:nvPr/>
          </p:nvSpPr>
          <p:spPr>
            <a:xfrm>
              <a:off x="6914381" y="370059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28" name="tx128"/>
            <p:cNvSpPr/>
            <p:nvPr/>
          </p:nvSpPr>
          <p:spPr>
            <a:xfrm>
              <a:off x="7179348" y="368496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29" name="tx129"/>
            <p:cNvSpPr/>
            <p:nvPr/>
          </p:nvSpPr>
          <p:spPr>
            <a:xfrm>
              <a:off x="7444316" y="363277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0.6</a:t>
              </a:r>
            </a:p>
          </p:txBody>
        </p:sp>
        <p:sp>
          <p:nvSpPr>
            <p:cNvPr id="130" name="tx130"/>
            <p:cNvSpPr/>
            <p:nvPr/>
          </p:nvSpPr>
          <p:spPr>
            <a:xfrm>
              <a:off x="7709283" y="36652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31" name="tx131"/>
            <p:cNvSpPr/>
            <p:nvPr/>
          </p:nvSpPr>
          <p:spPr>
            <a:xfrm>
              <a:off x="7974250" y="366603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0.5</a:t>
              </a:r>
            </a:p>
          </p:txBody>
        </p:sp>
        <p:sp>
          <p:nvSpPr>
            <p:cNvPr id="132" name="tx132"/>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3" name="tx133"/>
            <p:cNvSpPr/>
            <p:nvPr/>
          </p:nvSpPr>
          <p:spPr>
            <a:xfrm>
              <a:off x="688596" y="3379089"/>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1M</a:t>
              </a:r>
            </a:p>
          </p:txBody>
        </p:sp>
        <p:sp>
          <p:nvSpPr>
            <p:cNvPr id="134" name="tx134"/>
            <p:cNvSpPr/>
            <p:nvPr/>
          </p:nvSpPr>
          <p:spPr>
            <a:xfrm>
              <a:off x="688596" y="2669801"/>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2M</a:t>
              </a:r>
            </a:p>
          </p:txBody>
        </p:sp>
        <p:sp>
          <p:nvSpPr>
            <p:cNvPr id="135" name="tx135"/>
            <p:cNvSpPr/>
            <p:nvPr/>
          </p:nvSpPr>
          <p:spPr>
            <a:xfrm>
              <a:off x="688596" y="1960514"/>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3M</a:t>
              </a:r>
            </a:p>
          </p:txBody>
        </p:sp>
        <p:sp>
          <p:nvSpPr>
            <p:cNvPr id="136" name="tx136"/>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7" name="tx137"/>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8" name="tx138"/>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39" name="tx139"/>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0" name="tx140"/>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1" name="tx141"/>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2" name="tx142"/>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3" name="tx143"/>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4" name="tx144"/>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5" name="tx145"/>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6" name="tx146"/>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7" name="tx147"/>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8" name="tx148"/>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49" name="tx149"/>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0" name="tx150"/>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1" name="tx151"/>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2" name="tx152"/>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3" name="tx153"/>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4" name="pl154"/>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5" name="pl155"/>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6" name="tx156"/>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7" name="tx157"/>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8" name="rc158"/>
            <p:cNvSpPr/>
            <p:nvPr/>
          </p:nvSpPr>
          <p:spPr>
            <a:xfrm>
              <a:off x="4648443" y="5056524"/>
              <a:ext cx="201456" cy="201456"/>
            </a:xfrm>
            <a:prstGeom prst="rect">
              <a:avLst/>
            </a:prstGeom>
            <a:solidFill>
              <a:srgbClr val="E2231A">
                <a:alpha val="100000"/>
              </a:srgbClr>
            </a:solidFill>
          </p:spPr>
          <p:txBody>
            <a:bodyPr/>
            <a:lstStyle/>
            <a:p/>
          </p:txBody>
        </p:sp>
        <p:sp>
          <p:nvSpPr>
            <p:cNvPr id="159" name="rc159"/>
            <p:cNvSpPr/>
            <p:nvPr/>
          </p:nvSpPr>
          <p:spPr>
            <a:xfrm>
              <a:off x="5667822" y="5056524"/>
              <a:ext cx="201456" cy="201456"/>
            </a:xfrm>
            <a:prstGeom prst="rect">
              <a:avLst/>
            </a:prstGeom>
            <a:solidFill>
              <a:srgbClr val="B3B3B3">
                <a:alpha val="100000"/>
              </a:srgbClr>
            </a:solidFill>
          </p:spPr>
          <p:txBody>
            <a:bodyPr/>
            <a:lstStyle/>
            <a:p/>
          </p:txBody>
        </p:sp>
        <p:sp>
          <p:nvSpPr>
            <p:cNvPr id="160" name="tx160"/>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1" name="tx161"/>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2" name="tx162"/>
            <p:cNvSpPr/>
            <p:nvPr/>
          </p:nvSpPr>
          <p:spPr>
            <a:xfrm>
              <a:off x="963002" y="1437626"/>
              <a:ext cx="803090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European Union, 2000-2025</a:t>
              </a:r>
            </a:p>
          </p:txBody>
        </p:sp>
        <p:sp>
          <p:nvSpPr>
            <p:cNvPr id="163" name="pl163"/>
            <p:cNvSpPr/>
            <p:nvPr/>
          </p:nvSpPr>
          <p:spPr>
            <a:xfrm>
              <a:off x="1979758"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332700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674254"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021502"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368750"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69" name="pl169"/>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65338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00063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347878"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695126"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04237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06134" y="5824947"/>
              <a:ext cx="2949273" cy="146176"/>
            </a:xfrm>
            <a:prstGeom prst="rect">
              <a:avLst/>
            </a:prstGeom>
            <a:solidFill>
              <a:srgbClr val="E2231A">
                <a:alpha val="100000"/>
              </a:srgbClr>
            </a:solidFill>
          </p:spPr>
          <p:txBody>
            <a:bodyPr/>
            <a:lstStyle/>
            <a:p/>
          </p:txBody>
        </p:sp>
        <p:sp>
          <p:nvSpPr>
            <p:cNvPr id="178" name="rc178"/>
            <p:cNvSpPr/>
            <p:nvPr/>
          </p:nvSpPr>
          <p:spPr>
            <a:xfrm>
              <a:off x="1306134" y="5662528"/>
              <a:ext cx="3433447" cy="146176"/>
            </a:xfrm>
            <a:prstGeom prst="rect">
              <a:avLst/>
            </a:prstGeom>
            <a:solidFill>
              <a:srgbClr val="E2231A">
                <a:alpha val="100000"/>
              </a:srgbClr>
            </a:solidFill>
          </p:spPr>
          <p:txBody>
            <a:bodyPr/>
            <a:lstStyle/>
            <a:p/>
          </p:txBody>
        </p:sp>
        <p:sp>
          <p:nvSpPr>
            <p:cNvPr id="179" name="rc179"/>
            <p:cNvSpPr/>
            <p:nvPr/>
          </p:nvSpPr>
          <p:spPr>
            <a:xfrm>
              <a:off x="1306134" y="5500109"/>
              <a:ext cx="3548273" cy="146176"/>
            </a:xfrm>
            <a:prstGeom prst="rect">
              <a:avLst/>
            </a:prstGeom>
            <a:solidFill>
              <a:srgbClr val="E2231A">
                <a:alpha val="100000"/>
              </a:srgbClr>
            </a:solidFill>
          </p:spPr>
          <p:txBody>
            <a:bodyPr/>
            <a:lstStyle/>
            <a:p/>
          </p:txBody>
        </p:sp>
        <p:sp>
          <p:nvSpPr>
            <p:cNvPr id="180" name="rc180"/>
            <p:cNvSpPr/>
            <p:nvPr/>
          </p:nvSpPr>
          <p:spPr>
            <a:xfrm>
              <a:off x="4255408" y="5824947"/>
              <a:ext cx="3319335" cy="146176"/>
            </a:xfrm>
            <a:prstGeom prst="rect">
              <a:avLst/>
            </a:prstGeom>
            <a:solidFill>
              <a:srgbClr val="B3B3B3">
                <a:alpha val="100000"/>
              </a:srgbClr>
            </a:solidFill>
          </p:spPr>
          <p:txBody>
            <a:bodyPr/>
            <a:lstStyle/>
            <a:p/>
          </p:txBody>
        </p:sp>
        <p:sp>
          <p:nvSpPr>
            <p:cNvPr id="181" name="rc181"/>
            <p:cNvSpPr/>
            <p:nvPr/>
          </p:nvSpPr>
          <p:spPr>
            <a:xfrm>
              <a:off x="4739582" y="5662528"/>
              <a:ext cx="3429204" cy="146176"/>
            </a:xfrm>
            <a:prstGeom prst="rect">
              <a:avLst/>
            </a:prstGeom>
            <a:solidFill>
              <a:srgbClr val="B3B3B3">
                <a:alpha val="100000"/>
              </a:srgbClr>
            </a:solidFill>
          </p:spPr>
          <p:txBody>
            <a:bodyPr/>
            <a:lstStyle/>
            <a:p/>
          </p:txBody>
        </p:sp>
        <p:sp>
          <p:nvSpPr>
            <p:cNvPr id="182" name="rc182"/>
            <p:cNvSpPr/>
            <p:nvPr/>
          </p:nvSpPr>
          <p:spPr>
            <a:xfrm>
              <a:off x="4854408" y="5500109"/>
              <a:ext cx="3298884" cy="146176"/>
            </a:xfrm>
            <a:prstGeom prst="rect">
              <a:avLst/>
            </a:prstGeom>
            <a:solidFill>
              <a:srgbClr val="B3B3B3">
                <a:alpha val="100000"/>
              </a:srgbClr>
            </a:solidFill>
          </p:spPr>
          <p:txBody>
            <a:bodyPr/>
            <a:lstStyle/>
            <a:p/>
          </p:txBody>
        </p:sp>
        <p:sp>
          <p:nvSpPr>
            <p:cNvPr id="183" name="tx183"/>
            <p:cNvSpPr/>
            <p:nvPr/>
          </p:nvSpPr>
          <p:spPr>
            <a:xfrm>
              <a:off x="2401432"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0.2</a:t>
              </a:r>
            </a:p>
          </p:txBody>
        </p:sp>
        <p:sp>
          <p:nvSpPr>
            <p:cNvPr id="184" name="tx184"/>
            <p:cNvSpPr/>
            <p:nvPr/>
          </p:nvSpPr>
          <p:spPr>
            <a:xfrm>
              <a:off x="2643519"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0.3</a:t>
              </a:r>
            </a:p>
          </p:txBody>
        </p:sp>
        <p:sp>
          <p:nvSpPr>
            <p:cNvPr id="185" name="tx185"/>
            <p:cNvSpPr/>
            <p:nvPr/>
          </p:nvSpPr>
          <p:spPr>
            <a:xfrm>
              <a:off x="2700932"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0.3</a:t>
              </a:r>
            </a:p>
          </p:txBody>
        </p:sp>
        <p:sp>
          <p:nvSpPr>
            <p:cNvPr id="186" name="tx186"/>
            <p:cNvSpPr/>
            <p:nvPr/>
          </p:nvSpPr>
          <p:spPr>
            <a:xfrm>
              <a:off x="5535737" y="5852773"/>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0.2</a:t>
              </a:r>
            </a:p>
          </p:txBody>
        </p:sp>
        <p:sp>
          <p:nvSpPr>
            <p:cNvPr id="187" name="tx187"/>
            <p:cNvSpPr/>
            <p:nvPr/>
          </p:nvSpPr>
          <p:spPr>
            <a:xfrm>
              <a:off x="6074845" y="5690354"/>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0.3</a:t>
              </a:r>
            </a:p>
          </p:txBody>
        </p:sp>
        <p:sp>
          <p:nvSpPr>
            <p:cNvPr id="188" name="tx188"/>
            <p:cNvSpPr/>
            <p:nvPr/>
          </p:nvSpPr>
          <p:spPr>
            <a:xfrm>
              <a:off x="6124512"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0.2</a:t>
              </a:r>
            </a:p>
          </p:txBody>
        </p:sp>
        <p:sp>
          <p:nvSpPr>
            <p:cNvPr id="189" name="tx189"/>
            <p:cNvSpPr/>
            <p:nvPr/>
          </p:nvSpPr>
          <p:spPr>
            <a:xfrm>
              <a:off x="7635012" y="5846326"/>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0.5</a:t>
              </a:r>
            </a:p>
          </p:txBody>
        </p:sp>
        <p:sp>
          <p:nvSpPr>
            <p:cNvPr id="190" name="tx190"/>
            <p:cNvSpPr/>
            <p:nvPr/>
          </p:nvSpPr>
          <p:spPr>
            <a:xfrm>
              <a:off x="8229054" y="5683907"/>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0.5</a:t>
              </a:r>
            </a:p>
          </p:txBody>
        </p:sp>
        <p:sp>
          <p:nvSpPr>
            <p:cNvPr id="191" name="tx191"/>
            <p:cNvSpPr/>
            <p:nvPr/>
          </p:nvSpPr>
          <p:spPr>
            <a:xfrm>
              <a:off x="8213561" y="5521489"/>
              <a:ext cx="200893"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0.5</a:t>
              </a:r>
            </a:p>
          </p:txBody>
        </p:sp>
        <p:sp>
          <p:nvSpPr>
            <p:cNvPr id="192" name="tx192"/>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3" name="tx193"/>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 name="tx194"/>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5" name="tx195"/>
            <p:cNvSpPr/>
            <p:nvPr/>
          </p:nvSpPr>
          <p:spPr>
            <a:xfrm>
              <a:off x="1131347"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6" name="tx196"/>
            <p:cNvSpPr/>
            <p:nvPr/>
          </p:nvSpPr>
          <p:spPr>
            <a:xfrm>
              <a:off x="2478595"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0.1 M</a:t>
              </a:r>
            </a:p>
          </p:txBody>
        </p:sp>
        <p:sp>
          <p:nvSpPr>
            <p:cNvPr id="197" name="tx197"/>
            <p:cNvSpPr/>
            <p:nvPr/>
          </p:nvSpPr>
          <p:spPr>
            <a:xfrm>
              <a:off x="3825843"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0.2 M</a:t>
              </a:r>
            </a:p>
          </p:txBody>
        </p:sp>
        <p:sp>
          <p:nvSpPr>
            <p:cNvPr id="198" name="tx198"/>
            <p:cNvSpPr/>
            <p:nvPr/>
          </p:nvSpPr>
          <p:spPr>
            <a:xfrm>
              <a:off x="5173090"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0.3 M</a:t>
              </a:r>
            </a:p>
          </p:txBody>
        </p:sp>
        <p:sp>
          <p:nvSpPr>
            <p:cNvPr id="199" name="tx199"/>
            <p:cNvSpPr/>
            <p:nvPr/>
          </p:nvSpPr>
          <p:spPr>
            <a:xfrm>
              <a:off x="6520338"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0.4 M</a:t>
              </a:r>
            </a:p>
          </p:txBody>
        </p:sp>
        <p:sp>
          <p:nvSpPr>
            <p:cNvPr id="200" name="tx200"/>
            <p:cNvSpPr/>
            <p:nvPr/>
          </p:nvSpPr>
          <p:spPr>
            <a:xfrm>
              <a:off x="786758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0.5 M</a:t>
              </a:r>
            </a:p>
          </p:txBody>
        </p:sp>
        <p:sp>
          <p:nvSpPr>
            <p:cNvPr id="201" name="tx201"/>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2" name="tx202"/>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3" name="tx203"/>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93%. This is lower than in 2019, where coverage was 95%.
263,000 children missed their routine first dose of measles vaccine.
MCV2 is typically administered to children between 18 months and five years old. MCV2 coverage remained constant at 88% in 2025.</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93% in 2025, leaving 263,000 children without any protection against measles. MCV2 coverage remained constant 88% in 2025.</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838" y="3921521"/>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6" name="pl6"/>
            <p:cNvSpPr/>
            <p:nvPr/>
          </p:nvSpPr>
          <p:spPr>
            <a:xfrm>
              <a:off x="1028838" y="3341137"/>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7" name="pl7"/>
            <p:cNvSpPr/>
            <p:nvPr/>
          </p:nvSpPr>
          <p:spPr>
            <a:xfrm>
              <a:off x="1028838" y="2760754"/>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8" name="pl8"/>
            <p:cNvSpPr/>
            <p:nvPr/>
          </p:nvSpPr>
          <p:spPr>
            <a:xfrm>
              <a:off x="1028838" y="2180370"/>
              <a:ext cx="7515907" cy="0"/>
            </a:xfrm>
            <a:custGeom>
              <a:avLst/>
              <a:pathLst>
                <a:path w="7515907" h="0">
                  <a:moveTo>
                    <a:pt x="0" y="0"/>
                  </a:moveTo>
                  <a:lnTo>
                    <a:pt x="7515907" y="0"/>
                  </a:lnTo>
                  <a:lnTo>
                    <a:pt x="7515907" y="0"/>
                  </a:lnTo>
                </a:path>
              </a:pathLst>
            </a:custGeom>
            <a:ln w="6775" cap="flat">
              <a:solidFill>
                <a:srgbClr val="EBEBEB">
                  <a:alpha val="100000"/>
                </a:srgbClr>
              </a:solidFill>
              <a:prstDash val="solid"/>
              <a:round/>
            </a:ln>
          </p:spPr>
          <p:txBody>
            <a:bodyPr/>
            <a:lstStyle/>
            <a:p/>
          </p:txBody>
        </p:sp>
        <p:sp>
          <p:nvSpPr>
            <p:cNvPr id="9" name="pl9"/>
            <p:cNvSpPr/>
            <p:nvPr/>
          </p:nvSpPr>
          <p:spPr>
            <a:xfrm>
              <a:off x="1028838" y="421171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0" name="pl10"/>
            <p:cNvSpPr/>
            <p:nvPr/>
          </p:nvSpPr>
          <p:spPr>
            <a:xfrm>
              <a:off x="1028838" y="363132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1" name="pl11"/>
            <p:cNvSpPr/>
            <p:nvPr/>
          </p:nvSpPr>
          <p:spPr>
            <a:xfrm>
              <a:off x="1028838" y="305094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2" name="pl12"/>
            <p:cNvSpPr/>
            <p:nvPr/>
          </p:nvSpPr>
          <p:spPr>
            <a:xfrm>
              <a:off x="1028838" y="247056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3" name="pl13"/>
            <p:cNvSpPr/>
            <p:nvPr/>
          </p:nvSpPr>
          <p:spPr>
            <a:xfrm>
              <a:off x="1028838" y="1890179"/>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4" name="pl14"/>
            <p:cNvSpPr/>
            <p:nvPr/>
          </p:nvSpPr>
          <p:spPr>
            <a:xfrm>
              <a:off x="148918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822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2727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631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0154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6535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9165"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97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6782"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0591"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440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70471" y="3296307"/>
              <a:ext cx="237427" cy="915405"/>
            </a:xfrm>
            <a:prstGeom prst="rect">
              <a:avLst/>
            </a:prstGeom>
            <a:solidFill>
              <a:srgbClr val="80BD41">
                <a:alpha val="100000"/>
              </a:srgbClr>
            </a:solidFill>
          </p:spPr>
          <p:txBody>
            <a:bodyPr/>
            <a:lstStyle/>
            <a:p/>
          </p:txBody>
        </p:sp>
        <p:sp>
          <p:nvSpPr>
            <p:cNvPr id="26" name="rc26"/>
            <p:cNvSpPr/>
            <p:nvPr/>
          </p:nvSpPr>
          <p:spPr>
            <a:xfrm>
              <a:off x="1370471" y="3183684"/>
              <a:ext cx="237427" cy="112622"/>
            </a:xfrm>
            <a:prstGeom prst="rect">
              <a:avLst/>
            </a:prstGeom>
            <a:solidFill>
              <a:srgbClr val="E2231A">
                <a:alpha val="100000"/>
              </a:srgbClr>
            </a:solidFill>
          </p:spPr>
          <p:txBody>
            <a:bodyPr/>
            <a:lstStyle/>
            <a:p/>
          </p:txBody>
        </p:sp>
        <p:sp>
          <p:nvSpPr>
            <p:cNvPr id="27" name="rc27"/>
            <p:cNvSpPr/>
            <p:nvPr/>
          </p:nvSpPr>
          <p:spPr>
            <a:xfrm>
              <a:off x="1634279" y="3300249"/>
              <a:ext cx="237427" cy="911463"/>
            </a:xfrm>
            <a:prstGeom prst="rect">
              <a:avLst/>
            </a:prstGeom>
            <a:solidFill>
              <a:srgbClr val="80BD41">
                <a:alpha val="100000"/>
              </a:srgbClr>
            </a:solidFill>
          </p:spPr>
          <p:txBody>
            <a:bodyPr/>
            <a:lstStyle/>
            <a:p/>
          </p:txBody>
        </p:sp>
        <p:sp>
          <p:nvSpPr>
            <p:cNvPr id="28" name="rc28"/>
            <p:cNvSpPr/>
            <p:nvPr/>
          </p:nvSpPr>
          <p:spPr>
            <a:xfrm>
              <a:off x="1634279" y="3200938"/>
              <a:ext cx="237427" cy="99310"/>
            </a:xfrm>
            <a:prstGeom prst="rect">
              <a:avLst/>
            </a:prstGeom>
            <a:solidFill>
              <a:srgbClr val="E2231A">
                <a:alpha val="100000"/>
              </a:srgbClr>
            </a:solidFill>
          </p:spPr>
          <p:txBody>
            <a:bodyPr/>
            <a:lstStyle/>
            <a:p/>
          </p:txBody>
        </p:sp>
        <p:sp>
          <p:nvSpPr>
            <p:cNvPr id="29" name="rc29"/>
            <p:cNvSpPr/>
            <p:nvPr/>
          </p:nvSpPr>
          <p:spPr>
            <a:xfrm>
              <a:off x="1898088" y="3295910"/>
              <a:ext cx="237427" cy="915802"/>
            </a:xfrm>
            <a:prstGeom prst="rect">
              <a:avLst/>
            </a:prstGeom>
            <a:solidFill>
              <a:srgbClr val="80BD41">
                <a:alpha val="100000"/>
              </a:srgbClr>
            </a:solidFill>
          </p:spPr>
          <p:txBody>
            <a:bodyPr/>
            <a:lstStyle/>
            <a:p/>
          </p:txBody>
        </p:sp>
        <p:sp>
          <p:nvSpPr>
            <p:cNvPr id="30" name="rc30"/>
            <p:cNvSpPr/>
            <p:nvPr/>
          </p:nvSpPr>
          <p:spPr>
            <a:xfrm>
              <a:off x="1898088" y="3207207"/>
              <a:ext cx="237427" cy="88702"/>
            </a:xfrm>
            <a:prstGeom prst="rect">
              <a:avLst/>
            </a:prstGeom>
            <a:solidFill>
              <a:srgbClr val="E2231A">
                <a:alpha val="100000"/>
              </a:srgbClr>
            </a:solidFill>
          </p:spPr>
          <p:txBody>
            <a:bodyPr/>
            <a:lstStyle/>
            <a:p/>
          </p:txBody>
        </p:sp>
        <p:sp>
          <p:nvSpPr>
            <p:cNvPr id="31" name="rc31"/>
            <p:cNvSpPr/>
            <p:nvPr/>
          </p:nvSpPr>
          <p:spPr>
            <a:xfrm>
              <a:off x="2161896" y="3281594"/>
              <a:ext cx="237427" cy="930118"/>
            </a:xfrm>
            <a:prstGeom prst="rect">
              <a:avLst/>
            </a:prstGeom>
            <a:solidFill>
              <a:srgbClr val="80BD41">
                <a:alpha val="100000"/>
              </a:srgbClr>
            </a:solidFill>
          </p:spPr>
          <p:txBody>
            <a:bodyPr/>
            <a:lstStyle/>
            <a:p/>
          </p:txBody>
        </p:sp>
        <p:sp>
          <p:nvSpPr>
            <p:cNvPr id="32" name="rc32"/>
            <p:cNvSpPr/>
            <p:nvPr/>
          </p:nvSpPr>
          <p:spPr>
            <a:xfrm>
              <a:off x="2161896" y="3203002"/>
              <a:ext cx="237427" cy="78591"/>
            </a:xfrm>
            <a:prstGeom prst="rect">
              <a:avLst/>
            </a:prstGeom>
            <a:solidFill>
              <a:srgbClr val="E2231A">
                <a:alpha val="100000"/>
              </a:srgbClr>
            </a:solidFill>
          </p:spPr>
          <p:txBody>
            <a:bodyPr/>
            <a:lstStyle/>
            <a:p/>
          </p:txBody>
        </p:sp>
        <p:sp>
          <p:nvSpPr>
            <p:cNvPr id="33" name="rc33"/>
            <p:cNvSpPr/>
            <p:nvPr/>
          </p:nvSpPr>
          <p:spPr>
            <a:xfrm>
              <a:off x="2425705" y="3264626"/>
              <a:ext cx="237427" cy="947086"/>
            </a:xfrm>
            <a:prstGeom prst="rect">
              <a:avLst/>
            </a:prstGeom>
            <a:solidFill>
              <a:srgbClr val="80BD41">
                <a:alpha val="100000"/>
              </a:srgbClr>
            </a:solidFill>
          </p:spPr>
          <p:txBody>
            <a:bodyPr/>
            <a:lstStyle/>
            <a:p/>
          </p:txBody>
        </p:sp>
        <p:sp>
          <p:nvSpPr>
            <p:cNvPr id="34" name="rc34"/>
            <p:cNvSpPr/>
            <p:nvPr/>
          </p:nvSpPr>
          <p:spPr>
            <a:xfrm>
              <a:off x="2425705" y="3189541"/>
              <a:ext cx="237427" cy="75085"/>
            </a:xfrm>
            <a:prstGeom prst="rect">
              <a:avLst/>
            </a:prstGeom>
            <a:solidFill>
              <a:srgbClr val="E2231A">
                <a:alpha val="100000"/>
              </a:srgbClr>
            </a:solidFill>
          </p:spPr>
          <p:txBody>
            <a:bodyPr/>
            <a:lstStyle/>
            <a:p/>
          </p:txBody>
        </p:sp>
        <p:sp>
          <p:nvSpPr>
            <p:cNvPr id="35" name="rc35"/>
            <p:cNvSpPr/>
            <p:nvPr/>
          </p:nvSpPr>
          <p:spPr>
            <a:xfrm>
              <a:off x="2689514" y="3259136"/>
              <a:ext cx="237427" cy="952576"/>
            </a:xfrm>
            <a:prstGeom prst="rect">
              <a:avLst/>
            </a:prstGeom>
            <a:solidFill>
              <a:srgbClr val="80BD41">
                <a:alpha val="100000"/>
              </a:srgbClr>
            </a:solidFill>
          </p:spPr>
          <p:txBody>
            <a:bodyPr/>
            <a:lstStyle/>
            <a:p/>
          </p:txBody>
        </p:sp>
        <p:sp>
          <p:nvSpPr>
            <p:cNvPr id="36" name="rc36"/>
            <p:cNvSpPr/>
            <p:nvPr/>
          </p:nvSpPr>
          <p:spPr>
            <a:xfrm>
              <a:off x="2689514" y="3185636"/>
              <a:ext cx="237427" cy="73499"/>
            </a:xfrm>
            <a:prstGeom prst="rect">
              <a:avLst/>
            </a:prstGeom>
            <a:solidFill>
              <a:srgbClr val="E2231A">
                <a:alpha val="100000"/>
              </a:srgbClr>
            </a:solidFill>
          </p:spPr>
          <p:txBody>
            <a:bodyPr/>
            <a:lstStyle/>
            <a:p/>
          </p:txBody>
        </p:sp>
        <p:sp>
          <p:nvSpPr>
            <p:cNvPr id="37" name="rc37"/>
            <p:cNvSpPr/>
            <p:nvPr/>
          </p:nvSpPr>
          <p:spPr>
            <a:xfrm>
              <a:off x="2953322" y="3236759"/>
              <a:ext cx="237427" cy="974953"/>
            </a:xfrm>
            <a:prstGeom prst="rect">
              <a:avLst/>
            </a:prstGeom>
            <a:solidFill>
              <a:srgbClr val="80BD41">
                <a:alpha val="100000"/>
              </a:srgbClr>
            </a:solidFill>
          </p:spPr>
          <p:txBody>
            <a:bodyPr/>
            <a:lstStyle/>
            <a:p/>
          </p:txBody>
        </p:sp>
        <p:sp>
          <p:nvSpPr>
            <p:cNvPr id="38" name="rc38"/>
            <p:cNvSpPr/>
            <p:nvPr/>
          </p:nvSpPr>
          <p:spPr>
            <a:xfrm>
              <a:off x="2953322" y="3170720"/>
              <a:ext cx="237427" cy="66038"/>
            </a:xfrm>
            <a:prstGeom prst="rect">
              <a:avLst/>
            </a:prstGeom>
            <a:solidFill>
              <a:srgbClr val="E2231A">
                <a:alpha val="100000"/>
              </a:srgbClr>
            </a:solidFill>
          </p:spPr>
          <p:txBody>
            <a:bodyPr/>
            <a:lstStyle/>
            <a:p/>
          </p:txBody>
        </p:sp>
        <p:sp>
          <p:nvSpPr>
            <p:cNvPr id="39" name="rc39"/>
            <p:cNvSpPr/>
            <p:nvPr/>
          </p:nvSpPr>
          <p:spPr>
            <a:xfrm>
              <a:off x="3217131" y="3226401"/>
              <a:ext cx="237427" cy="985311"/>
            </a:xfrm>
            <a:prstGeom prst="rect">
              <a:avLst/>
            </a:prstGeom>
            <a:solidFill>
              <a:srgbClr val="80BD41">
                <a:alpha val="100000"/>
              </a:srgbClr>
            </a:solidFill>
          </p:spPr>
          <p:txBody>
            <a:bodyPr/>
            <a:lstStyle/>
            <a:p/>
          </p:txBody>
        </p:sp>
        <p:sp>
          <p:nvSpPr>
            <p:cNvPr id="40" name="rc40"/>
            <p:cNvSpPr/>
            <p:nvPr/>
          </p:nvSpPr>
          <p:spPr>
            <a:xfrm>
              <a:off x="3217131" y="3166243"/>
              <a:ext cx="237427" cy="60158"/>
            </a:xfrm>
            <a:prstGeom prst="rect">
              <a:avLst/>
            </a:prstGeom>
            <a:solidFill>
              <a:srgbClr val="E2231A">
                <a:alpha val="100000"/>
              </a:srgbClr>
            </a:solidFill>
          </p:spPr>
          <p:txBody>
            <a:bodyPr/>
            <a:lstStyle/>
            <a:p/>
          </p:txBody>
        </p:sp>
        <p:sp>
          <p:nvSpPr>
            <p:cNvPr id="41" name="rc41"/>
            <p:cNvSpPr/>
            <p:nvPr/>
          </p:nvSpPr>
          <p:spPr>
            <a:xfrm>
              <a:off x="3480939" y="3199325"/>
              <a:ext cx="237427" cy="1012387"/>
            </a:xfrm>
            <a:prstGeom prst="rect">
              <a:avLst/>
            </a:prstGeom>
            <a:solidFill>
              <a:srgbClr val="80BD41">
                <a:alpha val="100000"/>
              </a:srgbClr>
            </a:solidFill>
          </p:spPr>
          <p:txBody>
            <a:bodyPr/>
            <a:lstStyle/>
            <a:p/>
          </p:txBody>
        </p:sp>
        <p:sp>
          <p:nvSpPr>
            <p:cNvPr id="42" name="rc42"/>
            <p:cNvSpPr/>
            <p:nvPr/>
          </p:nvSpPr>
          <p:spPr>
            <a:xfrm>
              <a:off x="3480939" y="3137666"/>
              <a:ext cx="237427" cy="61659"/>
            </a:xfrm>
            <a:prstGeom prst="rect">
              <a:avLst/>
            </a:prstGeom>
            <a:solidFill>
              <a:srgbClr val="E2231A">
                <a:alpha val="100000"/>
              </a:srgbClr>
            </a:solidFill>
          </p:spPr>
          <p:txBody>
            <a:bodyPr/>
            <a:lstStyle/>
            <a:p/>
          </p:txBody>
        </p:sp>
        <p:sp>
          <p:nvSpPr>
            <p:cNvPr id="43" name="rc43"/>
            <p:cNvSpPr/>
            <p:nvPr/>
          </p:nvSpPr>
          <p:spPr>
            <a:xfrm>
              <a:off x="3744748" y="3208232"/>
              <a:ext cx="237427" cy="1003480"/>
            </a:xfrm>
            <a:prstGeom prst="rect">
              <a:avLst/>
            </a:prstGeom>
            <a:solidFill>
              <a:srgbClr val="80BD41">
                <a:alpha val="100000"/>
              </a:srgbClr>
            </a:solidFill>
          </p:spPr>
          <p:txBody>
            <a:bodyPr/>
            <a:lstStyle/>
            <a:p/>
          </p:txBody>
        </p:sp>
        <p:sp>
          <p:nvSpPr>
            <p:cNvPr id="44" name="rc44"/>
            <p:cNvSpPr/>
            <p:nvPr/>
          </p:nvSpPr>
          <p:spPr>
            <a:xfrm>
              <a:off x="3744748" y="3145854"/>
              <a:ext cx="237427" cy="62377"/>
            </a:xfrm>
            <a:prstGeom prst="rect">
              <a:avLst/>
            </a:prstGeom>
            <a:solidFill>
              <a:srgbClr val="E2231A">
                <a:alpha val="100000"/>
              </a:srgbClr>
            </a:solidFill>
          </p:spPr>
          <p:txBody>
            <a:bodyPr/>
            <a:lstStyle/>
            <a:p/>
          </p:txBody>
        </p:sp>
        <p:sp>
          <p:nvSpPr>
            <p:cNvPr id="45" name="rc45"/>
            <p:cNvSpPr/>
            <p:nvPr/>
          </p:nvSpPr>
          <p:spPr>
            <a:xfrm>
              <a:off x="4008557" y="3212805"/>
              <a:ext cx="237427" cy="998907"/>
            </a:xfrm>
            <a:prstGeom prst="rect">
              <a:avLst/>
            </a:prstGeom>
            <a:solidFill>
              <a:srgbClr val="80BD41">
                <a:alpha val="100000"/>
              </a:srgbClr>
            </a:solidFill>
          </p:spPr>
          <p:txBody>
            <a:bodyPr/>
            <a:lstStyle/>
            <a:p/>
          </p:txBody>
        </p:sp>
        <p:sp>
          <p:nvSpPr>
            <p:cNvPr id="46" name="rc46"/>
            <p:cNvSpPr/>
            <p:nvPr/>
          </p:nvSpPr>
          <p:spPr>
            <a:xfrm>
              <a:off x="4008557" y="3148749"/>
              <a:ext cx="237427" cy="64055"/>
            </a:xfrm>
            <a:prstGeom prst="rect">
              <a:avLst/>
            </a:prstGeom>
            <a:solidFill>
              <a:srgbClr val="E2231A">
                <a:alpha val="100000"/>
              </a:srgbClr>
            </a:solidFill>
          </p:spPr>
          <p:txBody>
            <a:bodyPr/>
            <a:lstStyle/>
            <a:p/>
          </p:txBody>
        </p:sp>
        <p:sp>
          <p:nvSpPr>
            <p:cNvPr id="47" name="rc47"/>
            <p:cNvSpPr/>
            <p:nvPr/>
          </p:nvSpPr>
          <p:spPr>
            <a:xfrm>
              <a:off x="4272365" y="3243103"/>
              <a:ext cx="237427" cy="968609"/>
            </a:xfrm>
            <a:prstGeom prst="rect">
              <a:avLst/>
            </a:prstGeom>
            <a:solidFill>
              <a:srgbClr val="80BD41">
                <a:alpha val="100000"/>
              </a:srgbClr>
            </a:solidFill>
          </p:spPr>
          <p:txBody>
            <a:bodyPr/>
            <a:lstStyle/>
            <a:p/>
          </p:txBody>
        </p:sp>
        <p:sp>
          <p:nvSpPr>
            <p:cNvPr id="48" name="rc48"/>
            <p:cNvSpPr/>
            <p:nvPr/>
          </p:nvSpPr>
          <p:spPr>
            <a:xfrm>
              <a:off x="4272365" y="3181394"/>
              <a:ext cx="237427" cy="61709"/>
            </a:xfrm>
            <a:prstGeom prst="rect">
              <a:avLst/>
            </a:prstGeom>
            <a:solidFill>
              <a:srgbClr val="E2231A">
                <a:alpha val="100000"/>
              </a:srgbClr>
            </a:solidFill>
          </p:spPr>
          <p:txBody>
            <a:bodyPr/>
            <a:lstStyle/>
            <a:p/>
          </p:txBody>
        </p:sp>
        <p:sp>
          <p:nvSpPr>
            <p:cNvPr id="49" name="rc49"/>
            <p:cNvSpPr/>
            <p:nvPr/>
          </p:nvSpPr>
          <p:spPr>
            <a:xfrm>
              <a:off x="4536174" y="3249289"/>
              <a:ext cx="237427" cy="962423"/>
            </a:xfrm>
            <a:prstGeom prst="rect">
              <a:avLst/>
            </a:prstGeom>
            <a:solidFill>
              <a:srgbClr val="80BD41">
                <a:alpha val="100000"/>
              </a:srgbClr>
            </a:solidFill>
          </p:spPr>
          <p:txBody>
            <a:bodyPr/>
            <a:lstStyle/>
            <a:p/>
          </p:txBody>
        </p:sp>
        <p:sp>
          <p:nvSpPr>
            <p:cNvPr id="50" name="rc50"/>
            <p:cNvSpPr/>
            <p:nvPr/>
          </p:nvSpPr>
          <p:spPr>
            <a:xfrm>
              <a:off x="4536174" y="3193178"/>
              <a:ext cx="237427" cy="56110"/>
            </a:xfrm>
            <a:prstGeom prst="rect">
              <a:avLst/>
            </a:prstGeom>
            <a:solidFill>
              <a:srgbClr val="E2231A">
                <a:alpha val="100000"/>
              </a:srgbClr>
            </a:solidFill>
          </p:spPr>
          <p:txBody>
            <a:bodyPr/>
            <a:lstStyle/>
            <a:p/>
          </p:txBody>
        </p:sp>
        <p:sp>
          <p:nvSpPr>
            <p:cNvPr id="51" name="rc51"/>
            <p:cNvSpPr/>
            <p:nvPr/>
          </p:nvSpPr>
          <p:spPr>
            <a:xfrm>
              <a:off x="4799982" y="3277705"/>
              <a:ext cx="237427" cy="934007"/>
            </a:xfrm>
            <a:prstGeom prst="rect">
              <a:avLst/>
            </a:prstGeom>
            <a:solidFill>
              <a:srgbClr val="80BD41">
                <a:alpha val="100000"/>
              </a:srgbClr>
            </a:solidFill>
          </p:spPr>
          <p:txBody>
            <a:bodyPr/>
            <a:lstStyle/>
            <a:p/>
          </p:txBody>
        </p:sp>
        <p:sp>
          <p:nvSpPr>
            <p:cNvPr id="52" name="rc52"/>
            <p:cNvSpPr/>
            <p:nvPr/>
          </p:nvSpPr>
          <p:spPr>
            <a:xfrm>
              <a:off x="4799982" y="3219538"/>
              <a:ext cx="237427" cy="58166"/>
            </a:xfrm>
            <a:prstGeom prst="rect">
              <a:avLst/>
            </a:prstGeom>
            <a:solidFill>
              <a:srgbClr val="E2231A">
                <a:alpha val="100000"/>
              </a:srgbClr>
            </a:solidFill>
          </p:spPr>
          <p:txBody>
            <a:bodyPr/>
            <a:lstStyle/>
            <a:p/>
          </p:txBody>
        </p:sp>
        <p:sp>
          <p:nvSpPr>
            <p:cNvPr id="53" name="rc53"/>
            <p:cNvSpPr/>
            <p:nvPr/>
          </p:nvSpPr>
          <p:spPr>
            <a:xfrm>
              <a:off x="5063791" y="3273250"/>
              <a:ext cx="237427" cy="938462"/>
            </a:xfrm>
            <a:prstGeom prst="rect">
              <a:avLst/>
            </a:prstGeom>
            <a:solidFill>
              <a:srgbClr val="80BD41">
                <a:alpha val="100000"/>
              </a:srgbClr>
            </a:solidFill>
          </p:spPr>
          <p:txBody>
            <a:bodyPr/>
            <a:lstStyle/>
            <a:p/>
          </p:txBody>
        </p:sp>
        <p:sp>
          <p:nvSpPr>
            <p:cNvPr id="54" name="rc54"/>
            <p:cNvSpPr/>
            <p:nvPr/>
          </p:nvSpPr>
          <p:spPr>
            <a:xfrm>
              <a:off x="5063791" y="3211436"/>
              <a:ext cx="237427" cy="61814"/>
            </a:xfrm>
            <a:prstGeom prst="rect">
              <a:avLst/>
            </a:prstGeom>
            <a:solidFill>
              <a:srgbClr val="E2231A">
                <a:alpha val="100000"/>
              </a:srgbClr>
            </a:solidFill>
          </p:spPr>
          <p:txBody>
            <a:bodyPr/>
            <a:lstStyle/>
            <a:p/>
          </p:txBody>
        </p:sp>
        <p:sp>
          <p:nvSpPr>
            <p:cNvPr id="55" name="rc55"/>
            <p:cNvSpPr/>
            <p:nvPr/>
          </p:nvSpPr>
          <p:spPr>
            <a:xfrm>
              <a:off x="5327600" y="3282557"/>
              <a:ext cx="237427" cy="929155"/>
            </a:xfrm>
            <a:prstGeom prst="rect">
              <a:avLst/>
            </a:prstGeom>
            <a:solidFill>
              <a:srgbClr val="80BD41">
                <a:alpha val="100000"/>
              </a:srgbClr>
            </a:solidFill>
          </p:spPr>
          <p:txBody>
            <a:bodyPr/>
            <a:lstStyle/>
            <a:p/>
          </p:txBody>
        </p:sp>
        <p:sp>
          <p:nvSpPr>
            <p:cNvPr id="56" name="rc56"/>
            <p:cNvSpPr/>
            <p:nvPr/>
          </p:nvSpPr>
          <p:spPr>
            <a:xfrm>
              <a:off x="5327600" y="3217917"/>
              <a:ext cx="237427" cy="64640"/>
            </a:xfrm>
            <a:prstGeom prst="rect">
              <a:avLst/>
            </a:prstGeom>
            <a:solidFill>
              <a:srgbClr val="E2231A">
                <a:alpha val="100000"/>
              </a:srgbClr>
            </a:solidFill>
          </p:spPr>
          <p:txBody>
            <a:bodyPr/>
            <a:lstStyle/>
            <a:p/>
          </p:txBody>
        </p:sp>
        <p:sp>
          <p:nvSpPr>
            <p:cNvPr id="57" name="rc57"/>
            <p:cNvSpPr/>
            <p:nvPr/>
          </p:nvSpPr>
          <p:spPr>
            <a:xfrm>
              <a:off x="5591408" y="3271515"/>
              <a:ext cx="237427" cy="940197"/>
            </a:xfrm>
            <a:prstGeom prst="rect">
              <a:avLst/>
            </a:prstGeom>
            <a:solidFill>
              <a:srgbClr val="80BD41">
                <a:alpha val="100000"/>
              </a:srgbClr>
            </a:solidFill>
          </p:spPr>
          <p:txBody>
            <a:bodyPr/>
            <a:lstStyle/>
            <a:p/>
          </p:txBody>
        </p:sp>
        <p:sp>
          <p:nvSpPr>
            <p:cNvPr id="58" name="rc58"/>
            <p:cNvSpPr/>
            <p:nvPr/>
          </p:nvSpPr>
          <p:spPr>
            <a:xfrm>
              <a:off x="5591408" y="3207045"/>
              <a:ext cx="237427" cy="64470"/>
            </a:xfrm>
            <a:prstGeom prst="rect">
              <a:avLst/>
            </a:prstGeom>
            <a:solidFill>
              <a:srgbClr val="E2231A">
                <a:alpha val="100000"/>
              </a:srgbClr>
            </a:solidFill>
          </p:spPr>
          <p:txBody>
            <a:bodyPr/>
            <a:lstStyle/>
            <a:p/>
          </p:txBody>
        </p:sp>
        <p:sp>
          <p:nvSpPr>
            <p:cNvPr id="59" name="rc59"/>
            <p:cNvSpPr/>
            <p:nvPr/>
          </p:nvSpPr>
          <p:spPr>
            <a:xfrm>
              <a:off x="5855217" y="3278279"/>
              <a:ext cx="237427" cy="933433"/>
            </a:xfrm>
            <a:prstGeom prst="rect">
              <a:avLst/>
            </a:prstGeom>
            <a:solidFill>
              <a:srgbClr val="80BD41">
                <a:alpha val="100000"/>
              </a:srgbClr>
            </a:solidFill>
          </p:spPr>
          <p:txBody>
            <a:bodyPr/>
            <a:lstStyle/>
            <a:p/>
          </p:txBody>
        </p:sp>
        <p:sp>
          <p:nvSpPr>
            <p:cNvPr id="60" name="rc60"/>
            <p:cNvSpPr/>
            <p:nvPr/>
          </p:nvSpPr>
          <p:spPr>
            <a:xfrm>
              <a:off x="5855217" y="3219504"/>
              <a:ext cx="237427" cy="58774"/>
            </a:xfrm>
            <a:prstGeom prst="rect">
              <a:avLst/>
            </a:prstGeom>
            <a:solidFill>
              <a:srgbClr val="E2231A">
                <a:alpha val="100000"/>
              </a:srgbClr>
            </a:solidFill>
          </p:spPr>
          <p:txBody>
            <a:bodyPr/>
            <a:lstStyle/>
            <a:p/>
          </p:txBody>
        </p:sp>
        <p:sp>
          <p:nvSpPr>
            <p:cNvPr id="61" name="rc61"/>
            <p:cNvSpPr/>
            <p:nvPr/>
          </p:nvSpPr>
          <p:spPr>
            <a:xfrm>
              <a:off x="6119026" y="3292728"/>
              <a:ext cx="237427" cy="918984"/>
            </a:xfrm>
            <a:prstGeom prst="rect">
              <a:avLst/>
            </a:prstGeom>
            <a:solidFill>
              <a:srgbClr val="80BD41">
                <a:alpha val="100000"/>
              </a:srgbClr>
            </a:solidFill>
          </p:spPr>
          <p:txBody>
            <a:bodyPr/>
            <a:lstStyle/>
            <a:p/>
          </p:txBody>
        </p:sp>
        <p:sp>
          <p:nvSpPr>
            <p:cNvPr id="62" name="rc62"/>
            <p:cNvSpPr/>
            <p:nvPr/>
          </p:nvSpPr>
          <p:spPr>
            <a:xfrm>
              <a:off x="6119026" y="3238199"/>
              <a:ext cx="237427" cy="54529"/>
            </a:xfrm>
            <a:prstGeom prst="rect">
              <a:avLst/>
            </a:prstGeom>
            <a:solidFill>
              <a:srgbClr val="E2231A">
                <a:alpha val="100000"/>
              </a:srgbClr>
            </a:solidFill>
          </p:spPr>
          <p:txBody>
            <a:bodyPr/>
            <a:lstStyle/>
            <a:p/>
          </p:txBody>
        </p:sp>
        <p:sp>
          <p:nvSpPr>
            <p:cNvPr id="63" name="rc63"/>
            <p:cNvSpPr/>
            <p:nvPr/>
          </p:nvSpPr>
          <p:spPr>
            <a:xfrm>
              <a:off x="6382834" y="3306901"/>
              <a:ext cx="237427" cy="904811"/>
            </a:xfrm>
            <a:prstGeom prst="rect">
              <a:avLst/>
            </a:prstGeom>
            <a:solidFill>
              <a:srgbClr val="80BD41">
                <a:alpha val="100000"/>
              </a:srgbClr>
            </a:solidFill>
          </p:spPr>
          <p:txBody>
            <a:bodyPr/>
            <a:lstStyle/>
            <a:p/>
          </p:txBody>
        </p:sp>
        <p:sp>
          <p:nvSpPr>
            <p:cNvPr id="64" name="rc64"/>
            <p:cNvSpPr/>
            <p:nvPr/>
          </p:nvSpPr>
          <p:spPr>
            <a:xfrm>
              <a:off x="6382834" y="3256080"/>
              <a:ext cx="237427" cy="50820"/>
            </a:xfrm>
            <a:prstGeom prst="rect">
              <a:avLst/>
            </a:prstGeom>
            <a:solidFill>
              <a:srgbClr val="E2231A">
                <a:alpha val="100000"/>
              </a:srgbClr>
            </a:solidFill>
          </p:spPr>
          <p:txBody>
            <a:bodyPr/>
            <a:lstStyle/>
            <a:p/>
          </p:txBody>
        </p:sp>
        <p:sp>
          <p:nvSpPr>
            <p:cNvPr id="65" name="rc65"/>
            <p:cNvSpPr/>
            <p:nvPr/>
          </p:nvSpPr>
          <p:spPr>
            <a:xfrm>
              <a:off x="6646643" y="3328990"/>
              <a:ext cx="237427" cy="882722"/>
            </a:xfrm>
            <a:prstGeom prst="rect">
              <a:avLst/>
            </a:prstGeom>
            <a:solidFill>
              <a:srgbClr val="80BD41">
                <a:alpha val="100000"/>
              </a:srgbClr>
            </a:solidFill>
          </p:spPr>
          <p:txBody>
            <a:bodyPr/>
            <a:lstStyle/>
            <a:p/>
          </p:txBody>
        </p:sp>
        <p:sp>
          <p:nvSpPr>
            <p:cNvPr id="66" name="rc66"/>
            <p:cNvSpPr/>
            <p:nvPr/>
          </p:nvSpPr>
          <p:spPr>
            <a:xfrm>
              <a:off x="6646643" y="3275837"/>
              <a:ext cx="237427" cy="53152"/>
            </a:xfrm>
            <a:prstGeom prst="rect">
              <a:avLst/>
            </a:prstGeom>
            <a:solidFill>
              <a:srgbClr val="E2231A">
                <a:alpha val="100000"/>
              </a:srgbClr>
            </a:solidFill>
          </p:spPr>
          <p:txBody>
            <a:bodyPr/>
            <a:lstStyle/>
            <a:p/>
          </p:txBody>
        </p:sp>
        <p:sp>
          <p:nvSpPr>
            <p:cNvPr id="67" name="rc67"/>
            <p:cNvSpPr/>
            <p:nvPr/>
          </p:nvSpPr>
          <p:spPr>
            <a:xfrm>
              <a:off x="6910451" y="3323895"/>
              <a:ext cx="237427" cy="887817"/>
            </a:xfrm>
            <a:prstGeom prst="rect">
              <a:avLst/>
            </a:prstGeom>
            <a:solidFill>
              <a:srgbClr val="80BD41">
                <a:alpha val="100000"/>
              </a:srgbClr>
            </a:solidFill>
          </p:spPr>
          <p:txBody>
            <a:bodyPr/>
            <a:lstStyle/>
            <a:p/>
          </p:txBody>
        </p:sp>
        <p:sp>
          <p:nvSpPr>
            <p:cNvPr id="68" name="rc68"/>
            <p:cNvSpPr/>
            <p:nvPr/>
          </p:nvSpPr>
          <p:spPr>
            <a:xfrm>
              <a:off x="6910451" y="3272154"/>
              <a:ext cx="237427" cy="51740"/>
            </a:xfrm>
            <a:prstGeom prst="rect">
              <a:avLst/>
            </a:prstGeom>
            <a:solidFill>
              <a:srgbClr val="E2231A">
                <a:alpha val="100000"/>
              </a:srgbClr>
            </a:solidFill>
          </p:spPr>
          <p:txBody>
            <a:bodyPr/>
            <a:lstStyle/>
            <a:p/>
          </p:txBody>
        </p:sp>
        <p:sp>
          <p:nvSpPr>
            <p:cNvPr id="69" name="rc69"/>
            <p:cNvSpPr/>
            <p:nvPr/>
          </p:nvSpPr>
          <p:spPr>
            <a:xfrm>
              <a:off x="7174260" y="3369957"/>
              <a:ext cx="237427" cy="841755"/>
            </a:xfrm>
            <a:prstGeom prst="rect">
              <a:avLst/>
            </a:prstGeom>
            <a:solidFill>
              <a:srgbClr val="80BD41">
                <a:alpha val="100000"/>
              </a:srgbClr>
            </a:solidFill>
          </p:spPr>
          <p:txBody>
            <a:bodyPr/>
            <a:lstStyle/>
            <a:p/>
          </p:txBody>
        </p:sp>
        <p:sp>
          <p:nvSpPr>
            <p:cNvPr id="70" name="rc70"/>
            <p:cNvSpPr/>
            <p:nvPr/>
          </p:nvSpPr>
          <p:spPr>
            <a:xfrm>
              <a:off x="7174260" y="3316091"/>
              <a:ext cx="237427" cy="53866"/>
            </a:xfrm>
            <a:prstGeom prst="rect">
              <a:avLst/>
            </a:prstGeom>
            <a:solidFill>
              <a:srgbClr val="E2231A">
                <a:alpha val="100000"/>
              </a:srgbClr>
            </a:solidFill>
          </p:spPr>
          <p:txBody>
            <a:bodyPr/>
            <a:lstStyle/>
            <a:p/>
          </p:txBody>
        </p:sp>
        <p:sp>
          <p:nvSpPr>
            <p:cNvPr id="71" name="rc71"/>
            <p:cNvSpPr/>
            <p:nvPr/>
          </p:nvSpPr>
          <p:spPr>
            <a:xfrm>
              <a:off x="7438069" y="3399745"/>
              <a:ext cx="237427" cy="811967"/>
            </a:xfrm>
            <a:prstGeom prst="rect">
              <a:avLst/>
            </a:prstGeom>
            <a:solidFill>
              <a:srgbClr val="80BD41">
                <a:alpha val="100000"/>
              </a:srgbClr>
            </a:solidFill>
          </p:spPr>
          <p:txBody>
            <a:bodyPr/>
            <a:lstStyle/>
            <a:p/>
          </p:txBody>
        </p:sp>
        <p:sp>
          <p:nvSpPr>
            <p:cNvPr id="72" name="rc72"/>
            <p:cNvSpPr/>
            <p:nvPr/>
          </p:nvSpPr>
          <p:spPr>
            <a:xfrm>
              <a:off x="7438069" y="3342391"/>
              <a:ext cx="237427" cy="57354"/>
            </a:xfrm>
            <a:prstGeom prst="rect">
              <a:avLst/>
            </a:prstGeom>
            <a:solidFill>
              <a:srgbClr val="E2231A">
                <a:alpha val="100000"/>
              </a:srgbClr>
            </a:solidFill>
          </p:spPr>
          <p:txBody>
            <a:bodyPr/>
            <a:lstStyle/>
            <a:p/>
          </p:txBody>
        </p:sp>
        <p:sp>
          <p:nvSpPr>
            <p:cNvPr id="73" name="rc73"/>
            <p:cNvSpPr/>
            <p:nvPr/>
          </p:nvSpPr>
          <p:spPr>
            <a:xfrm>
              <a:off x="7701877" y="3407001"/>
              <a:ext cx="237427" cy="804711"/>
            </a:xfrm>
            <a:prstGeom prst="rect">
              <a:avLst/>
            </a:prstGeom>
            <a:solidFill>
              <a:srgbClr val="80BD41">
                <a:alpha val="100000"/>
              </a:srgbClr>
            </a:solidFill>
          </p:spPr>
          <p:txBody>
            <a:bodyPr/>
            <a:lstStyle/>
            <a:p/>
          </p:txBody>
        </p:sp>
        <p:sp>
          <p:nvSpPr>
            <p:cNvPr id="74" name="rc74"/>
            <p:cNvSpPr/>
            <p:nvPr/>
          </p:nvSpPr>
          <p:spPr>
            <a:xfrm>
              <a:off x="7701877" y="3347837"/>
              <a:ext cx="237427" cy="59164"/>
            </a:xfrm>
            <a:prstGeom prst="rect">
              <a:avLst/>
            </a:prstGeom>
            <a:solidFill>
              <a:srgbClr val="E2231A">
                <a:alpha val="100000"/>
              </a:srgbClr>
            </a:solidFill>
          </p:spPr>
          <p:txBody>
            <a:bodyPr/>
            <a:lstStyle/>
            <a:p/>
          </p:txBody>
        </p:sp>
        <p:sp>
          <p:nvSpPr>
            <p:cNvPr id="75" name="rc75"/>
            <p:cNvSpPr/>
            <p:nvPr/>
          </p:nvSpPr>
          <p:spPr>
            <a:xfrm>
              <a:off x="7965686" y="3418441"/>
              <a:ext cx="237427" cy="793271"/>
            </a:xfrm>
            <a:prstGeom prst="rect">
              <a:avLst/>
            </a:prstGeom>
            <a:solidFill>
              <a:srgbClr val="80BD41">
                <a:alpha val="100000"/>
              </a:srgbClr>
            </a:solidFill>
          </p:spPr>
          <p:txBody>
            <a:bodyPr/>
            <a:lstStyle/>
            <a:p/>
          </p:txBody>
        </p:sp>
        <p:sp>
          <p:nvSpPr>
            <p:cNvPr id="76" name="rc76"/>
            <p:cNvSpPr/>
            <p:nvPr/>
          </p:nvSpPr>
          <p:spPr>
            <a:xfrm>
              <a:off x="7965686" y="3357298"/>
              <a:ext cx="237427" cy="61142"/>
            </a:xfrm>
            <a:prstGeom prst="rect">
              <a:avLst/>
            </a:prstGeom>
            <a:solidFill>
              <a:srgbClr val="E2231A">
                <a:alpha val="100000"/>
              </a:srgbClr>
            </a:solidFill>
          </p:spPr>
          <p:txBody>
            <a:bodyPr/>
            <a:lstStyle/>
            <a:p/>
          </p:txBody>
        </p:sp>
        <p:sp>
          <p:nvSpPr>
            <p:cNvPr id="77" name="pl77"/>
            <p:cNvSpPr/>
            <p:nvPr/>
          </p:nvSpPr>
          <p:spPr>
            <a:xfrm>
              <a:off x="1489184" y="2171024"/>
              <a:ext cx="6595215" cy="128885"/>
            </a:xfrm>
            <a:custGeom>
              <a:avLst/>
              <a:pathLst>
                <a:path w="6595215" h="128885">
                  <a:moveTo>
                    <a:pt x="0" y="128885"/>
                  </a:moveTo>
                  <a:lnTo>
                    <a:pt x="263808" y="107404"/>
                  </a:lnTo>
                  <a:lnTo>
                    <a:pt x="527617" y="85923"/>
                  </a:lnTo>
                  <a:lnTo>
                    <a:pt x="791425" y="64442"/>
                  </a:lnTo>
                  <a:lnTo>
                    <a:pt x="1055234" y="42961"/>
                  </a:lnTo>
                  <a:lnTo>
                    <a:pt x="1319043" y="42961"/>
                  </a:lnTo>
                  <a:lnTo>
                    <a:pt x="1582851" y="21480"/>
                  </a:lnTo>
                  <a:lnTo>
                    <a:pt x="1846660" y="21480"/>
                  </a:lnTo>
                  <a:lnTo>
                    <a:pt x="2110468" y="21480"/>
                  </a:lnTo>
                  <a:lnTo>
                    <a:pt x="2374277" y="21480"/>
                  </a:lnTo>
                  <a:lnTo>
                    <a:pt x="2638086" y="21480"/>
                  </a:lnTo>
                  <a:lnTo>
                    <a:pt x="2901894" y="21480"/>
                  </a:lnTo>
                  <a:lnTo>
                    <a:pt x="3165703" y="21480"/>
                  </a:lnTo>
                  <a:lnTo>
                    <a:pt x="3429511" y="21480"/>
                  </a:lnTo>
                  <a:lnTo>
                    <a:pt x="3693320" y="21480"/>
                  </a:lnTo>
                  <a:lnTo>
                    <a:pt x="3957129" y="42961"/>
                  </a:lnTo>
                  <a:lnTo>
                    <a:pt x="4220937" y="21480"/>
                  </a:lnTo>
                  <a:lnTo>
                    <a:pt x="4484746" y="21480"/>
                  </a:lnTo>
                  <a:lnTo>
                    <a:pt x="4748554" y="21480"/>
                  </a:lnTo>
                  <a:lnTo>
                    <a:pt x="5012363" y="0"/>
                  </a:lnTo>
                  <a:lnTo>
                    <a:pt x="5276172" y="21480"/>
                  </a:lnTo>
                  <a:lnTo>
                    <a:pt x="5539980" y="21480"/>
                  </a:lnTo>
                  <a:lnTo>
                    <a:pt x="5803789" y="21480"/>
                  </a:lnTo>
                  <a:lnTo>
                    <a:pt x="6067598" y="42961"/>
                  </a:lnTo>
                  <a:lnTo>
                    <a:pt x="6331406" y="42961"/>
                  </a:lnTo>
                  <a:lnTo>
                    <a:pt x="6595215" y="42961"/>
                  </a:lnTo>
                </a:path>
              </a:pathLst>
            </a:custGeom>
            <a:ln w="27101" cap="flat">
              <a:solidFill>
                <a:srgbClr val="0058AB">
                  <a:alpha val="100000"/>
                </a:srgbClr>
              </a:solidFill>
              <a:prstDash val="solid"/>
              <a:round/>
            </a:ln>
          </p:spPr>
          <p:txBody>
            <a:bodyPr/>
            <a:lstStyle/>
            <a:p/>
          </p:txBody>
        </p:sp>
        <p:sp>
          <p:nvSpPr>
            <p:cNvPr id="78" name="tx78"/>
            <p:cNvSpPr/>
            <p:nvPr/>
          </p:nvSpPr>
          <p:spPr>
            <a:xfrm>
              <a:off x="1418867" y="21188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89</a:t>
              </a:r>
            </a:p>
          </p:txBody>
        </p:sp>
        <p:sp>
          <p:nvSpPr>
            <p:cNvPr id="79" name="tx79"/>
            <p:cNvSpPr/>
            <p:nvPr/>
          </p:nvSpPr>
          <p:spPr>
            <a:xfrm>
              <a:off x="2737910"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0" name="tx80"/>
            <p:cNvSpPr/>
            <p:nvPr/>
          </p:nvSpPr>
          <p:spPr>
            <a:xfrm>
              <a:off x="4056953"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1" name="tx81"/>
            <p:cNvSpPr/>
            <p:nvPr/>
          </p:nvSpPr>
          <p:spPr>
            <a:xfrm>
              <a:off x="5375996"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2" name="tx82"/>
            <p:cNvSpPr/>
            <p:nvPr/>
          </p:nvSpPr>
          <p:spPr>
            <a:xfrm>
              <a:off x="6431231" y="19899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95</a:t>
              </a:r>
            </a:p>
          </p:txBody>
        </p:sp>
        <p:sp>
          <p:nvSpPr>
            <p:cNvPr id="83" name="tx83"/>
            <p:cNvSpPr/>
            <p:nvPr/>
          </p:nvSpPr>
          <p:spPr>
            <a:xfrm>
              <a:off x="6695039"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4" name="tx84"/>
            <p:cNvSpPr/>
            <p:nvPr/>
          </p:nvSpPr>
          <p:spPr>
            <a:xfrm>
              <a:off x="6958848"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5" name="tx85"/>
            <p:cNvSpPr/>
            <p:nvPr/>
          </p:nvSpPr>
          <p:spPr>
            <a:xfrm>
              <a:off x="7222657" y="20114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94</a:t>
              </a:r>
            </a:p>
          </p:txBody>
        </p:sp>
        <p:sp>
          <p:nvSpPr>
            <p:cNvPr id="86" name="tx86"/>
            <p:cNvSpPr/>
            <p:nvPr/>
          </p:nvSpPr>
          <p:spPr>
            <a:xfrm>
              <a:off x="7486465"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7" name="tx87"/>
            <p:cNvSpPr/>
            <p:nvPr/>
          </p:nvSpPr>
          <p:spPr>
            <a:xfrm>
              <a:off x="7750274"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8" name="tx88"/>
            <p:cNvSpPr/>
            <p:nvPr/>
          </p:nvSpPr>
          <p:spPr>
            <a:xfrm>
              <a:off x="8014082" y="20329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93</a:t>
              </a:r>
            </a:p>
          </p:txBody>
        </p:sp>
        <p:sp>
          <p:nvSpPr>
            <p:cNvPr id="89" name="tx89"/>
            <p:cNvSpPr/>
            <p:nvPr/>
          </p:nvSpPr>
          <p:spPr>
            <a:xfrm>
              <a:off x="1413884" y="37151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0" name="tx90"/>
            <p:cNvSpPr/>
            <p:nvPr/>
          </p:nvSpPr>
          <p:spPr>
            <a:xfrm>
              <a:off x="1413884" y="320117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0.5</a:t>
              </a:r>
            </a:p>
          </p:txBody>
        </p:sp>
        <p:sp>
          <p:nvSpPr>
            <p:cNvPr id="91" name="tx91"/>
            <p:cNvSpPr/>
            <p:nvPr/>
          </p:nvSpPr>
          <p:spPr>
            <a:xfrm>
              <a:off x="2732927" y="36966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92" name="tx92"/>
            <p:cNvSpPr/>
            <p:nvPr/>
          </p:nvSpPr>
          <p:spPr>
            <a:xfrm>
              <a:off x="2732927" y="318357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3" name="tx93"/>
            <p:cNvSpPr/>
            <p:nvPr/>
          </p:nvSpPr>
          <p:spPr>
            <a:xfrm>
              <a:off x="4051970" y="36734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94" name="tx94"/>
            <p:cNvSpPr/>
            <p:nvPr/>
          </p:nvSpPr>
          <p:spPr>
            <a:xfrm>
              <a:off x="4051970" y="31419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5" name="tx95"/>
            <p:cNvSpPr/>
            <p:nvPr/>
          </p:nvSpPr>
          <p:spPr>
            <a:xfrm>
              <a:off x="5416184" y="37083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96" name="tx96"/>
            <p:cNvSpPr/>
            <p:nvPr/>
          </p:nvSpPr>
          <p:spPr>
            <a:xfrm>
              <a:off x="5371013" y="321142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97" name="tx97"/>
            <p:cNvSpPr/>
            <p:nvPr/>
          </p:nvSpPr>
          <p:spPr>
            <a:xfrm>
              <a:off x="6426247" y="372049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98" name="tx98"/>
            <p:cNvSpPr/>
            <p:nvPr/>
          </p:nvSpPr>
          <p:spPr>
            <a:xfrm>
              <a:off x="6426247" y="324267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99" name="tx99"/>
            <p:cNvSpPr/>
            <p:nvPr/>
          </p:nvSpPr>
          <p:spPr>
            <a:xfrm>
              <a:off x="6690056" y="37315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0" name="tx100"/>
            <p:cNvSpPr/>
            <p:nvPr/>
          </p:nvSpPr>
          <p:spPr>
            <a:xfrm>
              <a:off x="6690056" y="3263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1" name="tx101"/>
            <p:cNvSpPr/>
            <p:nvPr/>
          </p:nvSpPr>
          <p:spPr>
            <a:xfrm>
              <a:off x="6953864" y="37289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02" name="tx102"/>
            <p:cNvSpPr/>
            <p:nvPr/>
          </p:nvSpPr>
          <p:spPr>
            <a:xfrm>
              <a:off x="6953864" y="32592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3" name="tx103"/>
            <p:cNvSpPr/>
            <p:nvPr/>
          </p:nvSpPr>
          <p:spPr>
            <a:xfrm>
              <a:off x="7217673" y="37520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104" name="tx104"/>
            <p:cNvSpPr/>
            <p:nvPr/>
          </p:nvSpPr>
          <p:spPr>
            <a:xfrm>
              <a:off x="7217673" y="33042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5" name="tx105"/>
            <p:cNvSpPr/>
            <p:nvPr/>
          </p:nvSpPr>
          <p:spPr>
            <a:xfrm>
              <a:off x="7481482" y="376691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6" name="tx106"/>
            <p:cNvSpPr/>
            <p:nvPr/>
          </p:nvSpPr>
          <p:spPr>
            <a:xfrm>
              <a:off x="7481482" y="33322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0.2</a:t>
              </a:r>
            </a:p>
          </p:txBody>
        </p:sp>
        <p:sp>
          <p:nvSpPr>
            <p:cNvPr id="107" name="tx107"/>
            <p:cNvSpPr/>
            <p:nvPr/>
          </p:nvSpPr>
          <p:spPr>
            <a:xfrm>
              <a:off x="7745290" y="37705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08" name="tx108"/>
            <p:cNvSpPr/>
            <p:nvPr/>
          </p:nvSpPr>
          <p:spPr>
            <a:xfrm>
              <a:off x="7745290" y="33386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09" name="tx109"/>
            <p:cNvSpPr/>
            <p:nvPr/>
          </p:nvSpPr>
          <p:spPr>
            <a:xfrm>
              <a:off x="8009099" y="37762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110" name="tx110"/>
            <p:cNvSpPr/>
            <p:nvPr/>
          </p:nvSpPr>
          <p:spPr>
            <a:xfrm>
              <a:off x="8009099" y="334905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0.3</a:t>
              </a:r>
            </a:p>
          </p:txBody>
        </p:sp>
        <p:sp>
          <p:nvSpPr>
            <p:cNvPr id="111" name="tx111"/>
            <p:cNvSpPr/>
            <p:nvPr/>
          </p:nvSpPr>
          <p:spPr>
            <a:xfrm>
              <a:off x="1413884" y="30284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2" name="tx112"/>
            <p:cNvSpPr/>
            <p:nvPr/>
          </p:nvSpPr>
          <p:spPr>
            <a:xfrm>
              <a:off x="2732927" y="30303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113" name="tx113"/>
            <p:cNvSpPr/>
            <p:nvPr/>
          </p:nvSpPr>
          <p:spPr>
            <a:xfrm>
              <a:off x="4051970" y="29934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14" name="tx114"/>
            <p:cNvSpPr/>
            <p:nvPr/>
          </p:nvSpPr>
          <p:spPr>
            <a:xfrm>
              <a:off x="5371013" y="30626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a:t>
              </a:r>
            </a:p>
          </p:txBody>
        </p:sp>
        <p:sp>
          <p:nvSpPr>
            <p:cNvPr id="115" name="tx115"/>
            <p:cNvSpPr/>
            <p:nvPr/>
          </p:nvSpPr>
          <p:spPr>
            <a:xfrm>
              <a:off x="6426247" y="310081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16" name="tx116"/>
            <p:cNvSpPr/>
            <p:nvPr/>
          </p:nvSpPr>
          <p:spPr>
            <a:xfrm>
              <a:off x="6735227" y="31205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7" name="tx117"/>
            <p:cNvSpPr/>
            <p:nvPr/>
          </p:nvSpPr>
          <p:spPr>
            <a:xfrm>
              <a:off x="6999036" y="31168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8" name="tx118"/>
            <p:cNvSpPr/>
            <p:nvPr/>
          </p:nvSpPr>
          <p:spPr>
            <a:xfrm>
              <a:off x="7217673" y="31608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9" name="tx119"/>
            <p:cNvSpPr/>
            <p:nvPr/>
          </p:nvSpPr>
          <p:spPr>
            <a:xfrm>
              <a:off x="7481482" y="318712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0" name="tx120"/>
            <p:cNvSpPr/>
            <p:nvPr/>
          </p:nvSpPr>
          <p:spPr>
            <a:xfrm>
              <a:off x="7745290" y="319257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1" name="tx121"/>
            <p:cNvSpPr/>
            <p:nvPr/>
          </p:nvSpPr>
          <p:spPr>
            <a:xfrm>
              <a:off x="8009099" y="32020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122" name="tx122"/>
            <p:cNvSpPr/>
            <p:nvPr/>
          </p:nvSpPr>
          <p:spPr>
            <a:xfrm>
              <a:off x="655495" y="4161695"/>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0.0M</a:t>
              </a:r>
            </a:p>
          </p:txBody>
        </p:sp>
        <p:sp>
          <p:nvSpPr>
            <p:cNvPr id="123" name="tx123"/>
            <p:cNvSpPr/>
            <p:nvPr/>
          </p:nvSpPr>
          <p:spPr>
            <a:xfrm>
              <a:off x="655495" y="3581311"/>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2.5M</a:t>
              </a:r>
            </a:p>
          </p:txBody>
        </p:sp>
        <p:sp>
          <p:nvSpPr>
            <p:cNvPr id="124" name="tx124"/>
            <p:cNvSpPr/>
            <p:nvPr/>
          </p:nvSpPr>
          <p:spPr>
            <a:xfrm>
              <a:off x="655495" y="3000928"/>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5.0M</a:t>
              </a:r>
            </a:p>
          </p:txBody>
        </p:sp>
        <p:sp>
          <p:nvSpPr>
            <p:cNvPr id="125" name="tx125"/>
            <p:cNvSpPr/>
            <p:nvPr/>
          </p:nvSpPr>
          <p:spPr>
            <a:xfrm>
              <a:off x="655495" y="2420544"/>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7.5M</a:t>
              </a:r>
            </a:p>
          </p:txBody>
        </p:sp>
        <p:sp>
          <p:nvSpPr>
            <p:cNvPr id="126" name="tx126"/>
            <p:cNvSpPr/>
            <p:nvPr/>
          </p:nvSpPr>
          <p:spPr>
            <a:xfrm>
              <a:off x="577771" y="1840161"/>
              <a:ext cx="3884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33373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65277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7182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9086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4610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60990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73717"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3752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401334"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65143"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895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5" name="pl145"/>
            <p:cNvSpPr/>
            <p:nvPr/>
          </p:nvSpPr>
          <p:spPr>
            <a:xfrm>
              <a:off x="293639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203499"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7" name="rc147"/>
            <p:cNvSpPr/>
            <p:nvPr/>
          </p:nvSpPr>
          <p:spPr>
            <a:xfrm>
              <a:off x="4492763" y="5080054"/>
              <a:ext cx="201456" cy="201456"/>
            </a:xfrm>
            <a:prstGeom prst="rect">
              <a:avLst/>
            </a:prstGeom>
            <a:solidFill>
              <a:srgbClr val="E2231A">
                <a:alpha val="100000"/>
              </a:srgbClr>
            </a:solidFill>
          </p:spPr>
          <p:txBody>
            <a:bodyPr/>
            <a:lstStyle/>
            <a:p/>
          </p:txBody>
        </p:sp>
        <p:sp>
          <p:nvSpPr>
            <p:cNvPr id="148" name="rc148"/>
            <p:cNvSpPr/>
            <p:nvPr/>
          </p:nvSpPr>
          <p:spPr>
            <a:xfrm>
              <a:off x="5698040" y="5080054"/>
              <a:ext cx="201456" cy="201456"/>
            </a:xfrm>
            <a:prstGeom prst="rect">
              <a:avLst/>
            </a:prstGeom>
            <a:solidFill>
              <a:srgbClr val="80BD41">
                <a:alpha val="100000"/>
              </a:srgbClr>
            </a:solidFill>
          </p:spPr>
          <p:txBody>
            <a:bodyPr/>
            <a:lstStyle/>
            <a:p/>
          </p:txBody>
        </p:sp>
        <p:sp>
          <p:nvSpPr>
            <p:cNvPr id="149" name="tx149"/>
            <p:cNvSpPr/>
            <p:nvPr/>
          </p:nvSpPr>
          <p:spPr>
            <a:xfrm>
              <a:off x="477280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7808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1028838"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1028838" y="1618677"/>
              <a:ext cx="210513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European Union, 2000-2025</a:t>
              </a:r>
            </a:p>
          </p:txBody>
        </p:sp>
        <p:sp>
          <p:nvSpPr>
            <p:cNvPr id="153" name="pl153"/>
            <p:cNvSpPr/>
            <p:nvPr/>
          </p:nvSpPr>
          <p:spPr>
            <a:xfrm>
              <a:off x="2160883"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41707"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32253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90335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48417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1028838" y="5902447"/>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59" name="pl159"/>
            <p:cNvSpPr/>
            <p:nvPr/>
          </p:nvSpPr>
          <p:spPr>
            <a:xfrm>
              <a:off x="1028838" y="5747382"/>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0" name="pl160"/>
            <p:cNvSpPr/>
            <p:nvPr/>
          </p:nvSpPr>
          <p:spPr>
            <a:xfrm>
              <a:off x="1028838" y="5592316"/>
              <a:ext cx="7515907" cy="0"/>
            </a:xfrm>
            <a:custGeom>
              <a:avLst/>
              <a:pathLst>
                <a:path w="7515907" h="0">
                  <a:moveTo>
                    <a:pt x="0" y="0"/>
                  </a:moveTo>
                  <a:lnTo>
                    <a:pt x="7515907" y="0"/>
                  </a:lnTo>
                  <a:lnTo>
                    <a:pt x="7515907" y="0"/>
                  </a:lnTo>
                </a:path>
              </a:pathLst>
            </a:custGeom>
            <a:ln w="13550" cap="flat">
              <a:solidFill>
                <a:srgbClr val="EBEBEB">
                  <a:alpha val="100000"/>
                </a:srgbClr>
              </a:solidFill>
              <a:prstDash val="solid"/>
              <a:round/>
            </a:ln>
          </p:spPr>
          <p:txBody>
            <a:bodyPr/>
            <a:lstStyle/>
            <a:p/>
          </p:txBody>
        </p:sp>
        <p:sp>
          <p:nvSpPr>
            <p:cNvPr id="161" name="pl161"/>
            <p:cNvSpPr/>
            <p:nvPr/>
          </p:nvSpPr>
          <p:spPr>
            <a:xfrm>
              <a:off x="1370471"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951295"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532119"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11294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69376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370471" y="5840421"/>
              <a:ext cx="6161219" cy="124052"/>
            </a:xfrm>
            <a:prstGeom prst="rect">
              <a:avLst/>
            </a:prstGeom>
            <a:solidFill>
              <a:srgbClr val="80BD41">
                <a:alpha val="100000"/>
              </a:srgbClr>
            </a:solidFill>
          </p:spPr>
          <p:txBody>
            <a:bodyPr/>
            <a:lstStyle/>
            <a:p/>
          </p:txBody>
        </p:sp>
        <p:sp>
          <p:nvSpPr>
            <p:cNvPr id="167" name="rc167"/>
            <p:cNvSpPr/>
            <p:nvPr/>
          </p:nvSpPr>
          <p:spPr>
            <a:xfrm>
              <a:off x="7531690" y="5840421"/>
              <a:ext cx="346059" cy="124052"/>
            </a:xfrm>
            <a:prstGeom prst="rect">
              <a:avLst/>
            </a:prstGeom>
            <a:solidFill>
              <a:srgbClr val="E2231A">
                <a:alpha val="100000"/>
              </a:srgbClr>
            </a:solidFill>
          </p:spPr>
          <p:txBody>
            <a:bodyPr/>
            <a:lstStyle/>
            <a:p/>
          </p:txBody>
        </p:sp>
        <p:sp>
          <p:nvSpPr>
            <p:cNvPr id="168" name="rc168"/>
            <p:cNvSpPr/>
            <p:nvPr/>
          </p:nvSpPr>
          <p:spPr>
            <a:xfrm>
              <a:off x="1370471" y="5685356"/>
              <a:ext cx="5479596" cy="124052"/>
            </a:xfrm>
            <a:prstGeom prst="rect">
              <a:avLst/>
            </a:prstGeom>
            <a:solidFill>
              <a:srgbClr val="80BD41">
                <a:alpha val="100000"/>
              </a:srgbClr>
            </a:solidFill>
          </p:spPr>
          <p:txBody>
            <a:bodyPr/>
            <a:lstStyle/>
            <a:p/>
          </p:txBody>
        </p:sp>
        <p:sp>
          <p:nvSpPr>
            <p:cNvPr id="169" name="rc169"/>
            <p:cNvSpPr/>
            <p:nvPr/>
          </p:nvSpPr>
          <p:spPr>
            <a:xfrm>
              <a:off x="6850067" y="5685356"/>
              <a:ext cx="402871" cy="124052"/>
            </a:xfrm>
            <a:prstGeom prst="rect">
              <a:avLst/>
            </a:prstGeom>
            <a:solidFill>
              <a:srgbClr val="E2231A">
                <a:alpha val="100000"/>
              </a:srgbClr>
            </a:solidFill>
          </p:spPr>
          <p:txBody>
            <a:bodyPr/>
            <a:lstStyle/>
            <a:p/>
          </p:txBody>
        </p:sp>
        <p:sp>
          <p:nvSpPr>
            <p:cNvPr id="170" name="rc170"/>
            <p:cNvSpPr/>
            <p:nvPr/>
          </p:nvSpPr>
          <p:spPr>
            <a:xfrm>
              <a:off x="1370471" y="5530290"/>
              <a:ext cx="5401698" cy="124052"/>
            </a:xfrm>
            <a:prstGeom prst="rect">
              <a:avLst/>
            </a:prstGeom>
            <a:solidFill>
              <a:srgbClr val="80BD41">
                <a:alpha val="100000"/>
              </a:srgbClr>
            </a:solidFill>
          </p:spPr>
          <p:txBody>
            <a:bodyPr/>
            <a:lstStyle/>
            <a:p/>
          </p:txBody>
        </p:sp>
        <p:sp>
          <p:nvSpPr>
            <p:cNvPr id="171" name="rc171"/>
            <p:cNvSpPr/>
            <p:nvPr/>
          </p:nvSpPr>
          <p:spPr>
            <a:xfrm>
              <a:off x="6772169" y="5530290"/>
              <a:ext cx="416344" cy="124052"/>
            </a:xfrm>
            <a:prstGeom prst="rect">
              <a:avLst/>
            </a:prstGeom>
            <a:solidFill>
              <a:srgbClr val="E2231A">
                <a:alpha val="100000"/>
              </a:srgbClr>
            </a:solidFill>
          </p:spPr>
          <p:txBody>
            <a:bodyPr/>
            <a:lstStyle/>
            <a:p/>
          </p:txBody>
        </p:sp>
        <p:sp>
          <p:nvSpPr>
            <p:cNvPr id="172" name="tx172"/>
            <p:cNvSpPr/>
            <p:nvPr/>
          </p:nvSpPr>
          <p:spPr>
            <a:xfrm>
              <a:off x="4363206"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3.9</a:t>
              </a:r>
            </a:p>
          </p:txBody>
        </p:sp>
        <p:sp>
          <p:nvSpPr>
            <p:cNvPr id="173" name="tx173"/>
            <p:cNvSpPr/>
            <p:nvPr/>
          </p:nvSpPr>
          <p:spPr>
            <a:xfrm>
              <a:off x="7616846"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0.2</a:t>
              </a:r>
            </a:p>
          </p:txBody>
        </p:sp>
        <p:sp>
          <p:nvSpPr>
            <p:cNvPr id="174" name="tx174"/>
            <p:cNvSpPr/>
            <p:nvPr/>
          </p:nvSpPr>
          <p:spPr>
            <a:xfrm>
              <a:off x="4022395"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3.5</a:t>
              </a:r>
            </a:p>
          </p:txBody>
        </p:sp>
        <p:sp>
          <p:nvSpPr>
            <p:cNvPr id="175" name="tx175"/>
            <p:cNvSpPr/>
            <p:nvPr/>
          </p:nvSpPr>
          <p:spPr>
            <a:xfrm>
              <a:off x="6963629"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0.3</a:t>
              </a:r>
            </a:p>
          </p:txBody>
        </p:sp>
        <p:sp>
          <p:nvSpPr>
            <p:cNvPr id="176" name="tx176"/>
            <p:cNvSpPr/>
            <p:nvPr/>
          </p:nvSpPr>
          <p:spPr>
            <a:xfrm>
              <a:off x="3983446"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3.4</a:t>
              </a:r>
            </a:p>
          </p:txBody>
        </p:sp>
        <p:sp>
          <p:nvSpPr>
            <p:cNvPr id="177" name="tx177"/>
            <p:cNvSpPr/>
            <p:nvPr/>
          </p:nvSpPr>
          <p:spPr>
            <a:xfrm>
              <a:off x="6892467"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0.3</a:t>
              </a:r>
            </a:p>
          </p:txBody>
        </p:sp>
        <p:sp>
          <p:nvSpPr>
            <p:cNvPr id="178" name="tx178"/>
            <p:cNvSpPr/>
            <p:nvPr/>
          </p:nvSpPr>
          <p:spPr>
            <a:xfrm>
              <a:off x="8115240"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4.1</a:t>
              </a:r>
            </a:p>
          </p:txBody>
        </p:sp>
        <p:sp>
          <p:nvSpPr>
            <p:cNvPr id="179" name="tx179"/>
            <p:cNvSpPr/>
            <p:nvPr/>
          </p:nvSpPr>
          <p:spPr>
            <a:xfrm>
              <a:off x="7459188"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3.7</a:t>
              </a:r>
            </a:p>
          </p:txBody>
        </p:sp>
        <p:sp>
          <p:nvSpPr>
            <p:cNvPr id="180" name="tx180"/>
            <p:cNvSpPr/>
            <p:nvPr/>
          </p:nvSpPr>
          <p:spPr>
            <a:xfrm>
              <a:off x="7391542"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3.7</a:t>
              </a:r>
            </a:p>
          </p:txBody>
        </p:sp>
        <p:sp>
          <p:nvSpPr>
            <p:cNvPr id="181" name="tx181"/>
            <p:cNvSpPr/>
            <p:nvPr/>
          </p:nvSpPr>
          <p:spPr>
            <a:xfrm>
              <a:off x="655312"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2" name="tx182"/>
            <p:cNvSpPr/>
            <p:nvPr/>
          </p:nvSpPr>
          <p:spPr>
            <a:xfrm>
              <a:off x="655312"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3" name="tx183"/>
            <p:cNvSpPr/>
            <p:nvPr/>
          </p:nvSpPr>
          <p:spPr>
            <a:xfrm>
              <a:off x="655312"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4" name="tx184"/>
            <p:cNvSpPr/>
            <p:nvPr/>
          </p:nvSpPr>
          <p:spPr>
            <a:xfrm>
              <a:off x="1253976"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5" name="tx185"/>
            <p:cNvSpPr/>
            <p:nvPr/>
          </p:nvSpPr>
          <p:spPr>
            <a:xfrm>
              <a:off x="283480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 M</a:t>
              </a:r>
            </a:p>
          </p:txBody>
        </p:sp>
        <p:sp>
          <p:nvSpPr>
            <p:cNvPr id="186" name="tx186"/>
            <p:cNvSpPr/>
            <p:nvPr/>
          </p:nvSpPr>
          <p:spPr>
            <a:xfrm>
              <a:off x="4415624"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 M</a:t>
              </a:r>
            </a:p>
          </p:txBody>
        </p:sp>
        <p:sp>
          <p:nvSpPr>
            <p:cNvPr id="187" name="tx187"/>
            <p:cNvSpPr/>
            <p:nvPr/>
          </p:nvSpPr>
          <p:spPr>
            <a:xfrm>
              <a:off x="5996448"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 M</a:t>
              </a:r>
            </a:p>
          </p:txBody>
        </p:sp>
        <p:sp>
          <p:nvSpPr>
            <p:cNvPr id="188" name="tx188"/>
            <p:cNvSpPr/>
            <p:nvPr/>
          </p:nvSpPr>
          <p:spPr>
            <a:xfrm>
              <a:off x="757727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 M</a:t>
              </a:r>
            </a:p>
          </p:txBody>
        </p:sp>
        <p:sp>
          <p:nvSpPr>
            <p:cNvPr id="189" name="tx189"/>
            <p:cNvSpPr/>
            <p:nvPr/>
          </p:nvSpPr>
          <p:spPr>
            <a:xfrm>
              <a:off x="389767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90" name="tx190"/>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1" name="tx191"/>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(93%) was lower than in 2019 (95%).
The number of children vaccinated with MCV1 decreased 12% from 3.9 million in 2019 to 3.4 million in 2025.
The number of surviving infants decreased approximately 11% from 4.1 million in 2019 to 3.7 million in 2025.
In 2025, 480,000 fewer children were vaccinated than in 2019.
In 2025, there were 436,000 fewer surviving infants (target population) than in 2019.
For vaccine coverage to increase, the number of children vaccinated needs to either increase or at least decline at a slower rate than the decline in surviving infant target population.</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93%: 3.4 million children received the measles vaccine, but 263,000 remain unvaccinated against the highly contagious disease.</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87112" y="2500684"/>
              <a:ext cx="259608"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 name="rc5"/>
            <p:cNvSpPr/>
            <p:nvPr/>
          </p:nvSpPr>
          <p:spPr>
            <a:xfrm>
              <a:off x="2246720" y="2500684"/>
              <a:ext cx="259608"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 name="rc6"/>
            <p:cNvSpPr/>
            <p:nvPr/>
          </p:nvSpPr>
          <p:spPr>
            <a:xfrm>
              <a:off x="2506328" y="2500684"/>
              <a:ext cx="259608"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 name="rc7"/>
            <p:cNvSpPr/>
            <p:nvPr/>
          </p:nvSpPr>
          <p:spPr>
            <a:xfrm>
              <a:off x="2765936" y="2500684"/>
              <a:ext cx="259608"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 name="rc8"/>
            <p:cNvSpPr/>
            <p:nvPr/>
          </p:nvSpPr>
          <p:spPr>
            <a:xfrm>
              <a:off x="3025544" y="2500684"/>
              <a:ext cx="259608"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 name="rc9"/>
            <p:cNvSpPr/>
            <p:nvPr/>
          </p:nvSpPr>
          <p:spPr>
            <a:xfrm>
              <a:off x="3285152" y="2500684"/>
              <a:ext cx="259608" cy="160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 name="rc10"/>
            <p:cNvSpPr/>
            <p:nvPr/>
          </p:nvSpPr>
          <p:spPr>
            <a:xfrm>
              <a:off x="3544760" y="2500684"/>
              <a:ext cx="259608" cy="160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 name="rc11"/>
            <p:cNvSpPr/>
            <p:nvPr/>
          </p:nvSpPr>
          <p:spPr>
            <a:xfrm>
              <a:off x="3804368" y="2500684"/>
              <a:ext cx="259608"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 name="rc12"/>
            <p:cNvSpPr/>
            <p:nvPr/>
          </p:nvSpPr>
          <p:spPr>
            <a:xfrm>
              <a:off x="4063976" y="2500684"/>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 name="rc13"/>
            <p:cNvSpPr/>
            <p:nvPr/>
          </p:nvSpPr>
          <p:spPr>
            <a:xfrm>
              <a:off x="4323584" y="2500684"/>
              <a:ext cx="259608" cy="160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 name="rc14"/>
            <p:cNvSpPr/>
            <p:nvPr/>
          </p:nvSpPr>
          <p:spPr>
            <a:xfrm>
              <a:off x="4583192" y="2500684"/>
              <a:ext cx="259608"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 name="rc15"/>
            <p:cNvSpPr/>
            <p:nvPr/>
          </p:nvSpPr>
          <p:spPr>
            <a:xfrm>
              <a:off x="4842800" y="2500684"/>
              <a:ext cx="259608"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 name="rc16"/>
            <p:cNvSpPr/>
            <p:nvPr/>
          </p:nvSpPr>
          <p:spPr>
            <a:xfrm>
              <a:off x="5102408" y="2500684"/>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 name="rc17"/>
            <p:cNvSpPr/>
            <p:nvPr/>
          </p:nvSpPr>
          <p:spPr>
            <a:xfrm>
              <a:off x="5362016" y="2500684"/>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 name="rc18"/>
            <p:cNvSpPr/>
            <p:nvPr/>
          </p:nvSpPr>
          <p:spPr>
            <a:xfrm>
              <a:off x="5621624" y="2500684"/>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 name="rc19"/>
            <p:cNvSpPr/>
            <p:nvPr/>
          </p:nvSpPr>
          <p:spPr>
            <a:xfrm>
              <a:off x="5881232" y="250068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140840" y="250068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 name="rc21"/>
            <p:cNvSpPr/>
            <p:nvPr/>
          </p:nvSpPr>
          <p:spPr>
            <a:xfrm>
              <a:off x="6400448" y="2500684"/>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 name="rc22"/>
            <p:cNvSpPr/>
            <p:nvPr/>
          </p:nvSpPr>
          <p:spPr>
            <a:xfrm>
              <a:off x="6660056" y="2500684"/>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919664" y="250068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9272" y="250068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38880" y="250068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698488" y="250068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7958096" y="2500684"/>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 name="rc28"/>
            <p:cNvSpPr/>
            <p:nvPr/>
          </p:nvSpPr>
          <p:spPr>
            <a:xfrm>
              <a:off x="8217704" y="2500684"/>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 name="rc29"/>
            <p:cNvSpPr/>
            <p:nvPr/>
          </p:nvSpPr>
          <p:spPr>
            <a:xfrm>
              <a:off x="8477312" y="250068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1987112" y="1857584"/>
              <a:ext cx="259608"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 name="rc31"/>
            <p:cNvSpPr/>
            <p:nvPr/>
          </p:nvSpPr>
          <p:spPr>
            <a:xfrm>
              <a:off x="2246720" y="1857584"/>
              <a:ext cx="259608"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 name="rc32"/>
            <p:cNvSpPr/>
            <p:nvPr/>
          </p:nvSpPr>
          <p:spPr>
            <a:xfrm>
              <a:off x="2506328" y="1857584"/>
              <a:ext cx="259608"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3" name="rc33"/>
            <p:cNvSpPr/>
            <p:nvPr/>
          </p:nvSpPr>
          <p:spPr>
            <a:xfrm>
              <a:off x="2765936" y="1857584"/>
              <a:ext cx="259608"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4" name="rc34"/>
            <p:cNvSpPr/>
            <p:nvPr/>
          </p:nvSpPr>
          <p:spPr>
            <a:xfrm>
              <a:off x="3025544" y="1857584"/>
              <a:ext cx="259608"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 name="rc35"/>
            <p:cNvSpPr/>
            <p:nvPr/>
          </p:nvSpPr>
          <p:spPr>
            <a:xfrm>
              <a:off x="3285152" y="1857584"/>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 name="rc36"/>
            <p:cNvSpPr/>
            <p:nvPr/>
          </p:nvSpPr>
          <p:spPr>
            <a:xfrm>
              <a:off x="3544760" y="1857584"/>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7" name="rc37"/>
            <p:cNvSpPr/>
            <p:nvPr/>
          </p:nvSpPr>
          <p:spPr>
            <a:xfrm>
              <a:off x="3804368" y="1857584"/>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4063976" y="1857584"/>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9" name="rc39"/>
            <p:cNvSpPr/>
            <p:nvPr/>
          </p:nvSpPr>
          <p:spPr>
            <a:xfrm>
              <a:off x="4323584" y="185758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583192" y="185758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842800" y="185758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5102408"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5362016"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621624"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 name="rc45"/>
            <p:cNvSpPr/>
            <p:nvPr/>
          </p:nvSpPr>
          <p:spPr>
            <a:xfrm>
              <a:off x="5881232"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 name="rc46"/>
            <p:cNvSpPr/>
            <p:nvPr/>
          </p:nvSpPr>
          <p:spPr>
            <a:xfrm>
              <a:off x="6140840"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400448"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660056"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919664"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9272"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38880"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698488"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7958096"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217704"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 name="rc55"/>
            <p:cNvSpPr/>
            <p:nvPr/>
          </p:nvSpPr>
          <p:spPr>
            <a:xfrm>
              <a:off x="8477312" y="185758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 name="rc56"/>
            <p:cNvSpPr/>
            <p:nvPr/>
          </p:nvSpPr>
          <p:spPr>
            <a:xfrm>
              <a:off x="1987112" y="4429983"/>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7" name="rc57"/>
            <p:cNvSpPr/>
            <p:nvPr/>
          </p:nvSpPr>
          <p:spPr>
            <a:xfrm>
              <a:off x="2246720" y="4429983"/>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2506328" y="442998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 name="rc59"/>
            <p:cNvSpPr/>
            <p:nvPr/>
          </p:nvSpPr>
          <p:spPr>
            <a:xfrm>
              <a:off x="2765936"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3025544"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3285152"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3544760"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804368"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4063976"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4323584" y="44299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 name="rc66"/>
            <p:cNvSpPr/>
            <p:nvPr/>
          </p:nvSpPr>
          <p:spPr>
            <a:xfrm>
              <a:off x="4583192" y="44299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842800"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5102408" y="44299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5362016"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621624" y="442998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881232" y="442998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6140840" y="442998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 name="rc73"/>
            <p:cNvSpPr/>
            <p:nvPr/>
          </p:nvSpPr>
          <p:spPr>
            <a:xfrm>
              <a:off x="6400448" y="44299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660056" y="442998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919664" y="44299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9272" y="4429983"/>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7" name="rc77"/>
            <p:cNvSpPr/>
            <p:nvPr/>
          </p:nvSpPr>
          <p:spPr>
            <a:xfrm>
              <a:off x="7438880" y="4429983"/>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8" name="rc78"/>
            <p:cNvSpPr/>
            <p:nvPr/>
          </p:nvSpPr>
          <p:spPr>
            <a:xfrm>
              <a:off x="7698488" y="4429983"/>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9" name="rc79"/>
            <p:cNvSpPr/>
            <p:nvPr/>
          </p:nvSpPr>
          <p:spPr>
            <a:xfrm>
              <a:off x="7958096" y="442998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0" name="rc80"/>
            <p:cNvSpPr/>
            <p:nvPr/>
          </p:nvSpPr>
          <p:spPr>
            <a:xfrm>
              <a:off x="8217704" y="44299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477312" y="4429983"/>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1987112" y="47515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3" name="rc83"/>
            <p:cNvSpPr/>
            <p:nvPr/>
          </p:nvSpPr>
          <p:spPr>
            <a:xfrm>
              <a:off x="2246720" y="47515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2506328" y="47515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2765936" y="47515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3025544" y="47515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3285152" y="47515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3544760" y="47515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804368" y="47515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4063976" y="47515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323584" y="47515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583192" y="47515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842800" y="47515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5102408" y="47515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5362016" y="47515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6" name="rc96"/>
            <p:cNvSpPr/>
            <p:nvPr/>
          </p:nvSpPr>
          <p:spPr>
            <a:xfrm>
              <a:off x="5621624" y="47515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5881232" y="47515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8" name="rc98"/>
            <p:cNvSpPr/>
            <p:nvPr/>
          </p:nvSpPr>
          <p:spPr>
            <a:xfrm>
              <a:off x="6140840" y="4751532"/>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6400448" y="4751532"/>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6660056" y="47515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919664" y="47515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9272" y="4751532"/>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38880" y="4751532"/>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7698488" y="4751532"/>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7958096" y="4751532"/>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217704" y="4751532"/>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8477312" y="4751532"/>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8" name="rc108"/>
            <p:cNvSpPr/>
            <p:nvPr/>
          </p:nvSpPr>
          <p:spPr>
            <a:xfrm>
              <a:off x="1987112" y="410843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9" name="rc109"/>
            <p:cNvSpPr/>
            <p:nvPr/>
          </p:nvSpPr>
          <p:spPr>
            <a:xfrm>
              <a:off x="2246720" y="410843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0" name="rc110"/>
            <p:cNvSpPr/>
            <p:nvPr/>
          </p:nvSpPr>
          <p:spPr>
            <a:xfrm>
              <a:off x="2506328" y="410843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1" name="rc111"/>
            <p:cNvSpPr/>
            <p:nvPr/>
          </p:nvSpPr>
          <p:spPr>
            <a:xfrm>
              <a:off x="2765936" y="410843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2" name="rc112"/>
            <p:cNvSpPr/>
            <p:nvPr/>
          </p:nvSpPr>
          <p:spPr>
            <a:xfrm>
              <a:off x="3025544" y="410843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3" name="rc113"/>
            <p:cNvSpPr/>
            <p:nvPr/>
          </p:nvSpPr>
          <p:spPr>
            <a:xfrm>
              <a:off x="3285152" y="410843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4" name="rc114"/>
            <p:cNvSpPr/>
            <p:nvPr/>
          </p:nvSpPr>
          <p:spPr>
            <a:xfrm>
              <a:off x="3544760" y="4108433"/>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5" name="rc115"/>
            <p:cNvSpPr/>
            <p:nvPr/>
          </p:nvSpPr>
          <p:spPr>
            <a:xfrm>
              <a:off x="3804368" y="4108433"/>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6" name="rc116"/>
            <p:cNvSpPr/>
            <p:nvPr/>
          </p:nvSpPr>
          <p:spPr>
            <a:xfrm>
              <a:off x="4063976" y="4108433"/>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7" name="rc117"/>
            <p:cNvSpPr/>
            <p:nvPr/>
          </p:nvSpPr>
          <p:spPr>
            <a:xfrm>
              <a:off x="4323584" y="4108433"/>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8" name="rc118"/>
            <p:cNvSpPr/>
            <p:nvPr/>
          </p:nvSpPr>
          <p:spPr>
            <a:xfrm>
              <a:off x="4583192" y="4108433"/>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9" name="rc119"/>
            <p:cNvSpPr/>
            <p:nvPr/>
          </p:nvSpPr>
          <p:spPr>
            <a:xfrm>
              <a:off x="4842800" y="4108433"/>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0" name="rc120"/>
            <p:cNvSpPr/>
            <p:nvPr/>
          </p:nvSpPr>
          <p:spPr>
            <a:xfrm>
              <a:off x="5102408" y="410843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1" name="rc121"/>
            <p:cNvSpPr/>
            <p:nvPr/>
          </p:nvSpPr>
          <p:spPr>
            <a:xfrm>
              <a:off x="5362016" y="410843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624" y="410843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3" name="rc123"/>
            <p:cNvSpPr/>
            <p:nvPr/>
          </p:nvSpPr>
          <p:spPr>
            <a:xfrm>
              <a:off x="5881232" y="4108433"/>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6140840" y="4108433"/>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6400448" y="4108433"/>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6660056" y="4108433"/>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7" name="rc127"/>
            <p:cNvSpPr/>
            <p:nvPr/>
          </p:nvSpPr>
          <p:spPr>
            <a:xfrm>
              <a:off x="6919664" y="410843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8" name="rc128"/>
            <p:cNvSpPr/>
            <p:nvPr/>
          </p:nvSpPr>
          <p:spPr>
            <a:xfrm>
              <a:off x="7179272" y="410843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9" name="rc129"/>
            <p:cNvSpPr/>
            <p:nvPr/>
          </p:nvSpPr>
          <p:spPr>
            <a:xfrm>
              <a:off x="7438880" y="4108433"/>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0" name="rc130"/>
            <p:cNvSpPr/>
            <p:nvPr/>
          </p:nvSpPr>
          <p:spPr>
            <a:xfrm>
              <a:off x="7698488" y="4108433"/>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1" name="rc131"/>
            <p:cNvSpPr/>
            <p:nvPr/>
          </p:nvSpPr>
          <p:spPr>
            <a:xfrm>
              <a:off x="7958096" y="4108433"/>
              <a:ext cx="259608"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2" name="rc132"/>
            <p:cNvSpPr/>
            <p:nvPr/>
          </p:nvSpPr>
          <p:spPr>
            <a:xfrm>
              <a:off x="8217704" y="410843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8477312" y="4108433"/>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rc134"/>
            <p:cNvSpPr/>
            <p:nvPr/>
          </p:nvSpPr>
          <p:spPr>
            <a:xfrm>
              <a:off x="1987112"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5" name="rc135"/>
            <p:cNvSpPr/>
            <p:nvPr/>
          </p:nvSpPr>
          <p:spPr>
            <a:xfrm>
              <a:off x="2246720"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6" name="rc136"/>
            <p:cNvSpPr/>
            <p:nvPr/>
          </p:nvSpPr>
          <p:spPr>
            <a:xfrm>
              <a:off x="2506328" y="523385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2765936"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3025544"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9" name="rc139"/>
            <p:cNvSpPr/>
            <p:nvPr/>
          </p:nvSpPr>
          <p:spPr>
            <a:xfrm>
              <a:off x="3285152"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3544760"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3804368" y="523385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4063976"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4323584" y="523385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4583192" y="523385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4842800" y="523385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5102408" y="523385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5362016" y="5233857"/>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621624" y="5233857"/>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5881232" y="5233857"/>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0" name="rc150"/>
            <p:cNvSpPr/>
            <p:nvPr/>
          </p:nvSpPr>
          <p:spPr>
            <a:xfrm>
              <a:off x="6140840" y="523385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6400448"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6660056" y="52338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6919664" y="523385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7179272" y="52338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5" name="rc155"/>
            <p:cNvSpPr/>
            <p:nvPr/>
          </p:nvSpPr>
          <p:spPr>
            <a:xfrm>
              <a:off x="7438880"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7698488" y="523385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7958096" y="5233857"/>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8" name="rc158"/>
            <p:cNvSpPr/>
            <p:nvPr/>
          </p:nvSpPr>
          <p:spPr>
            <a:xfrm>
              <a:off x="8217704" y="523385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9" name="rc159"/>
            <p:cNvSpPr/>
            <p:nvPr/>
          </p:nvSpPr>
          <p:spPr>
            <a:xfrm>
              <a:off x="8477312" y="5233857"/>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0" name="rc160"/>
            <p:cNvSpPr/>
            <p:nvPr/>
          </p:nvSpPr>
          <p:spPr>
            <a:xfrm>
              <a:off x="1987112" y="29830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2246720" y="29830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2506328"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2765936" y="29830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3025544" y="29830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3285152"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3544760" y="2983009"/>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7" name="rc167"/>
            <p:cNvSpPr/>
            <p:nvPr/>
          </p:nvSpPr>
          <p:spPr>
            <a:xfrm>
              <a:off x="3804368" y="2983009"/>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8" name="rc168"/>
            <p:cNvSpPr/>
            <p:nvPr/>
          </p:nvSpPr>
          <p:spPr>
            <a:xfrm>
              <a:off x="4063976" y="2983009"/>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9" name="rc169"/>
            <p:cNvSpPr/>
            <p:nvPr/>
          </p:nvSpPr>
          <p:spPr>
            <a:xfrm>
              <a:off x="4323584" y="2983009"/>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0" name="rc170"/>
            <p:cNvSpPr/>
            <p:nvPr/>
          </p:nvSpPr>
          <p:spPr>
            <a:xfrm>
              <a:off x="4583192" y="2983009"/>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1" name="rc171"/>
            <p:cNvSpPr/>
            <p:nvPr/>
          </p:nvSpPr>
          <p:spPr>
            <a:xfrm>
              <a:off x="4842800" y="2983009"/>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2" name="rc172"/>
            <p:cNvSpPr/>
            <p:nvPr/>
          </p:nvSpPr>
          <p:spPr>
            <a:xfrm>
              <a:off x="5102408" y="2983009"/>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5362016" y="2983009"/>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624" y="2983009"/>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5" name="rc175"/>
            <p:cNvSpPr/>
            <p:nvPr/>
          </p:nvSpPr>
          <p:spPr>
            <a:xfrm>
              <a:off x="5881232" y="2983009"/>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6" name="rc176"/>
            <p:cNvSpPr/>
            <p:nvPr/>
          </p:nvSpPr>
          <p:spPr>
            <a:xfrm>
              <a:off x="6140840" y="29830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6400448" y="29830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6660056"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6919664" y="29830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7179272" y="29830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7438880"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7698488"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7958096" y="29830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8217704" y="29830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8477312" y="29830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1987112"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7" name="rc187"/>
            <p:cNvSpPr/>
            <p:nvPr/>
          </p:nvSpPr>
          <p:spPr>
            <a:xfrm>
              <a:off x="2246720" y="53946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2506328" y="53946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2765936" y="53946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3025544" y="53946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3285152" y="53946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3544760" y="53946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3804368" y="539463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4063976" y="53946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4323584" y="53946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4583192" y="5394632"/>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4842800" y="53946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8" name="rc198"/>
            <p:cNvSpPr/>
            <p:nvPr/>
          </p:nvSpPr>
          <p:spPr>
            <a:xfrm>
              <a:off x="5102408" y="53946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5362016" y="539463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5621624"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1" name="rc201"/>
            <p:cNvSpPr/>
            <p:nvPr/>
          </p:nvSpPr>
          <p:spPr>
            <a:xfrm>
              <a:off x="5881232"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6140840"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3" name="rc203"/>
            <p:cNvSpPr/>
            <p:nvPr/>
          </p:nvSpPr>
          <p:spPr>
            <a:xfrm>
              <a:off x="6400448" y="539463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4" name="rc204"/>
            <p:cNvSpPr/>
            <p:nvPr/>
          </p:nvSpPr>
          <p:spPr>
            <a:xfrm>
              <a:off x="6660056" y="5394632"/>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5" name="rc205"/>
            <p:cNvSpPr/>
            <p:nvPr/>
          </p:nvSpPr>
          <p:spPr>
            <a:xfrm>
              <a:off x="6919664" y="5394632"/>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6" name="rc206"/>
            <p:cNvSpPr/>
            <p:nvPr/>
          </p:nvSpPr>
          <p:spPr>
            <a:xfrm>
              <a:off x="7179272" y="5394632"/>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7" name="rc207"/>
            <p:cNvSpPr/>
            <p:nvPr/>
          </p:nvSpPr>
          <p:spPr>
            <a:xfrm>
              <a:off x="7438880" y="5394632"/>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8" name="rc208"/>
            <p:cNvSpPr/>
            <p:nvPr/>
          </p:nvSpPr>
          <p:spPr>
            <a:xfrm>
              <a:off x="7698488" y="5394632"/>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9" name="rc209"/>
            <p:cNvSpPr/>
            <p:nvPr/>
          </p:nvSpPr>
          <p:spPr>
            <a:xfrm>
              <a:off x="7958096" y="5394632"/>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0" name="rc210"/>
            <p:cNvSpPr/>
            <p:nvPr/>
          </p:nvSpPr>
          <p:spPr>
            <a:xfrm>
              <a:off x="8217704" y="5394632"/>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1" name="rc211"/>
            <p:cNvSpPr/>
            <p:nvPr/>
          </p:nvSpPr>
          <p:spPr>
            <a:xfrm>
              <a:off x="8477312" y="5394632"/>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2" name="rc212"/>
            <p:cNvSpPr/>
            <p:nvPr/>
          </p:nvSpPr>
          <p:spPr>
            <a:xfrm>
              <a:off x="1987112"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3" name="rc213"/>
            <p:cNvSpPr/>
            <p:nvPr/>
          </p:nvSpPr>
          <p:spPr>
            <a:xfrm>
              <a:off x="2246720"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4" name="rc214"/>
            <p:cNvSpPr/>
            <p:nvPr/>
          </p:nvSpPr>
          <p:spPr>
            <a:xfrm>
              <a:off x="2506328"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2765936"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6" name="rc216"/>
            <p:cNvSpPr/>
            <p:nvPr/>
          </p:nvSpPr>
          <p:spPr>
            <a:xfrm>
              <a:off x="3025544"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7" name="rc217"/>
            <p:cNvSpPr/>
            <p:nvPr/>
          </p:nvSpPr>
          <p:spPr>
            <a:xfrm>
              <a:off x="3285152"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8" name="rc218"/>
            <p:cNvSpPr/>
            <p:nvPr/>
          </p:nvSpPr>
          <p:spPr>
            <a:xfrm>
              <a:off x="3544760"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9" name="rc219"/>
            <p:cNvSpPr/>
            <p:nvPr/>
          </p:nvSpPr>
          <p:spPr>
            <a:xfrm>
              <a:off x="3804368"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0" name="rc220"/>
            <p:cNvSpPr/>
            <p:nvPr/>
          </p:nvSpPr>
          <p:spPr>
            <a:xfrm>
              <a:off x="4063976"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4323584"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4583192" y="266145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4842800"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5102408"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5" name="rc225"/>
            <p:cNvSpPr/>
            <p:nvPr/>
          </p:nvSpPr>
          <p:spPr>
            <a:xfrm>
              <a:off x="5362016" y="266145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6" name="rc226"/>
            <p:cNvSpPr/>
            <p:nvPr/>
          </p:nvSpPr>
          <p:spPr>
            <a:xfrm>
              <a:off x="5621624"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7" name="rc227"/>
            <p:cNvSpPr/>
            <p:nvPr/>
          </p:nvSpPr>
          <p:spPr>
            <a:xfrm>
              <a:off x="5881232" y="26614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8" name="rc228"/>
            <p:cNvSpPr/>
            <p:nvPr/>
          </p:nvSpPr>
          <p:spPr>
            <a:xfrm>
              <a:off x="6140840" y="26614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9" name="rc229"/>
            <p:cNvSpPr/>
            <p:nvPr/>
          </p:nvSpPr>
          <p:spPr>
            <a:xfrm>
              <a:off x="6400448" y="266145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0" name="rc230"/>
            <p:cNvSpPr/>
            <p:nvPr/>
          </p:nvSpPr>
          <p:spPr>
            <a:xfrm>
              <a:off x="6660056"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6919664" y="26614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7179272" y="26614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7438880" y="2661459"/>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4" name="rc234"/>
            <p:cNvSpPr/>
            <p:nvPr/>
          </p:nvSpPr>
          <p:spPr>
            <a:xfrm>
              <a:off x="7698488" y="266145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5" name="rc235"/>
            <p:cNvSpPr/>
            <p:nvPr/>
          </p:nvSpPr>
          <p:spPr>
            <a:xfrm>
              <a:off x="7958096" y="266145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6" name="rc236"/>
            <p:cNvSpPr/>
            <p:nvPr/>
          </p:nvSpPr>
          <p:spPr>
            <a:xfrm>
              <a:off x="8217704" y="26614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7" name="rc237"/>
            <p:cNvSpPr/>
            <p:nvPr/>
          </p:nvSpPr>
          <p:spPr>
            <a:xfrm>
              <a:off x="8477312" y="26614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1987112" y="2018359"/>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9" name="rc239"/>
            <p:cNvSpPr/>
            <p:nvPr/>
          </p:nvSpPr>
          <p:spPr>
            <a:xfrm>
              <a:off x="2246720" y="2018359"/>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0" name="rc240"/>
            <p:cNvSpPr/>
            <p:nvPr/>
          </p:nvSpPr>
          <p:spPr>
            <a:xfrm>
              <a:off x="2506328" y="2018359"/>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1" name="rc241"/>
            <p:cNvSpPr/>
            <p:nvPr/>
          </p:nvSpPr>
          <p:spPr>
            <a:xfrm>
              <a:off x="2765936" y="2018359"/>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2" name="rc242"/>
            <p:cNvSpPr/>
            <p:nvPr/>
          </p:nvSpPr>
          <p:spPr>
            <a:xfrm>
              <a:off x="3025544" y="2018359"/>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3" name="rc243"/>
            <p:cNvSpPr/>
            <p:nvPr/>
          </p:nvSpPr>
          <p:spPr>
            <a:xfrm>
              <a:off x="3285152" y="2018359"/>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4" name="rc244"/>
            <p:cNvSpPr/>
            <p:nvPr/>
          </p:nvSpPr>
          <p:spPr>
            <a:xfrm>
              <a:off x="3544760" y="2018359"/>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5" name="rc245"/>
            <p:cNvSpPr/>
            <p:nvPr/>
          </p:nvSpPr>
          <p:spPr>
            <a:xfrm>
              <a:off x="3804368" y="2018359"/>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6" name="rc246"/>
            <p:cNvSpPr/>
            <p:nvPr/>
          </p:nvSpPr>
          <p:spPr>
            <a:xfrm>
              <a:off x="4063976" y="2018359"/>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7" name="rc247"/>
            <p:cNvSpPr/>
            <p:nvPr/>
          </p:nvSpPr>
          <p:spPr>
            <a:xfrm>
              <a:off x="4323584" y="2018359"/>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8" name="rc248"/>
            <p:cNvSpPr/>
            <p:nvPr/>
          </p:nvSpPr>
          <p:spPr>
            <a:xfrm>
              <a:off x="4583192" y="2018359"/>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9" name="rc249"/>
            <p:cNvSpPr/>
            <p:nvPr/>
          </p:nvSpPr>
          <p:spPr>
            <a:xfrm>
              <a:off x="4842800" y="2018359"/>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0" name="rc250"/>
            <p:cNvSpPr/>
            <p:nvPr/>
          </p:nvSpPr>
          <p:spPr>
            <a:xfrm>
              <a:off x="5102408" y="2018359"/>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1" name="rc251"/>
            <p:cNvSpPr/>
            <p:nvPr/>
          </p:nvSpPr>
          <p:spPr>
            <a:xfrm>
              <a:off x="5362016" y="2018359"/>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2" name="rc252"/>
            <p:cNvSpPr/>
            <p:nvPr/>
          </p:nvSpPr>
          <p:spPr>
            <a:xfrm>
              <a:off x="5621624" y="2018359"/>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3" name="rc253"/>
            <p:cNvSpPr/>
            <p:nvPr/>
          </p:nvSpPr>
          <p:spPr>
            <a:xfrm>
              <a:off x="5881232" y="2018359"/>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4" name="rc254"/>
            <p:cNvSpPr/>
            <p:nvPr/>
          </p:nvSpPr>
          <p:spPr>
            <a:xfrm>
              <a:off x="6140840" y="2018359"/>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5" name="rc255"/>
            <p:cNvSpPr/>
            <p:nvPr/>
          </p:nvSpPr>
          <p:spPr>
            <a:xfrm>
              <a:off x="6400448" y="2018359"/>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6" name="rc256"/>
            <p:cNvSpPr/>
            <p:nvPr/>
          </p:nvSpPr>
          <p:spPr>
            <a:xfrm>
              <a:off x="6660056" y="2018359"/>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7" name="rc257"/>
            <p:cNvSpPr/>
            <p:nvPr/>
          </p:nvSpPr>
          <p:spPr>
            <a:xfrm>
              <a:off x="6919664" y="2018359"/>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8" name="rc258"/>
            <p:cNvSpPr/>
            <p:nvPr/>
          </p:nvSpPr>
          <p:spPr>
            <a:xfrm>
              <a:off x="7179272" y="201835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9" name="rc259"/>
            <p:cNvSpPr/>
            <p:nvPr/>
          </p:nvSpPr>
          <p:spPr>
            <a:xfrm>
              <a:off x="7438880" y="201835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0" name="rc260"/>
            <p:cNvSpPr/>
            <p:nvPr/>
          </p:nvSpPr>
          <p:spPr>
            <a:xfrm>
              <a:off x="7698488" y="20183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7958096" y="20183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2" name="rc262"/>
            <p:cNvSpPr/>
            <p:nvPr/>
          </p:nvSpPr>
          <p:spPr>
            <a:xfrm>
              <a:off x="8217704" y="201835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3" name="rc263"/>
            <p:cNvSpPr/>
            <p:nvPr/>
          </p:nvSpPr>
          <p:spPr>
            <a:xfrm>
              <a:off x="8477312" y="201835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4" name="rc264"/>
            <p:cNvSpPr/>
            <p:nvPr/>
          </p:nvSpPr>
          <p:spPr>
            <a:xfrm>
              <a:off x="1987112" y="2179134"/>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5" name="rc265"/>
            <p:cNvSpPr/>
            <p:nvPr/>
          </p:nvSpPr>
          <p:spPr>
            <a:xfrm>
              <a:off x="2246720" y="217913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6" name="rc266"/>
            <p:cNvSpPr/>
            <p:nvPr/>
          </p:nvSpPr>
          <p:spPr>
            <a:xfrm>
              <a:off x="2506328" y="217913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7" name="rc267"/>
            <p:cNvSpPr/>
            <p:nvPr/>
          </p:nvSpPr>
          <p:spPr>
            <a:xfrm>
              <a:off x="2765936" y="217913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8" name="rc268"/>
            <p:cNvSpPr/>
            <p:nvPr/>
          </p:nvSpPr>
          <p:spPr>
            <a:xfrm>
              <a:off x="3025544" y="21791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9" name="rc269"/>
            <p:cNvSpPr/>
            <p:nvPr/>
          </p:nvSpPr>
          <p:spPr>
            <a:xfrm>
              <a:off x="3285152" y="21791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0" name="rc270"/>
            <p:cNvSpPr/>
            <p:nvPr/>
          </p:nvSpPr>
          <p:spPr>
            <a:xfrm>
              <a:off x="3544760" y="21791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1" name="rc271"/>
            <p:cNvSpPr/>
            <p:nvPr/>
          </p:nvSpPr>
          <p:spPr>
            <a:xfrm>
              <a:off x="3804368"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2" name="rc272"/>
            <p:cNvSpPr/>
            <p:nvPr/>
          </p:nvSpPr>
          <p:spPr>
            <a:xfrm>
              <a:off x="4063976"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3" name="rc273"/>
            <p:cNvSpPr/>
            <p:nvPr/>
          </p:nvSpPr>
          <p:spPr>
            <a:xfrm>
              <a:off x="4323584"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4" name="rc274"/>
            <p:cNvSpPr/>
            <p:nvPr/>
          </p:nvSpPr>
          <p:spPr>
            <a:xfrm>
              <a:off x="4583192"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5" name="rc275"/>
            <p:cNvSpPr/>
            <p:nvPr/>
          </p:nvSpPr>
          <p:spPr>
            <a:xfrm>
              <a:off x="4842800"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6" name="rc276"/>
            <p:cNvSpPr/>
            <p:nvPr/>
          </p:nvSpPr>
          <p:spPr>
            <a:xfrm>
              <a:off x="5102408"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7" name="rc277"/>
            <p:cNvSpPr/>
            <p:nvPr/>
          </p:nvSpPr>
          <p:spPr>
            <a:xfrm>
              <a:off x="5362016"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8" name="rc278"/>
            <p:cNvSpPr/>
            <p:nvPr/>
          </p:nvSpPr>
          <p:spPr>
            <a:xfrm>
              <a:off x="5621624"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9" name="rc279"/>
            <p:cNvSpPr/>
            <p:nvPr/>
          </p:nvSpPr>
          <p:spPr>
            <a:xfrm>
              <a:off x="5881232"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0" name="rc280"/>
            <p:cNvSpPr/>
            <p:nvPr/>
          </p:nvSpPr>
          <p:spPr>
            <a:xfrm>
              <a:off x="6140840"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1" name="rc281"/>
            <p:cNvSpPr/>
            <p:nvPr/>
          </p:nvSpPr>
          <p:spPr>
            <a:xfrm>
              <a:off x="6400448"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2" name="rc282"/>
            <p:cNvSpPr/>
            <p:nvPr/>
          </p:nvSpPr>
          <p:spPr>
            <a:xfrm>
              <a:off x="6660056"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3" name="rc283"/>
            <p:cNvSpPr/>
            <p:nvPr/>
          </p:nvSpPr>
          <p:spPr>
            <a:xfrm>
              <a:off x="6919664"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4" name="rc284"/>
            <p:cNvSpPr/>
            <p:nvPr/>
          </p:nvSpPr>
          <p:spPr>
            <a:xfrm>
              <a:off x="7179272" y="2179134"/>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5" name="rc285"/>
            <p:cNvSpPr/>
            <p:nvPr/>
          </p:nvSpPr>
          <p:spPr>
            <a:xfrm>
              <a:off x="7438880" y="2179134"/>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6" name="rc286"/>
            <p:cNvSpPr/>
            <p:nvPr/>
          </p:nvSpPr>
          <p:spPr>
            <a:xfrm>
              <a:off x="7698488" y="21791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7" name="rc287"/>
            <p:cNvSpPr/>
            <p:nvPr/>
          </p:nvSpPr>
          <p:spPr>
            <a:xfrm>
              <a:off x="7958096" y="21791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8" name="rc288"/>
            <p:cNvSpPr/>
            <p:nvPr/>
          </p:nvSpPr>
          <p:spPr>
            <a:xfrm>
              <a:off x="8217704" y="21791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9" name="rc289"/>
            <p:cNvSpPr/>
            <p:nvPr/>
          </p:nvSpPr>
          <p:spPr>
            <a:xfrm>
              <a:off x="8477312" y="21791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0" name="rc290"/>
            <p:cNvSpPr/>
            <p:nvPr/>
          </p:nvSpPr>
          <p:spPr>
            <a:xfrm>
              <a:off x="1987112" y="3143783"/>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1" name="rc291"/>
            <p:cNvSpPr/>
            <p:nvPr/>
          </p:nvSpPr>
          <p:spPr>
            <a:xfrm>
              <a:off x="2246720" y="3143783"/>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2" name="rc292"/>
            <p:cNvSpPr/>
            <p:nvPr/>
          </p:nvSpPr>
          <p:spPr>
            <a:xfrm>
              <a:off x="2506328" y="314378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3" name="rc293"/>
            <p:cNvSpPr/>
            <p:nvPr/>
          </p:nvSpPr>
          <p:spPr>
            <a:xfrm>
              <a:off x="2765936" y="31437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4" name="rc294"/>
            <p:cNvSpPr/>
            <p:nvPr/>
          </p:nvSpPr>
          <p:spPr>
            <a:xfrm>
              <a:off x="3025544" y="31437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5" name="rc295"/>
            <p:cNvSpPr/>
            <p:nvPr/>
          </p:nvSpPr>
          <p:spPr>
            <a:xfrm>
              <a:off x="3285152"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6" name="rc296"/>
            <p:cNvSpPr/>
            <p:nvPr/>
          </p:nvSpPr>
          <p:spPr>
            <a:xfrm>
              <a:off x="3544760" y="31437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7" name="rc297"/>
            <p:cNvSpPr/>
            <p:nvPr/>
          </p:nvSpPr>
          <p:spPr>
            <a:xfrm>
              <a:off x="3804368" y="31437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8" name="rc298"/>
            <p:cNvSpPr/>
            <p:nvPr/>
          </p:nvSpPr>
          <p:spPr>
            <a:xfrm>
              <a:off x="4063976" y="31437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9" name="rc299"/>
            <p:cNvSpPr/>
            <p:nvPr/>
          </p:nvSpPr>
          <p:spPr>
            <a:xfrm>
              <a:off x="4323584" y="31437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0" name="rc300"/>
            <p:cNvSpPr/>
            <p:nvPr/>
          </p:nvSpPr>
          <p:spPr>
            <a:xfrm>
              <a:off x="4583192" y="31437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1" name="rc301"/>
            <p:cNvSpPr/>
            <p:nvPr/>
          </p:nvSpPr>
          <p:spPr>
            <a:xfrm>
              <a:off x="4842800" y="31437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2" name="rc302"/>
            <p:cNvSpPr/>
            <p:nvPr/>
          </p:nvSpPr>
          <p:spPr>
            <a:xfrm>
              <a:off x="5102408" y="31437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3" name="rc303"/>
            <p:cNvSpPr/>
            <p:nvPr/>
          </p:nvSpPr>
          <p:spPr>
            <a:xfrm>
              <a:off x="5362016" y="3143783"/>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4" name="rc304"/>
            <p:cNvSpPr/>
            <p:nvPr/>
          </p:nvSpPr>
          <p:spPr>
            <a:xfrm>
              <a:off x="5621624"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5" name="rc305"/>
            <p:cNvSpPr/>
            <p:nvPr/>
          </p:nvSpPr>
          <p:spPr>
            <a:xfrm>
              <a:off x="5881232"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6" name="rc306"/>
            <p:cNvSpPr/>
            <p:nvPr/>
          </p:nvSpPr>
          <p:spPr>
            <a:xfrm>
              <a:off x="6140840"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7" name="rc307"/>
            <p:cNvSpPr/>
            <p:nvPr/>
          </p:nvSpPr>
          <p:spPr>
            <a:xfrm>
              <a:off x="6400448"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60056"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19664"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0" name="rc310"/>
            <p:cNvSpPr/>
            <p:nvPr/>
          </p:nvSpPr>
          <p:spPr>
            <a:xfrm>
              <a:off x="7179272"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38880" y="31437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2" name="rc312"/>
            <p:cNvSpPr/>
            <p:nvPr/>
          </p:nvSpPr>
          <p:spPr>
            <a:xfrm>
              <a:off x="7698488" y="31437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3" name="rc313"/>
            <p:cNvSpPr/>
            <p:nvPr/>
          </p:nvSpPr>
          <p:spPr>
            <a:xfrm>
              <a:off x="7958096" y="3143783"/>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4" name="rc314"/>
            <p:cNvSpPr/>
            <p:nvPr/>
          </p:nvSpPr>
          <p:spPr>
            <a:xfrm>
              <a:off x="8217704" y="31437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5" name="rc315"/>
            <p:cNvSpPr/>
            <p:nvPr/>
          </p:nvSpPr>
          <p:spPr>
            <a:xfrm>
              <a:off x="8477312" y="31437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6" name="rc316"/>
            <p:cNvSpPr/>
            <p:nvPr/>
          </p:nvSpPr>
          <p:spPr>
            <a:xfrm>
              <a:off x="198711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7" name="rc317"/>
            <p:cNvSpPr/>
            <p:nvPr/>
          </p:nvSpPr>
          <p:spPr>
            <a:xfrm>
              <a:off x="224672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8" name="rc318"/>
            <p:cNvSpPr/>
            <p:nvPr/>
          </p:nvSpPr>
          <p:spPr>
            <a:xfrm>
              <a:off x="250632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9" name="rc319"/>
            <p:cNvSpPr/>
            <p:nvPr/>
          </p:nvSpPr>
          <p:spPr>
            <a:xfrm>
              <a:off x="276593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0" name="rc320"/>
            <p:cNvSpPr/>
            <p:nvPr/>
          </p:nvSpPr>
          <p:spPr>
            <a:xfrm>
              <a:off x="302554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1" name="rc321"/>
            <p:cNvSpPr/>
            <p:nvPr/>
          </p:nvSpPr>
          <p:spPr>
            <a:xfrm>
              <a:off x="328515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2" name="rc322"/>
            <p:cNvSpPr/>
            <p:nvPr/>
          </p:nvSpPr>
          <p:spPr>
            <a:xfrm>
              <a:off x="354476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3" name="rc323"/>
            <p:cNvSpPr/>
            <p:nvPr/>
          </p:nvSpPr>
          <p:spPr>
            <a:xfrm>
              <a:off x="380436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4" name="rc324"/>
            <p:cNvSpPr/>
            <p:nvPr/>
          </p:nvSpPr>
          <p:spPr>
            <a:xfrm>
              <a:off x="406397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5" name="rc325"/>
            <p:cNvSpPr/>
            <p:nvPr/>
          </p:nvSpPr>
          <p:spPr>
            <a:xfrm>
              <a:off x="432358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6" name="rc326"/>
            <p:cNvSpPr/>
            <p:nvPr/>
          </p:nvSpPr>
          <p:spPr>
            <a:xfrm>
              <a:off x="458319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7" name="rc327"/>
            <p:cNvSpPr/>
            <p:nvPr/>
          </p:nvSpPr>
          <p:spPr>
            <a:xfrm>
              <a:off x="484280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8" name="rc328"/>
            <p:cNvSpPr/>
            <p:nvPr/>
          </p:nvSpPr>
          <p:spPr>
            <a:xfrm>
              <a:off x="510240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9" name="rc329"/>
            <p:cNvSpPr/>
            <p:nvPr/>
          </p:nvSpPr>
          <p:spPr>
            <a:xfrm>
              <a:off x="536201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0" name="rc330"/>
            <p:cNvSpPr/>
            <p:nvPr/>
          </p:nvSpPr>
          <p:spPr>
            <a:xfrm>
              <a:off x="562162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1" name="rc331"/>
            <p:cNvSpPr/>
            <p:nvPr/>
          </p:nvSpPr>
          <p:spPr>
            <a:xfrm>
              <a:off x="588123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2" name="rc332"/>
            <p:cNvSpPr/>
            <p:nvPr/>
          </p:nvSpPr>
          <p:spPr>
            <a:xfrm>
              <a:off x="614084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3" name="rc333"/>
            <p:cNvSpPr/>
            <p:nvPr/>
          </p:nvSpPr>
          <p:spPr>
            <a:xfrm>
              <a:off x="640044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4" name="rc334"/>
            <p:cNvSpPr/>
            <p:nvPr/>
          </p:nvSpPr>
          <p:spPr>
            <a:xfrm>
              <a:off x="666005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5" name="rc335"/>
            <p:cNvSpPr/>
            <p:nvPr/>
          </p:nvSpPr>
          <p:spPr>
            <a:xfrm>
              <a:off x="691966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6" name="rc336"/>
            <p:cNvSpPr/>
            <p:nvPr/>
          </p:nvSpPr>
          <p:spPr>
            <a:xfrm>
              <a:off x="717927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7" name="rc337"/>
            <p:cNvSpPr/>
            <p:nvPr/>
          </p:nvSpPr>
          <p:spPr>
            <a:xfrm>
              <a:off x="7438880"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8" name="rc338"/>
            <p:cNvSpPr/>
            <p:nvPr/>
          </p:nvSpPr>
          <p:spPr>
            <a:xfrm>
              <a:off x="7698488"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9" name="rc339"/>
            <p:cNvSpPr/>
            <p:nvPr/>
          </p:nvSpPr>
          <p:spPr>
            <a:xfrm>
              <a:off x="7958096"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0" name="rc340"/>
            <p:cNvSpPr/>
            <p:nvPr/>
          </p:nvSpPr>
          <p:spPr>
            <a:xfrm>
              <a:off x="8217704"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1" name="rc341"/>
            <p:cNvSpPr/>
            <p:nvPr/>
          </p:nvSpPr>
          <p:spPr>
            <a:xfrm>
              <a:off x="8477312" y="1214485"/>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2" name="rc342"/>
            <p:cNvSpPr/>
            <p:nvPr/>
          </p:nvSpPr>
          <p:spPr>
            <a:xfrm>
              <a:off x="1987112" y="4912307"/>
              <a:ext cx="259608"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3" name="rc343"/>
            <p:cNvSpPr/>
            <p:nvPr/>
          </p:nvSpPr>
          <p:spPr>
            <a:xfrm>
              <a:off x="2246720" y="4912307"/>
              <a:ext cx="259608"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4" name="rc344"/>
            <p:cNvSpPr/>
            <p:nvPr/>
          </p:nvSpPr>
          <p:spPr>
            <a:xfrm>
              <a:off x="2506328" y="4912307"/>
              <a:ext cx="259608"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5" name="rc345"/>
            <p:cNvSpPr/>
            <p:nvPr/>
          </p:nvSpPr>
          <p:spPr>
            <a:xfrm>
              <a:off x="2765936" y="4912307"/>
              <a:ext cx="259608"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46" name="rc346"/>
            <p:cNvSpPr/>
            <p:nvPr/>
          </p:nvSpPr>
          <p:spPr>
            <a:xfrm>
              <a:off x="3025544" y="4912307"/>
              <a:ext cx="259608"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47" name="rc347"/>
            <p:cNvSpPr/>
            <p:nvPr/>
          </p:nvSpPr>
          <p:spPr>
            <a:xfrm>
              <a:off x="3285152" y="4912307"/>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48" name="rc348"/>
            <p:cNvSpPr/>
            <p:nvPr/>
          </p:nvSpPr>
          <p:spPr>
            <a:xfrm>
              <a:off x="3544760" y="4912307"/>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9" name="rc349"/>
            <p:cNvSpPr/>
            <p:nvPr/>
          </p:nvSpPr>
          <p:spPr>
            <a:xfrm>
              <a:off x="3804368" y="4912307"/>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0" name="rc350"/>
            <p:cNvSpPr/>
            <p:nvPr/>
          </p:nvSpPr>
          <p:spPr>
            <a:xfrm>
              <a:off x="4063976" y="491230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1" name="rc351"/>
            <p:cNvSpPr/>
            <p:nvPr/>
          </p:nvSpPr>
          <p:spPr>
            <a:xfrm>
              <a:off x="4323584" y="491230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2" name="rc352"/>
            <p:cNvSpPr/>
            <p:nvPr/>
          </p:nvSpPr>
          <p:spPr>
            <a:xfrm>
              <a:off x="4583192" y="491230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3" name="rc353"/>
            <p:cNvSpPr/>
            <p:nvPr/>
          </p:nvSpPr>
          <p:spPr>
            <a:xfrm>
              <a:off x="4842800" y="491230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4" name="rc354"/>
            <p:cNvSpPr/>
            <p:nvPr/>
          </p:nvSpPr>
          <p:spPr>
            <a:xfrm>
              <a:off x="5102408" y="491230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5" name="rc355"/>
            <p:cNvSpPr/>
            <p:nvPr/>
          </p:nvSpPr>
          <p:spPr>
            <a:xfrm>
              <a:off x="5362016" y="491230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6" name="rc356"/>
            <p:cNvSpPr/>
            <p:nvPr/>
          </p:nvSpPr>
          <p:spPr>
            <a:xfrm>
              <a:off x="5621624" y="491230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7" name="rc357"/>
            <p:cNvSpPr/>
            <p:nvPr/>
          </p:nvSpPr>
          <p:spPr>
            <a:xfrm>
              <a:off x="5881232" y="491230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8" name="rc358"/>
            <p:cNvSpPr/>
            <p:nvPr/>
          </p:nvSpPr>
          <p:spPr>
            <a:xfrm>
              <a:off x="6140840" y="491230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9" name="rc359"/>
            <p:cNvSpPr/>
            <p:nvPr/>
          </p:nvSpPr>
          <p:spPr>
            <a:xfrm>
              <a:off x="6400448" y="491230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0" name="rc360"/>
            <p:cNvSpPr/>
            <p:nvPr/>
          </p:nvSpPr>
          <p:spPr>
            <a:xfrm>
              <a:off x="6660056" y="491230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1" name="rc361"/>
            <p:cNvSpPr/>
            <p:nvPr/>
          </p:nvSpPr>
          <p:spPr>
            <a:xfrm>
              <a:off x="6919664" y="4912307"/>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62" name="rc362"/>
            <p:cNvSpPr/>
            <p:nvPr/>
          </p:nvSpPr>
          <p:spPr>
            <a:xfrm>
              <a:off x="7179272" y="491230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3" name="rc363"/>
            <p:cNvSpPr/>
            <p:nvPr/>
          </p:nvSpPr>
          <p:spPr>
            <a:xfrm>
              <a:off x="7438880" y="491230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4" name="rc364"/>
            <p:cNvSpPr/>
            <p:nvPr/>
          </p:nvSpPr>
          <p:spPr>
            <a:xfrm>
              <a:off x="7698488" y="491230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5" name="rc365"/>
            <p:cNvSpPr/>
            <p:nvPr/>
          </p:nvSpPr>
          <p:spPr>
            <a:xfrm>
              <a:off x="7958096" y="491230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66" name="rc366"/>
            <p:cNvSpPr/>
            <p:nvPr/>
          </p:nvSpPr>
          <p:spPr>
            <a:xfrm>
              <a:off x="8217704" y="491230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7" name="rc367"/>
            <p:cNvSpPr/>
            <p:nvPr/>
          </p:nvSpPr>
          <p:spPr>
            <a:xfrm>
              <a:off x="8477312" y="4912307"/>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68" name="rc368"/>
            <p:cNvSpPr/>
            <p:nvPr/>
          </p:nvSpPr>
          <p:spPr>
            <a:xfrm>
              <a:off x="1987112" y="2822234"/>
              <a:ext cx="259608"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9" name="rc369"/>
            <p:cNvSpPr/>
            <p:nvPr/>
          </p:nvSpPr>
          <p:spPr>
            <a:xfrm>
              <a:off x="2246720" y="2822234"/>
              <a:ext cx="259608" cy="160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0" name="rc370"/>
            <p:cNvSpPr/>
            <p:nvPr/>
          </p:nvSpPr>
          <p:spPr>
            <a:xfrm>
              <a:off x="2506328" y="2822234"/>
              <a:ext cx="259608" cy="160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71" name="rc371"/>
            <p:cNvSpPr/>
            <p:nvPr/>
          </p:nvSpPr>
          <p:spPr>
            <a:xfrm>
              <a:off x="2765936" y="2822234"/>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2" name="rc372"/>
            <p:cNvSpPr/>
            <p:nvPr/>
          </p:nvSpPr>
          <p:spPr>
            <a:xfrm>
              <a:off x="3025544" y="2822234"/>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73" name="rc373"/>
            <p:cNvSpPr/>
            <p:nvPr/>
          </p:nvSpPr>
          <p:spPr>
            <a:xfrm>
              <a:off x="3285152" y="2822234"/>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74" name="rc374"/>
            <p:cNvSpPr/>
            <p:nvPr/>
          </p:nvSpPr>
          <p:spPr>
            <a:xfrm>
              <a:off x="3544760" y="2822234"/>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5" name="rc375"/>
            <p:cNvSpPr/>
            <p:nvPr/>
          </p:nvSpPr>
          <p:spPr>
            <a:xfrm>
              <a:off x="3804368" y="2822234"/>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6" name="rc376"/>
            <p:cNvSpPr/>
            <p:nvPr/>
          </p:nvSpPr>
          <p:spPr>
            <a:xfrm>
              <a:off x="4063976" y="2822234"/>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7" name="rc377"/>
            <p:cNvSpPr/>
            <p:nvPr/>
          </p:nvSpPr>
          <p:spPr>
            <a:xfrm>
              <a:off x="4323584" y="2822234"/>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8" name="rc378"/>
            <p:cNvSpPr/>
            <p:nvPr/>
          </p:nvSpPr>
          <p:spPr>
            <a:xfrm>
              <a:off x="4583192" y="2822234"/>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9" name="rc379"/>
            <p:cNvSpPr/>
            <p:nvPr/>
          </p:nvSpPr>
          <p:spPr>
            <a:xfrm>
              <a:off x="4842800" y="2822234"/>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0" name="rc380"/>
            <p:cNvSpPr/>
            <p:nvPr/>
          </p:nvSpPr>
          <p:spPr>
            <a:xfrm>
              <a:off x="5102408" y="2822234"/>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1" name="rc381"/>
            <p:cNvSpPr/>
            <p:nvPr/>
          </p:nvSpPr>
          <p:spPr>
            <a:xfrm>
              <a:off x="5362016" y="2822234"/>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2" name="rc382"/>
            <p:cNvSpPr/>
            <p:nvPr/>
          </p:nvSpPr>
          <p:spPr>
            <a:xfrm>
              <a:off x="5621624" y="2822234"/>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3" name="rc383"/>
            <p:cNvSpPr/>
            <p:nvPr/>
          </p:nvSpPr>
          <p:spPr>
            <a:xfrm>
              <a:off x="5881232" y="2822234"/>
              <a:ext cx="259608" cy="160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4" name="rc384"/>
            <p:cNvSpPr/>
            <p:nvPr/>
          </p:nvSpPr>
          <p:spPr>
            <a:xfrm>
              <a:off x="6140840" y="2822234"/>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5" name="rc385"/>
            <p:cNvSpPr/>
            <p:nvPr/>
          </p:nvSpPr>
          <p:spPr>
            <a:xfrm>
              <a:off x="6400448" y="2822234"/>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6" name="rc386"/>
            <p:cNvSpPr/>
            <p:nvPr/>
          </p:nvSpPr>
          <p:spPr>
            <a:xfrm>
              <a:off x="6660056" y="2822234"/>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7" name="rc387"/>
            <p:cNvSpPr/>
            <p:nvPr/>
          </p:nvSpPr>
          <p:spPr>
            <a:xfrm>
              <a:off x="6919664" y="282223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8" name="rc388"/>
            <p:cNvSpPr/>
            <p:nvPr/>
          </p:nvSpPr>
          <p:spPr>
            <a:xfrm>
              <a:off x="7179272" y="2822234"/>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9" name="rc389"/>
            <p:cNvSpPr/>
            <p:nvPr/>
          </p:nvSpPr>
          <p:spPr>
            <a:xfrm>
              <a:off x="7438880" y="282223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0" name="rc390"/>
            <p:cNvSpPr/>
            <p:nvPr/>
          </p:nvSpPr>
          <p:spPr>
            <a:xfrm>
              <a:off x="7698488" y="282223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91" name="rc391"/>
            <p:cNvSpPr/>
            <p:nvPr/>
          </p:nvSpPr>
          <p:spPr>
            <a:xfrm>
              <a:off x="7958096" y="282223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2" name="rc392"/>
            <p:cNvSpPr/>
            <p:nvPr/>
          </p:nvSpPr>
          <p:spPr>
            <a:xfrm>
              <a:off x="8217704" y="282223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3" name="rc393"/>
            <p:cNvSpPr/>
            <p:nvPr/>
          </p:nvSpPr>
          <p:spPr>
            <a:xfrm>
              <a:off x="8477312" y="282223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4" name="rc394"/>
            <p:cNvSpPr/>
            <p:nvPr/>
          </p:nvSpPr>
          <p:spPr>
            <a:xfrm>
              <a:off x="1987112" y="1375260"/>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5" name="rc395"/>
            <p:cNvSpPr/>
            <p:nvPr/>
          </p:nvSpPr>
          <p:spPr>
            <a:xfrm>
              <a:off x="2246720" y="1375260"/>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6" name="rc396"/>
            <p:cNvSpPr/>
            <p:nvPr/>
          </p:nvSpPr>
          <p:spPr>
            <a:xfrm>
              <a:off x="2506328" y="1375260"/>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7" name="rc397"/>
            <p:cNvSpPr/>
            <p:nvPr/>
          </p:nvSpPr>
          <p:spPr>
            <a:xfrm>
              <a:off x="2765936" y="1375260"/>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8" name="rc398"/>
            <p:cNvSpPr/>
            <p:nvPr/>
          </p:nvSpPr>
          <p:spPr>
            <a:xfrm>
              <a:off x="3025544" y="1375260"/>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9" name="rc399"/>
            <p:cNvSpPr/>
            <p:nvPr/>
          </p:nvSpPr>
          <p:spPr>
            <a:xfrm>
              <a:off x="3285152" y="1375260"/>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0" name="rc400"/>
            <p:cNvSpPr/>
            <p:nvPr/>
          </p:nvSpPr>
          <p:spPr>
            <a:xfrm>
              <a:off x="3544760" y="1375260"/>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1" name="rc401"/>
            <p:cNvSpPr/>
            <p:nvPr/>
          </p:nvSpPr>
          <p:spPr>
            <a:xfrm>
              <a:off x="3804368" y="1375260"/>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2" name="rc402"/>
            <p:cNvSpPr/>
            <p:nvPr/>
          </p:nvSpPr>
          <p:spPr>
            <a:xfrm>
              <a:off x="4063976" y="1375260"/>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3" name="rc403"/>
            <p:cNvSpPr/>
            <p:nvPr/>
          </p:nvSpPr>
          <p:spPr>
            <a:xfrm>
              <a:off x="4323584" y="1375260"/>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4" name="rc404"/>
            <p:cNvSpPr/>
            <p:nvPr/>
          </p:nvSpPr>
          <p:spPr>
            <a:xfrm>
              <a:off x="4583192" y="1375260"/>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5" name="rc405"/>
            <p:cNvSpPr/>
            <p:nvPr/>
          </p:nvSpPr>
          <p:spPr>
            <a:xfrm>
              <a:off x="4842800" y="1375260"/>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6" name="rc406"/>
            <p:cNvSpPr/>
            <p:nvPr/>
          </p:nvSpPr>
          <p:spPr>
            <a:xfrm>
              <a:off x="5102408" y="1375260"/>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7" name="rc407"/>
            <p:cNvSpPr/>
            <p:nvPr/>
          </p:nvSpPr>
          <p:spPr>
            <a:xfrm>
              <a:off x="5362016" y="1375260"/>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8" name="rc408"/>
            <p:cNvSpPr/>
            <p:nvPr/>
          </p:nvSpPr>
          <p:spPr>
            <a:xfrm>
              <a:off x="5621624" y="1375260"/>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9" name="rc409"/>
            <p:cNvSpPr/>
            <p:nvPr/>
          </p:nvSpPr>
          <p:spPr>
            <a:xfrm>
              <a:off x="5881232" y="1375260"/>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0" name="rc410"/>
            <p:cNvSpPr/>
            <p:nvPr/>
          </p:nvSpPr>
          <p:spPr>
            <a:xfrm>
              <a:off x="6140840" y="1375260"/>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1" name="rc411"/>
            <p:cNvSpPr/>
            <p:nvPr/>
          </p:nvSpPr>
          <p:spPr>
            <a:xfrm>
              <a:off x="6400448" y="1375260"/>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2" name="rc412"/>
            <p:cNvSpPr/>
            <p:nvPr/>
          </p:nvSpPr>
          <p:spPr>
            <a:xfrm>
              <a:off x="6660056" y="1375260"/>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3" name="rc413"/>
            <p:cNvSpPr/>
            <p:nvPr/>
          </p:nvSpPr>
          <p:spPr>
            <a:xfrm>
              <a:off x="6919664"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4" name="rc414"/>
            <p:cNvSpPr/>
            <p:nvPr/>
          </p:nvSpPr>
          <p:spPr>
            <a:xfrm>
              <a:off x="7179272"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5" name="rc415"/>
            <p:cNvSpPr/>
            <p:nvPr/>
          </p:nvSpPr>
          <p:spPr>
            <a:xfrm>
              <a:off x="7438880" y="1375260"/>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6" name="rc416"/>
            <p:cNvSpPr/>
            <p:nvPr/>
          </p:nvSpPr>
          <p:spPr>
            <a:xfrm>
              <a:off x="7698488" y="1375260"/>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7" name="rc417"/>
            <p:cNvSpPr/>
            <p:nvPr/>
          </p:nvSpPr>
          <p:spPr>
            <a:xfrm>
              <a:off x="7958096"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8" name="rc418"/>
            <p:cNvSpPr/>
            <p:nvPr/>
          </p:nvSpPr>
          <p:spPr>
            <a:xfrm>
              <a:off x="8217704" y="1375260"/>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9" name="rc419"/>
            <p:cNvSpPr/>
            <p:nvPr/>
          </p:nvSpPr>
          <p:spPr>
            <a:xfrm>
              <a:off x="8477312" y="1375260"/>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0" name="rc420"/>
            <p:cNvSpPr/>
            <p:nvPr/>
          </p:nvSpPr>
          <p:spPr>
            <a:xfrm>
              <a:off x="1987112" y="507308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1" name="rc421"/>
            <p:cNvSpPr/>
            <p:nvPr/>
          </p:nvSpPr>
          <p:spPr>
            <a:xfrm>
              <a:off x="2246720" y="507308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2" name="rc422"/>
            <p:cNvSpPr/>
            <p:nvPr/>
          </p:nvSpPr>
          <p:spPr>
            <a:xfrm>
              <a:off x="2506328"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3" name="rc423"/>
            <p:cNvSpPr/>
            <p:nvPr/>
          </p:nvSpPr>
          <p:spPr>
            <a:xfrm>
              <a:off x="2765936"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4" name="rc424"/>
            <p:cNvSpPr/>
            <p:nvPr/>
          </p:nvSpPr>
          <p:spPr>
            <a:xfrm>
              <a:off x="3025544" y="5073082"/>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5" name="rc425"/>
            <p:cNvSpPr/>
            <p:nvPr/>
          </p:nvSpPr>
          <p:spPr>
            <a:xfrm>
              <a:off x="3285152" y="507308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6" name="rc426"/>
            <p:cNvSpPr/>
            <p:nvPr/>
          </p:nvSpPr>
          <p:spPr>
            <a:xfrm>
              <a:off x="3544760" y="507308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7" name="rc427"/>
            <p:cNvSpPr/>
            <p:nvPr/>
          </p:nvSpPr>
          <p:spPr>
            <a:xfrm>
              <a:off x="3804368" y="507308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8" name="rc428"/>
            <p:cNvSpPr/>
            <p:nvPr/>
          </p:nvSpPr>
          <p:spPr>
            <a:xfrm>
              <a:off x="4063976" y="5073082"/>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9" name="rc429"/>
            <p:cNvSpPr/>
            <p:nvPr/>
          </p:nvSpPr>
          <p:spPr>
            <a:xfrm>
              <a:off x="4323584" y="507308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0" name="rc430"/>
            <p:cNvSpPr/>
            <p:nvPr/>
          </p:nvSpPr>
          <p:spPr>
            <a:xfrm>
              <a:off x="4583192" y="5073082"/>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1" name="rc431"/>
            <p:cNvSpPr/>
            <p:nvPr/>
          </p:nvSpPr>
          <p:spPr>
            <a:xfrm>
              <a:off x="4842800" y="507308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2" name="rc432"/>
            <p:cNvSpPr/>
            <p:nvPr/>
          </p:nvSpPr>
          <p:spPr>
            <a:xfrm>
              <a:off x="5102408" y="507308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3" name="rc433"/>
            <p:cNvSpPr/>
            <p:nvPr/>
          </p:nvSpPr>
          <p:spPr>
            <a:xfrm>
              <a:off x="5362016" y="507308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4" name="rc434"/>
            <p:cNvSpPr/>
            <p:nvPr/>
          </p:nvSpPr>
          <p:spPr>
            <a:xfrm>
              <a:off x="5621624" y="507308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5" name="rc435"/>
            <p:cNvSpPr/>
            <p:nvPr/>
          </p:nvSpPr>
          <p:spPr>
            <a:xfrm>
              <a:off x="5881232" y="507308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6" name="rc436"/>
            <p:cNvSpPr/>
            <p:nvPr/>
          </p:nvSpPr>
          <p:spPr>
            <a:xfrm>
              <a:off x="6140840" y="507308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7" name="rc437"/>
            <p:cNvSpPr/>
            <p:nvPr/>
          </p:nvSpPr>
          <p:spPr>
            <a:xfrm>
              <a:off x="6400448" y="5073082"/>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8" name="rc438"/>
            <p:cNvSpPr/>
            <p:nvPr/>
          </p:nvSpPr>
          <p:spPr>
            <a:xfrm>
              <a:off x="6660056" y="5073082"/>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9" name="rc439"/>
            <p:cNvSpPr/>
            <p:nvPr/>
          </p:nvSpPr>
          <p:spPr>
            <a:xfrm>
              <a:off x="6919664" y="5073082"/>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0" name="rc440"/>
            <p:cNvSpPr/>
            <p:nvPr/>
          </p:nvSpPr>
          <p:spPr>
            <a:xfrm>
              <a:off x="7179272" y="5073082"/>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1" name="rc441"/>
            <p:cNvSpPr/>
            <p:nvPr/>
          </p:nvSpPr>
          <p:spPr>
            <a:xfrm>
              <a:off x="7438880" y="5073082"/>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2" name="rc442"/>
            <p:cNvSpPr/>
            <p:nvPr/>
          </p:nvSpPr>
          <p:spPr>
            <a:xfrm>
              <a:off x="7698488" y="5073082"/>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3" name="rc443"/>
            <p:cNvSpPr/>
            <p:nvPr/>
          </p:nvSpPr>
          <p:spPr>
            <a:xfrm>
              <a:off x="7958096" y="5073082"/>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4" name="rc444"/>
            <p:cNvSpPr/>
            <p:nvPr/>
          </p:nvSpPr>
          <p:spPr>
            <a:xfrm>
              <a:off x="8217704" y="5073082"/>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5" name="rc445"/>
            <p:cNvSpPr/>
            <p:nvPr/>
          </p:nvSpPr>
          <p:spPr>
            <a:xfrm>
              <a:off x="8477312" y="5073082"/>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6" name="rc446"/>
            <p:cNvSpPr/>
            <p:nvPr/>
          </p:nvSpPr>
          <p:spPr>
            <a:xfrm>
              <a:off x="1987112" y="1536034"/>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7" name="rc447"/>
            <p:cNvSpPr/>
            <p:nvPr/>
          </p:nvSpPr>
          <p:spPr>
            <a:xfrm>
              <a:off x="2246720" y="153603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8" name="rc448"/>
            <p:cNvSpPr/>
            <p:nvPr/>
          </p:nvSpPr>
          <p:spPr>
            <a:xfrm>
              <a:off x="2506328" y="1536034"/>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9" name="rc449"/>
            <p:cNvSpPr/>
            <p:nvPr/>
          </p:nvSpPr>
          <p:spPr>
            <a:xfrm>
              <a:off x="2765936" y="153603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0" name="rc450"/>
            <p:cNvSpPr/>
            <p:nvPr/>
          </p:nvSpPr>
          <p:spPr>
            <a:xfrm>
              <a:off x="3025544" y="153603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1" name="rc451"/>
            <p:cNvSpPr/>
            <p:nvPr/>
          </p:nvSpPr>
          <p:spPr>
            <a:xfrm>
              <a:off x="3285152" y="153603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2" name="rc452"/>
            <p:cNvSpPr/>
            <p:nvPr/>
          </p:nvSpPr>
          <p:spPr>
            <a:xfrm>
              <a:off x="3544760" y="1536034"/>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3" name="rc453"/>
            <p:cNvSpPr/>
            <p:nvPr/>
          </p:nvSpPr>
          <p:spPr>
            <a:xfrm>
              <a:off x="3804368" y="15360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4" name="rc454"/>
            <p:cNvSpPr/>
            <p:nvPr/>
          </p:nvSpPr>
          <p:spPr>
            <a:xfrm>
              <a:off x="4063976" y="15360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5" name="rc455"/>
            <p:cNvSpPr/>
            <p:nvPr/>
          </p:nvSpPr>
          <p:spPr>
            <a:xfrm>
              <a:off x="4323584" y="15360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6" name="rc456"/>
            <p:cNvSpPr/>
            <p:nvPr/>
          </p:nvSpPr>
          <p:spPr>
            <a:xfrm>
              <a:off x="4583192" y="15360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7" name="rc457"/>
            <p:cNvSpPr/>
            <p:nvPr/>
          </p:nvSpPr>
          <p:spPr>
            <a:xfrm>
              <a:off x="4842800" y="15360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58" name="rc458"/>
            <p:cNvSpPr/>
            <p:nvPr/>
          </p:nvSpPr>
          <p:spPr>
            <a:xfrm>
              <a:off x="510240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9" name="rc459"/>
            <p:cNvSpPr/>
            <p:nvPr/>
          </p:nvSpPr>
          <p:spPr>
            <a:xfrm>
              <a:off x="5362016"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0" name="rc460"/>
            <p:cNvSpPr/>
            <p:nvPr/>
          </p:nvSpPr>
          <p:spPr>
            <a:xfrm>
              <a:off x="5621624"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1" name="rc461"/>
            <p:cNvSpPr/>
            <p:nvPr/>
          </p:nvSpPr>
          <p:spPr>
            <a:xfrm>
              <a:off x="588123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2" name="rc462"/>
            <p:cNvSpPr/>
            <p:nvPr/>
          </p:nvSpPr>
          <p:spPr>
            <a:xfrm>
              <a:off x="6140840"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3" name="rc463"/>
            <p:cNvSpPr/>
            <p:nvPr/>
          </p:nvSpPr>
          <p:spPr>
            <a:xfrm>
              <a:off x="640044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4" name="rc464"/>
            <p:cNvSpPr/>
            <p:nvPr/>
          </p:nvSpPr>
          <p:spPr>
            <a:xfrm>
              <a:off x="6660056"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5" name="rc465"/>
            <p:cNvSpPr/>
            <p:nvPr/>
          </p:nvSpPr>
          <p:spPr>
            <a:xfrm>
              <a:off x="6919664" y="1536034"/>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66" name="rc466"/>
            <p:cNvSpPr/>
            <p:nvPr/>
          </p:nvSpPr>
          <p:spPr>
            <a:xfrm>
              <a:off x="717927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7" name="rc467"/>
            <p:cNvSpPr/>
            <p:nvPr/>
          </p:nvSpPr>
          <p:spPr>
            <a:xfrm>
              <a:off x="7438880"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8" name="rc468"/>
            <p:cNvSpPr/>
            <p:nvPr/>
          </p:nvSpPr>
          <p:spPr>
            <a:xfrm>
              <a:off x="7698488"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9" name="rc469"/>
            <p:cNvSpPr/>
            <p:nvPr/>
          </p:nvSpPr>
          <p:spPr>
            <a:xfrm>
              <a:off x="7958096"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0" name="rc470"/>
            <p:cNvSpPr/>
            <p:nvPr/>
          </p:nvSpPr>
          <p:spPr>
            <a:xfrm>
              <a:off x="8217704"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1" name="rc471"/>
            <p:cNvSpPr/>
            <p:nvPr/>
          </p:nvSpPr>
          <p:spPr>
            <a:xfrm>
              <a:off x="8477312" y="1536034"/>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2" name="rc472"/>
            <p:cNvSpPr/>
            <p:nvPr/>
          </p:nvSpPr>
          <p:spPr>
            <a:xfrm>
              <a:off x="1987112" y="3947658"/>
              <a:ext cx="259608" cy="160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3" name="rc473"/>
            <p:cNvSpPr/>
            <p:nvPr/>
          </p:nvSpPr>
          <p:spPr>
            <a:xfrm>
              <a:off x="2246720" y="3947658"/>
              <a:ext cx="259608" cy="160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74" name="rc474"/>
            <p:cNvSpPr/>
            <p:nvPr/>
          </p:nvSpPr>
          <p:spPr>
            <a:xfrm>
              <a:off x="2506328" y="3947658"/>
              <a:ext cx="259608" cy="160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5" name="rc475"/>
            <p:cNvSpPr/>
            <p:nvPr/>
          </p:nvSpPr>
          <p:spPr>
            <a:xfrm>
              <a:off x="2765936" y="3947658"/>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6" name="rc476"/>
            <p:cNvSpPr/>
            <p:nvPr/>
          </p:nvSpPr>
          <p:spPr>
            <a:xfrm>
              <a:off x="3025544" y="394765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7" name="rc477"/>
            <p:cNvSpPr/>
            <p:nvPr/>
          </p:nvSpPr>
          <p:spPr>
            <a:xfrm>
              <a:off x="3285152" y="3947658"/>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8" name="rc478"/>
            <p:cNvSpPr/>
            <p:nvPr/>
          </p:nvSpPr>
          <p:spPr>
            <a:xfrm>
              <a:off x="3544760" y="394765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9" name="rc479"/>
            <p:cNvSpPr/>
            <p:nvPr/>
          </p:nvSpPr>
          <p:spPr>
            <a:xfrm>
              <a:off x="3804368" y="3947658"/>
              <a:ext cx="259608" cy="160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80" name="rc480"/>
            <p:cNvSpPr/>
            <p:nvPr/>
          </p:nvSpPr>
          <p:spPr>
            <a:xfrm>
              <a:off x="4063976" y="3947658"/>
              <a:ext cx="259608"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81" name="rc481"/>
            <p:cNvSpPr/>
            <p:nvPr/>
          </p:nvSpPr>
          <p:spPr>
            <a:xfrm>
              <a:off x="4323584" y="3947658"/>
              <a:ext cx="259608" cy="160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82" name="rc482"/>
            <p:cNvSpPr/>
            <p:nvPr/>
          </p:nvSpPr>
          <p:spPr>
            <a:xfrm>
              <a:off x="4583192" y="3947658"/>
              <a:ext cx="259608" cy="160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3" name="rc483"/>
            <p:cNvSpPr/>
            <p:nvPr/>
          </p:nvSpPr>
          <p:spPr>
            <a:xfrm>
              <a:off x="4842800" y="3947658"/>
              <a:ext cx="259608" cy="160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84" name="rc484"/>
            <p:cNvSpPr/>
            <p:nvPr/>
          </p:nvSpPr>
          <p:spPr>
            <a:xfrm>
              <a:off x="5102408" y="394765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5" name="rc485"/>
            <p:cNvSpPr/>
            <p:nvPr/>
          </p:nvSpPr>
          <p:spPr>
            <a:xfrm>
              <a:off x="5362016" y="39476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6" name="rc486"/>
            <p:cNvSpPr/>
            <p:nvPr/>
          </p:nvSpPr>
          <p:spPr>
            <a:xfrm>
              <a:off x="5621624" y="39476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7" name="rc487"/>
            <p:cNvSpPr/>
            <p:nvPr/>
          </p:nvSpPr>
          <p:spPr>
            <a:xfrm>
              <a:off x="5881232" y="3947658"/>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8" name="rc488"/>
            <p:cNvSpPr/>
            <p:nvPr/>
          </p:nvSpPr>
          <p:spPr>
            <a:xfrm>
              <a:off x="6140840" y="394765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9" name="rc489"/>
            <p:cNvSpPr/>
            <p:nvPr/>
          </p:nvSpPr>
          <p:spPr>
            <a:xfrm>
              <a:off x="6400448" y="3947658"/>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0" name="rc490"/>
            <p:cNvSpPr/>
            <p:nvPr/>
          </p:nvSpPr>
          <p:spPr>
            <a:xfrm>
              <a:off x="6660056" y="39476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1" name="rc491"/>
            <p:cNvSpPr/>
            <p:nvPr/>
          </p:nvSpPr>
          <p:spPr>
            <a:xfrm>
              <a:off x="6919664" y="39476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2" name="rc492"/>
            <p:cNvSpPr/>
            <p:nvPr/>
          </p:nvSpPr>
          <p:spPr>
            <a:xfrm>
              <a:off x="7179272" y="39476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3" name="rc493"/>
            <p:cNvSpPr/>
            <p:nvPr/>
          </p:nvSpPr>
          <p:spPr>
            <a:xfrm>
              <a:off x="7438880" y="3947658"/>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4" name="rc494"/>
            <p:cNvSpPr/>
            <p:nvPr/>
          </p:nvSpPr>
          <p:spPr>
            <a:xfrm>
              <a:off x="7698488" y="39476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5" name="rc495"/>
            <p:cNvSpPr/>
            <p:nvPr/>
          </p:nvSpPr>
          <p:spPr>
            <a:xfrm>
              <a:off x="7958096" y="39476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6" name="rc496"/>
            <p:cNvSpPr/>
            <p:nvPr/>
          </p:nvSpPr>
          <p:spPr>
            <a:xfrm>
              <a:off x="8217704" y="3947658"/>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7" name="rc497"/>
            <p:cNvSpPr/>
            <p:nvPr/>
          </p:nvSpPr>
          <p:spPr>
            <a:xfrm>
              <a:off x="8477312" y="394765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8" name="rc498"/>
            <p:cNvSpPr/>
            <p:nvPr/>
          </p:nvSpPr>
          <p:spPr>
            <a:xfrm>
              <a:off x="1987112"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9" name="rc499"/>
            <p:cNvSpPr/>
            <p:nvPr/>
          </p:nvSpPr>
          <p:spPr>
            <a:xfrm>
              <a:off x="2246720"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0" name="rc500"/>
            <p:cNvSpPr/>
            <p:nvPr/>
          </p:nvSpPr>
          <p:spPr>
            <a:xfrm>
              <a:off x="2506328"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1" name="rc501"/>
            <p:cNvSpPr/>
            <p:nvPr/>
          </p:nvSpPr>
          <p:spPr>
            <a:xfrm>
              <a:off x="2765936"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2" name="rc502"/>
            <p:cNvSpPr/>
            <p:nvPr/>
          </p:nvSpPr>
          <p:spPr>
            <a:xfrm>
              <a:off x="3025544"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3" name="rc503"/>
            <p:cNvSpPr/>
            <p:nvPr/>
          </p:nvSpPr>
          <p:spPr>
            <a:xfrm>
              <a:off x="3285152"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4" name="rc504"/>
            <p:cNvSpPr/>
            <p:nvPr/>
          </p:nvSpPr>
          <p:spPr>
            <a:xfrm>
              <a:off x="3544760"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5" name="rc505"/>
            <p:cNvSpPr/>
            <p:nvPr/>
          </p:nvSpPr>
          <p:spPr>
            <a:xfrm>
              <a:off x="3804368"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6" name="rc506"/>
            <p:cNvSpPr/>
            <p:nvPr/>
          </p:nvSpPr>
          <p:spPr>
            <a:xfrm>
              <a:off x="4063976"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7" name="rc507"/>
            <p:cNvSpPr/>
            <p:nvPr/>
          </p:nvSpPr>
          <p:spPr>
            <a:xfrm>
              <a:off x="4323584"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8" name="rc508"/>
            <p:cNvSpPr/>
            <p:nvPr/>
          </p:nvSpPr>
          <p:spPr>
            <a:xfrm>
              <a:off x="4583192"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9" name="rc509"/>
            <p:cNvSpPr/>
            <p:nvPr/>
          </p:nvSpPr>
          <p:spPr>
            <a:xfrm>
              <a:off x="4842800"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0" name="rc510"/>
            <p:cNvSpPr/>
            <p:nvPr/>
          </p:nvSpPr>
          <p:spPr>
            <a:xfrm>
              <a:off x="5102408"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1" name="rc511"/>
            <p:cNvSpPr/>
            <p:nvPr/>
          </p:nvSpPr>
          <p:spPr>
            <a:xfrm>
              <a:off x="5362016"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2" name="rc512"/>
            <p:cNvSpPr/>
            <p:nvPr/>
          </p:nvSpPr>
          <p:spPr>
            <a:xfrm>
              <a:off x="5621624" y="459075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3" name="rc513"/>
            <p:cNvSpPr/>
            <p:nvPr/>
          </p:nvSpPr>
          <p:spPr>
            <a:xfrm>
              <a:off x="5881232" y="459075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4" name="rc514"/>
            <p:cNvSpPr/>
            <p:nvPr/>
          </p:nvSpPr>
          <p:spPr>
            <a:xfrm>
              <a:off x="6140840" y="45907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5" name="rc515"/>
            <p:cNvSpPr/>
            <p:nvPr/>
          </p:nvSpPr>
          <p:spPr>
            <a:xfrm>
              <a:off x="6400448" y="459075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6" name="rc516"/>
            <p:cNvSpPr/>
            <p:nvPr/>
          </p:nvSpPr>
          <p:spPr>
            <a:xfrm>
              <a:off x="6660056" y="459075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7" name="rc517"/>
            <p:cNvSpPr/>
            <p:nvPr/>
          </p:nvSpPr>
          <p:spPr>
            <a:xfrm>
              <a:off x="6919664" y="45907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8" name="rc518"/>
            <p:cNvSpPr/>
            <p:nvPr/>
          </p:nvSpPr>
          <p:spPr>
            <a:xfrm>
              <a:off x="7179272" y="459075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19" name="rc519"/>
            <p:cNvSpPr/>
            <p:nvPr/>
          </p:nvSpPr>
          <p:spPr>
            <a:xfrm>
              <a:off x="7438880" y="459075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20" name="rc520"/>
            <p:cNvSpPr/>
            <p:nvPr/>
          </p:nvSpPr>
          <p:spPr>
            <a:xfrm>
              <a:off x="7698488" y="459075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1" name="rc521"/>
            <p:cNvSpPr/>
            <p:nvPr/>
          </p:nvSpPr>
          <p:spPr>
            <a:xfrm>
              <a:off x="7958096" y="459075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2" name="rc522"/>
            <p:cNvSpPr/>
            <p:nvPr/>
          </p:nvSpPr>
          <p:spPr>
            <a:xfrm>
              <a:off x="8217704" y="459075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3" name="rc523"/>
            <p:cNvSpPr/>
            <p:nvPr/>
          </p:nvSpPr>
          <p:spPr>
            <a:xfrm>
              <a:off x="8477312" y="4590757"/>
              <a:ext cx="259608" cy="160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4" name="rc524"/>
            <p:cNvSpPr/>
            <p:nvPr/>
          </p:nvSpPr>
          <p:spPr>
            <a:xfrm>
              <a:off x="1987112" y="42692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5" name="rc525"/>
            <p:cNvSpPr/>
            <p:nvPr/>
          </p:nvSpPr>
          <p:spPr>
            <a:xfrm>
              <a:off x="2246720" y="42692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6" name="rc526"/>
            <p:cNvSpPr/>
            <p:nvPr/>
          </p:nvSpPr>
          <p:spPr>
            <a:xfrm>
              <a:off x="2506328" y="42692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7" name="rc527"/>
            <p:cNvSpPr/>
            <p:nvPr/>
          </p:nvSpPr>
          <p:spPr>
            <a:xfrm>
              <a:off x="2765936" y="42692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8" name="rc528"/>
            <p:cNvSpPr/>
            <p:nvPr/>
          </p:nvSpPr>
          <p:spPr>
            <a:xfrm>
              <a:off x="3025544" y="42692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9" name="rc529"/>
            <p:cNvSpPr/>
            <p:nvPr/>
          </p:nvSpPr>
          <p:spPr>
            <a:xfrm>
              <a:off x="3285152" y="42692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0" name="rc530"/>
            <p:cNvSpPr/>
            <p:nvPr/>
          </p:nvSpPr>
          <p:spPr>
            <a:xfrm>
              <a:off x="3544760" y="426920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1" name="rc531"/>
            <p:cNvSpPr/>
            <p:nvPr/>
          </p:nvSpPr>
          <p:spPr>
            <a:xfrm>
              <a:off x="3804368" y="42692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2" name="rc532"/>
            <p:cNvSpPr/>
            <p:nvPr/>
          </p:nvSpPr>
          <p:spPr>
            <a:xfrm>
              <a:off x="4063976" y="42692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3" name="rc533"/>
            <p:cNvSpPr/>
            <p:nvPr/>
          </p:nvSpPr>
          <p:spPr>
            <a:xfrm>
              <a:off x="4323584" y="42692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4" name="rc534"/>
            <p:cNvSpPr/>
            <p:nvPr/>
          </p:nvSpPr>
          <p:spPr>
            <a:xfrm>
              <a:off x="4583192" y="42692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5" name="rc535"/>
            <p:cNvSpPr/>
            <p:nvPr/>
          </p:nvSpPr>
          <p:spPr>
            <a:xfrm>
              <a:off x="4842800" y="42692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6" name="rc536"/>
            <p:cNvSpPr/>
            <p:nvPr/>
          </p:nvSpPr>
          <p:spPr>
            <a:xfrm>
              <a:off x="5102408" y="42692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7" name="rc537"/>
            <p:cNvSpPr/>
            <p:nvPr/>
          </p:nvSpPr>
          <p:spPr>
            <a:xfrm>
              <a:off x="5362016" y="426920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8" name="rc538"/>
            <p:cNvSpPr/>
            <p:nvPr/>
          </p:nvSpPr>
          <p:spPr>
            <a:xfrm>
              <a:off x="5621624" y="426920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9" name="rc539"/>
            <p:cNvSpPr/>
            <p:nvPr/>
          </p:nvSpPr>
          <p:spPr>
            <a:xfrm>
              <a:off x="5881232" y="42692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0" name="rc540"/>
            <p:cNvSpPr/>
            <p:nvPr/>
          </p:nvSpPr>
          <p:spPr>
            <a:xfrm>
              <a:off x="6140840" y="426920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1" name="rc541"/>
            <p:cNvSpPr/>
            <p:nvPr/>
          </p:nvSpPr>
          <p:spPr>
            <a:xfrm>
              <a:off x="6400448" y="42692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2" name="rc542"/>
            <p:cNvSpPr/>
            <p:nvPr/>
          </p:nvSpPr>
          <p:spPr>
            <a:xfrm>
              <a:off x="6660056" y="42692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3" name="rc543"/>
            <p:cNvSpPr/>
            <p:nvPr/>
          </p:nvSpPr>
          <p:spPr>
            <a:xfrm>
              <a:off x="6919664" y="42692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44" name="rc544"/>
            <p:cNvSpPr/>
            <p:nvPr/>
          </p:nvSpPr>
          <p:spPr>
            <a:xfrm>
              <a:off x="7179272" y="426920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5" name="rc545"/>
            <p:cNvSpPr/>
            <p:nvPr/>
          </p:nvSpPr>
          <p:spPr>
            <a:xfrm>
              <a:off x="7438880" y="4269208"/>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6" name="rc546"/>
            <p:cNvSpPr/>
            <p:nvPr/>
          </p:nvSpPr>
          <p:spPr>
            <a:xfrm>
              <a:off x="7698488" y="4269208"/>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47" name="rc547"/>
            <p:cNvSpPr/>
            <p:nvPr/>
          </p:nvSpPr>
          <p:spPr>
            <a:xfrm>
              <a:off x="7958096" y="426920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8" name="rc548"/>
            <p:cNvSpPr/>
            <p:nvPr/>
          </p:nvSpPr>
          <p:spPr>
            <a:xfrm>
              <a:off x="8217704" y="426920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9" name="rc549"/>
            <p:cNvSpPr/>
            <p:nvPr/>
          </p:nvSpPr>
          <p:spPr>
            <a:xfrm>
              <a:off x="8477312" y="4269208"/>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50" name="rc550"/>
            <p:cNvSpPr/>
            <p:nvPr/>
          </p:nvSpPr>
          <p:spPr>
            <a:xfrm>
              <a:off x="1987112" y="1696809"/>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1" name="rc551"/>
            <p:cNvSpPr/>
            <p:nvPr/>
          </p:nvSpPr>
          <p:spPr>
            <a:xfrm>
              <a:off x="2246720" y="1696809"/>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2" name="rc552"/>
            <p:cNvSpPr/>
            <p:nvPr/>
          </p:nvSpPr>
          <p:spPr>
            <a:xfrm>
              <a:off x="2506328" y="1696809"/>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3" name="rc553"/>
            <p:cNvSpPr/>
            <p:nvPr/>
          </p:nvSpPr>
          <p:spPr>
            <a:xfrm>
              <a:off x="2765936" y="16968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54" name="rc554"/>
            <p:cNvSpPr/>
            <p:nvPr/>
          </p:nvSpPr>
          <p:spPr>
            <a:xfrm>
              <a:off x="3025544" y="16968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5" name="rc555"/>
            <p:cNvSpPr/>
            <p:nvPr/>
          </p:nvSpPr>
          <p:spPr>
            <a:xfrm>
              <a:off x="3285152" y="1696809"/>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6" name="rc556"/>
            <p:cNvSpPr/>
            <p:nvPr/>
          </p:nvSpPr>
          <p:spPr>
            <a:xfrm>
              <a:off x="3544760" y="16968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7" name="rc557"/>
            <p:cNvSpPr/>
            <p:nvPr/>
          </p:nvSpPr>
          <p:spPr>
            <a:xfrm>
              <a:off x="3804368" y="16968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8" name="rc558"/>
            <p:cNvSpPr/>
            <p:nvPr/>
          </p:nvSpPr>
          <p:spPr>
            <a:xfrm>
              <a:off x="4063976" y="16968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9" name="rc559"/>
            <p:cNvSpPr/>
            <p:nvPr/>
          </p:nvSpPr>
          <p:spPr>
            <a:xfrm>
              <a:off x="4323584" y="16968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0" name="rc560"/>
            <p:cNvSpPr/>
            <p:nvPr/>
          </p:nvSpPr>
          <p:spPr>
            <a:xfrm>
              <a:off x="4583192" y="16968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61" name="rc561"/>
            <p:cNvSpPr/>
            <p:nvPr/>
          </p:nvSpPr>
          <p:spPr>
            <a:xfrm>
              <a:off x="4842800" y="16968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2" name="rc562"/>
            <p:cNvSpPr/>
            <p:nvPr/>
          </p:nvSpPr>
          <p:spPr>
            <a:xfrm>
              <a:off x="5102408" y="16968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3" name="rc563"/>
            <p:cNvSpPr/>
            <p:nvPr/>
          </p:nvSpPr>
          <p:spPr>
            <a:xfrm>
              <a:off x="5362016"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4" name="rc564"/>
            <p:cNvSpPr/>
            <p:nvPr/>
          </p:nvSpPr>
          <p:spPr>
            <a:xfrm>
              <a:off x="5621624"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5" name="rc565"/>
            <p:cNvSpPr/>
            <p:nvPr/>
          </p:nvSpPr>
          <p:spPr>
            <a:xfrm>
              <a:off x="5881232"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6" name="rc566"/>
            <p:cNvSpPr/>
            <p:nvPr/>
          </p:nvSpPr>
          <p:spPr>
            <a:xfrm>
              <a:off x="6140840"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7" name="rc567"/>
            <p:cNvSpPr/>
            <p:nvPr/>
          </p:nvSpPr>
          <p:spPr>
            <a:xfrm>
              <a:off x="6400448"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8" name="rc568"/>
            <p:cNvSpPr/>
            <p:nvPr/>
          </p:nvSpPr>
          <p:spPr>
            <a:xfrm>
              <a:off x="6660056"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9" name="rc569"/>
            <p:cNvSpPr/>
            <p:nvPr/>
          </p:nvSpPr>
          <p:spPr>
            <a:xfrm>
              <a:off x="6919664"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0" name="rc570"/>
            <p:cNvSpPr/>
            <p:nvPr/>
          </p:nvSpPr>
          <p:spPr>
            <a:xfrm>
              <a:off x="7179272"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1" name="rc571"/>
            <p:cNvSpPr/>
            <p:nvPr/>
          </p:nvSpPr>
          <p:spPr>
            <a:xfrm>
              <a:off x="7438880"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2" name="rc572"/>
            <p:cNvSpPr/>
            <p:nvPr/>
          </p:nvSpPr>
          <p:spPr>
            <a:xfrm>
              <a:off x="7698488"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3" name="rc573"/>
            <p:cNvSpPr/>
            <p:nvPr/>
          </p:nvSpPr>
          <p:spPr>
            <a:xfrm>
              <a:off x="7958096"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4" name="rc574"/>
            <p:cNvSpPr/>
            <p:nvPr/>
          </p:nvSpPr>
          <p:spPr>
            <a:xfrm>
              <a:off x="8217704" y="1696809"/>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5" name="rc575"/>
            <p:cNvSpPr/>
            <p:nvPr/>
          </p:nvSpPr>
          <p:spPr>
            <a:xfrm>
              <a:off x="8477312" y="16968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6" name="rc576"/>
            <p:cNvSpPr/>
            <p:nvPr/>
          </p:nvSpPr>
          <p:spPr>
            <a:xfrm>
              <a:off x="1987112" y="555540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7" name="rc577"/>
            <p:cNvSpPr/>
            <p:nvPr/>
          </p:nvSpPr>
          <p:spPr>
            <a:xfrm>
              <a:off x="2246720" y="555540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8" name="rc578"/>
            <p:cNvSpPr/>
            <p:nvPr/>
          </p:nvSpPr>
          <p:spPr>
            <a:xfrm>
              <a:off x="2506328" y="5555407"/>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9" name="rc579"/>
            <p:cNvSpPr/>
            <p:nvPr/>
          </p:nvSpPr>
          <p:spPr>
            <a:xfrm>
              <a:off x="2765936"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0" name="rc580"/>
            <p:cNvSpPr/>
            <p:nvPr/>
          </p:nvSpPr>
          <p:spPr>
            <a:xfrm>
              <a:off x="3025544"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1" name="rc581"/>
            <p:cNvSpPr/>
            <p:nvPr/>
          </p:nvSpPr>
          <p:spPr>
            <a:xfrm>
              <a:off x="3285152"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2" name="rc582"/>
            <p:cNvSpPr/>
            <p:nvPr/>
          </p:nvSpPr>
          <p:spPr>
            <a:xfrm>
              <a:off x="3544760" y="55554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3" name="rc583"/>
            <p:cNvSpPr/>
            <p:nvPr/>
          </p:nvSpPr>
          <p:spPr>
            <a:xfrm>
              <a:off x="3804368" y="5555407"/>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4" name="rc584"/>
            <p:cNvSpPr/>
            <p:nvPr/>
          </p:nvSpPr>
          <p:spPr>
            <a:xfrm>
              <a:off x="4063976" y="55554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5" name="rc585"/>
            <p:cNvSpPr/>
            <p:nvPr/>
          </p:nvSpPr>
          <p:spPr>
            <a:xfrm>
              <a:off x="4323584" y="5555407"/>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6" name="rc586"/>
            <p:cNvSpPr/>
            <p:nvPr/>
          </p:nvSpPr>
          <p:spPr>
            <a:xfrm>
              <a:off x="4583192" y="5555407"/>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7" name="rc587"/>
            <p:cNvSpPr/>
            <p:nvPr/>
          </p:nvSpPr>
          <p:spPr>
            <a:xfrm>
              <a:off x="4842800" y="5555407"/>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8" name="rc588"/>
            <p:cNvSpPr/>
            <p:nvPr/>
          </p:nvSpPr>
          <p:spPr>
            <a:xfrm>
              <a:off x="5102408" y="5555407"/>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9" name="rc589"/>
            <p:cNvSpPr/>
            <p:nvPr/>
          </p:nvSpPr>
          <p:spPr>
            <a:xfrm>
              <a:off x="5362016" y="5555407"/>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90" name="rc590"/>
            <p:cNvSpPr/>
            <p:nvPr/>
          </p:nvSpPr>
          <p:spPr>
            <a:xfrm>
              <a:off x="5621624" y="5555407"/>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1" name="rc591"/>
            <p:cNvSpPr/>
            <p:nvPr/>
          </p:nvSpPr>
          <p:spPr>
            <a:xfrm>
              <a:off x="5881232" y="5555407"/>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2" name="rc592"/>
            <p:cNvSpPr/>
            <p:nvPr/>
          </p:nvSpPr>
          <p:spPr>
            <a:xfrm>
              <a:off x="6140840" y="5555407"/>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3" name="rc593"/>
            <p:cNvSpPr/>
            <p:nvPr/>
          </p:nvSpPr>
          <p:spPr>
            <a:xfrm>
              <a:off x="6400448" y="5555407"/>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94" name="rc594"/>
            <p:cNvSpPr/>
            <p:nvPr/>
          </p:nvSpPr>
          <p:spPr>
            <a:xfrm>
              <a:off x="6660056" y="555540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5" name="rc595"/>
            <p:cNvSpPr/>
            <p:nvPr/>
          </p:nvSpPr>
          <p:spPr>
            <a:xfrm>
              <a:off x="6919664" y="5555407"/>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6" name="rc596"/>
            <p:cNvSpPr/>
            <p:nvPr/>
          </p:nvSpPr>
          <p:spPr>
            <a:xfrm>
              <a:off x="7179272" y="5555407"/>
              <a:ext cx="259608" cy="160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97" name="rc597"/>
            <p:cNvSpPr/>
            <p:nvPr/>
          </p:nvSpPr>
          <p:spPr>
            <a:xfrm>
              <a:off x="7438880" y="5555407"/>
              <a:ext cx="259608" cy="160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8" name="rc598"/>
            <p:cNvSpPr/>
            <p:nvPr/>
          </p:nvSpPr>
          <p:spPr>
            <a:xfrm>
              <a:off x="7698488" y="5555407"/>
              <a:ext cx="259608" cy="160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99" name="rc599"/>
            <p:cNvSpPr/>
            <p:nvPr/>
          </p:nvSpPr>
          <p:spPr>
            <a:xfrm>
              <a:off x="7958096" y="5555407"/>
              <a:ext cx="259608" cy="160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00" name="rc600"/>
            <p:cNvSpPr/>
            <p:nvPr/>
          </p:nvSpPr>
          <p:spPr>
            <a:xfrm>
              <a:off x="8217704" y="5555407"/>
              <a:ext cx="259608"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01" name="rc601"/>
            <p:cNvSpPr/>
            <p:nvPr/>
          </p:nvSpPr>
          <p:spPr>
            <a:xfrm>
              <a:off x="8477312" y="5555407"/>
              <a:ext cx="259608" cy="160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02" name="rc602"/>
            <p:cNvSpPr/>
            <p:nvPr/>
          </p:nvSpPr>
          <p:spPr>
            <a:xfrm>
              <a:off x="1987112" y="33045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3" name="rc603"/>
            <p:cNvSpPr/>
            <p:nvPr/>
          </p:nvSpPr>
          <p:spPr>
            <a:xfrm>
              <a:off x="2246720"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4" name="rc604"/>
            <p:cNvSpPr/>
            <p:nvPr/>
          </p:nvSpPr>
          <p:spPr>
            <a:xfrm>
              <a:off x="2506328"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5" name="rc605"/>
            <p:cNvSpPr/>
            <p:nvPr/>
          </p:nvSpPr>
          <p:spPr>
            <a:xfrm>
              <a:off x="2765936"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6" name="rc606"/>
            <p:cNvSpPr/>
            <p:nvPr/>
          </p:nvSpPr>
          <p:spPr>
            <a:xfrm>
              <a:off x="3025544"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7" name="rc607"/>
            <p:cNvSpPr/>
            <p:nvPr/>
          </p:nvSpPr>
          <p:spPr>
            <a:xfrm>
              <a:off x="3285152" y="33045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8" name="rc608"/>
            <p:cNvSpPr/>
            <p:nvPr/>
          </p:nvSpPr>
          <p:spPr>
            <a:xfrm>
              <a:off x="3544760" y="33045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9" name="rc609"/>
            <p:cNvSpPr/>
            <p:nvPr/>
          </p:nvSpPr>
          <p:spPr>
            <a:xfrm>
              <a:off x="3804368"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0" name="rc610"/>
            <p:cNvSpPr/>
            <p:nvPr/>
          </p:nvSpPr>
          <p:spPr>
            <a:xfrm>
              <a:off x="4063976"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1" name="rc611"/>
            <p:cNvSpPr/>
            <p:nvPr/>
          </p:nvSpPr>
          <p:spPr>
            <a:xfrm>
              <a:off x="4323584"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2" name="rc612"/>
            <p:cNvSpPr/>
            <p:nvPr/>
          </p:nvSpPr>
          <p:spPr>
            <a:xfrm>
              <a:off x="4583192" y="33045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3" name="rc613"/>
            <p:cNvSpPr/>
            <p:nvPr/>
          </p:nvSpPr>
          <p:spPr>
            <a:xfrm>
              <a:off x="4842800" y="33045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4" name="rc614"/>
            <p:cNvSpPr/>
            <p:nvPr/>
          </p:nvSpPr>
          <p:spPr>
            <a:xfrm>
              <a:off x="5102408" y="3304558"/>
              <a:ext cx="259608" cy="16077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5" name="rc615"/>
            <p:cNvSpPr/>
            <p:nvPr/>
          </p:nvSpPr>
          <p:spPr>
            <a:xfrm>
              <a:off x="5362016" y="3304558"/>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6" name="rc616"/>
            <p:cNvSpPr/>
            <p:nvPr/>
          </p:nvSpPr>
          <p:spPr>
            <a:xfrm>
              <a:off x="5621624" y="3304558"/>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7" name="rc617"/>
            <p:cNvSpPr/>
            <p:nvPr/>
          </p:nvSpPr>
          <p:spPr>
            <a:xfrm>
              <a:off x="5881232" y="33045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8" name="rc618"/>
            <p:cNvSpPr/>
            <p:nvPr/>
          </p:nvSpPr>
          <p:spPr>
            <a:xfrm>
              <a:off x="6140840" y="33045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9" name="rc619"/>
            <p:cNvSpPr/>
            <p:nvPr/>
          </p:nvSpPr>
          <p:spPr>
            <a:xfrm>
              <a:off x="6400448" y="33045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0" name="rc620"/>
            <p:cNvSpPr/>
            <p:nvPr/>
          </p:nvSpPr>
          <p:spPr>
            <a:xfrm>
              <a:off x="6660056" y="33045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1" name="rc621"/>
            <p:cNvSpPr/>
            <p:nvPr/>
          </p:nvSpPr>
          <p:spPr>
            <a:xfrm>
              <a:off x="6919664" y="33045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2" name="rc622"/>
            <p:cNvSpPr/>
            <p:nvPr/>
          </p:nvSpPr>
          <p:spPr>
            <a:xfrm>
              <a:off x="7179272" y="3304558"/>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3" name="rc623"/>
            <p:cNvSpPr/>
            <p:nvPr/>
          </p:nvSpPr>
          <p:spPr>
            <a:xfrm>
              <a:off x="7438880" y="33045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4" name="rc624"/>
            <p:cNvSpPr/>
            <p:nvPr/>
          </p:nvSpPr>
          <p:spPr>
            <a:xfrm>
              <a:off x="7698488" y="330455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5" name="rc625"/>
            <p:cNvSpPr/>
            <p:nvPr/>
          </p:nvSpPr>
          <p:spPr>
            <a:xfrm>
              <a:off x="7958096" y="330455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6" name="rc626"/>
            <p:cNvSpPr/>
            <p:nvPr/>
          </p:nvSpPr>
          <p:spPr>
            <a:xfrm>
              <a:off x="8217704" y="330455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7" name="rc627"/>
            <p:cNvSpPr/>
            <p:nvPr/>
          </p:nvSpPr>
          <p:spPr>
            <a:xfrm>
              <a:off x="8477312" y="330455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28" name="rc628"/>
            <p:cNvSpPr/>
            <p:nvPr/>
          </p:nvSpPr>
          <p:spPr>
            <a:xfrm>
              <a:off x="1987112" y="346533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9" name="rc629"/>
            <p:cNvSpPr/>
            <p:nvPr/>
          </p:nvSpPr>
          <p:spPr>
            <a:xfrm>
              <a:off x="2246720"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0" name="rc630"/>
            <p:cNvSpPr/>
            <p:nvPr/>
          </p:nvSpPr>
          <p:spPr>
            <a:xfrm>
              <a:off x="2506328" y="346533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1" name="rc631"/>
            <p:cNvSpPr/>
            <p:nvPr/>
          </p:nvSpPr>
          <p:spPr>
            <a:xfrm>
              <a:off x="2765936"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2" name="rc632"/>
            <p:cNvSpPr/>
            <p:nvPr/>
          </p:nvSpPr>
          <p:spPr>
            <a:xfrm>
              <a:off x="3025544"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3" name="rc633"/>
            <p:cNvSpPr/>
            <p:nvPr/>
          </p:nvSpPr>
          <p:spPr>
            <a:xfrm>
              <a:off x="3285152"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4" name="rc634"/>
            <p:cNvSpPr/>
            <p:nvPr/>
          </p:nvSpPr>
          <p:spPr>
            <a:xfrm>
              <a:off x="3544760" y="346533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5" name="rc635"/>
            <p:cNvSpPr/>
            <p:nvPr/>
          </p:nvSpPr>
          <p:spPr>
            <a:xfrm>
              <a:off x="3804368" y="346533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6" name="rc636"/>
            <p:cNvSpPr/>
            <p:nvPr/>
          </p:nvSpPr>
          <p:spPr>
            <a:xfrm>
              <a:off x="4063976" y="346533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7" name="rc637"/>
            <p:cNvSpPr/>
            <p:nvPr/>
          </p:nvSpPr>
          <p:spPr>
            <a:xfrm>
              <a:off x="4323584" y="346533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8" name="rc638"/>
            <p:cNvSpPr/>
            <p:nvPr/>
          </p:nvSpPr>
          <p:spPr>
            <a:xfrm>
              <a:off x="4583192" y="346533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9" name="rc639"/>
            <p:cNvSpPr/>
            <p:nvPr/>
          </p:nvSpPr>
          <p:spPr>
            <a:xfrm>
              <a:off x="4842800" y="346533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0" name="rc640"/>
            <p:cNvSpPr/>
            <p:nvPr/>
          </p:nvSpPr>
          <p:spPr>
            <a:xfrm>
              <a:off x="5102408" y="346533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1" name="rc641"/>
            <p:cNvSpPr/>
            <p:nvPr/>
          </p:nvSpPr>
          <p:spPr>
            <a:xfrm>
              <a:off x="5362016"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2" name="rc642"/>
            <p:cNvSpPr/>
            <p:nvPr/>
          </p:nvSpPr>
          <p:spPr>
            <a:xfrm>
              <a:off x="5621624"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3" name="rc643"/>
            <p:cNvSpPr/>
            <p:nvPr/>
          </p:nvSpPr>
          <p:spPr>
            <a:xfrm>
              <a:off x="5881232"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4" name="rc644"/>
            <p:cNvSpPr/>
            <p:nvPr/>
          </p:nvSpPr>
          <p:spPr>
            <a:xfrm>
              <a:off x="6140840" y="3465333"/>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5" name="rc645"/>
            <p:cNvSpPr/>
            <p:nvPr/>
          </p:nvSpPr>
          <p:spPr>
            <a:xfrm>
              <a:off x="6400448" y="346533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6" name="rc646"/>
            <p:cNvSpPr/>
            <p:nvPr/>
          </p:nvSpPr>
          <p:spPr>
            <a:xfrm>
              <a:off x="6660056" y="346533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7" name="rc647"/>
            <p:cNvSpPr/>
            <p:nvPr/>
          </p:nvSpPr>
          <p:spPr>
            <a:xfrm>
              <a:off x="6919664"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8" name="rc648"/>
            <p:cNvSpPr/>
            <p:nvPr/>
          </p:nvSpPr>
          <p:spPr>
            <a:xfrm>
              <a:off x="7179272"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9" name="rc649"/>
            <p:cNvSpPr/>
            <p:nvPr/>
          </p:nvSpPr>
          <p:spPr>
            <a:xfrm>
              <a:off x="7438880" y="346533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0" name="rc650"/>
            <p:cNvSpPr/>
            <p:nvPr/>
          </p:nvSpPr>
          <p:spPr>
            <a:xfrm>
              <a:off x="7698488" y="346533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1" name="rc651"/>
            <p:cNvSpPr/>
            <p:nvPr/>
          </p:nvSpPr>
          <p:spPr>
            <a:xfrm>
              <a:off x="7958096" y="346533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2" name="rc652"/>
            <p:cNvSpPr/>
            <p:nvPr/>
          </p:nvSpPr>
          <p:spPr>
            <a:xfrm>
              <a:off x="8217704" y="346533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3" name="rc653"/>
            <p:cNvSpPr/>
            <p:nvPr/>
          </p:nvSpPr>
          <p:spPr>
            <a:xfrm>
              <a:off x="8477312" y="346533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4" name="rc654"/>
            <p:cNvSpPr/>
            <p:nvPr/>
          </p:nvSpPr>
          <p:spPr>
            <a:xfrm>
              <a:off x="1987112" y="2339909"/>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5" name="rc655"/>
            <p:cNvSpPr/>
            <p:nvPr/>
          </p:nvSpPr>
          <p:spPr>
            <a:xfrm>
              <a:off x="2246720" y="23399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6" name="rc656"/>
            <p:cNvSpPr/>
            <p:nvPr/>
          </p:nvSpPr>
          <p:spPr>
            <a:xfrm>
              <a:off x="2506328"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7" name="rc657"/>
            <p:cNvSpPr/>
            <p:nvPr/>
          </p:nvSpPr>
          <p:spPr>
            <a:xfrm>
              <a:off x="2765936"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8" name="rc658"/>
            <p:cNvSpPr/>
            <p:nvPr/>
          </p:nvSpPr>
          <p:spPr>
            <a:xfrm>
              <a:off x="3025544"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9" name="rc659"/>
            <p:cNvSpPr/>
            <p:nvPr/>
          </p:nvSpPr>
          <p:spPr>
            <a:xfrm>
              <a:off x="3285152"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0" name="rc660"/>
            <p:cNvSpPr/>
            <p:nvPr/>
          </p:nvSpPr>
          <p:spPr>
            <a:xfrm>
              <a:off x="3544760"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1" name="rc661"/>
            <p:cNvSpPr/>
            <p:nvPr/>
          </p:nvSpPr>
          <p:spPr>
            <a:xfrm>
              <a:off x="3804368"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2" name="rc662"/>
            <p:cNvSpPr/>
            <p:nvPr/>
          </p:nvSpPr>
          <p:spPr>
            <a:xfrm>
              <a:off x="4063976"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3" name="rc663"/>
            <p:cNvSpPr/>
            <p:nvPr/>
          </p:nvSpPr>
          <p:spPr>
            <a:xfrm>
              <a:off x="4323584"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4" name="rc664"/>
            <p:cNvSpPr/>
            <p:nvPr/>
          </p:nvSpPr>
          <p:spPr>
            <a:xfrm>
              <a:off x="4583192" y="23399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5" name="rc665"/>
            <p:cNvSpPr/>
            <p:nvPr/>
          </p:nvSpPr>
          <p:spPr>
            <a:xfrm>
              <a:off x="4842800"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6" name="rc666"/>
            <p:cNvSpPr/>
            <p:nvPr/>
          </p:nvSpPr>
          <p:spPr>
            <a:xfrm>
              <a:off x="5102408"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7" name="rc667"/>
            <p:cNvSpPr/>
            <p:nvPr/>
          </p:nvSpPr>
          <p:spPr>
            <a:xfrm>
              <a:off x="5362016" y="23399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8" name="rc668"/>
            <p:cNvSpPr/>
            <p:nvPr/>
          </p:nvSpPr>
          <p:spPr>
            <a:xfrm>
              <a:off x="5621624" y="23399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69" name="rc669"/>
            <p:cNvSpPr/>
            <p:nvPr/>
          </p:nvSpPr>
          <p:spPr>
            <a:xfrm>
              <a:off x="5881232" y="23399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0" name="rc670"/>
            <p:cNvSpPr/>
            <p:nvPr/>
          </p:nvSpPr>
          <p:spPr>
            <a:xfrm>
              <a:off x="6140840"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1" name="rc671"/>
            <p:cNvSpPr/>
            <p:nvPr/>
          </p:nvSpPr>
          <p:spPr>
            <a:xfrm>
              <a:off x="6400448"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2" name="rc672"/>
            <p:cNvSpPr/>
            <p:nvPr/>
          </p:nvSpPr>
          <p:spPr>
            <a:xfrm>
              <a:off x="6660056"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3" name="rc673"/>
            <p:cNvSpPr/>
            <p:nvPr/>
          </p:nvSpPr>
          <p:spPr>
            <a:xfrm>
              <a:off x="6919664" y="2339909"/>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4" name="rc674"/>
            <p:cNvSpPr/>
            <p:nvPr/>
          </p:nvSpPr>
          <p:spPr>
            <a:xfrm>
              <a:off x="7179272" y="23399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5" name="rc675"/>
            <p:cNvSpPr/>
            <p:nvPr/>
          </p:nvSpPr>
          <p:spPr>
            <a:xfrm>
              <a:off x="7438880" y="2339909"/>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6" name="rc676"/>
            <p:cNvSpPr/>
            <p:nvPr/>
          </p:nvSpPr>
          <p:spPr>
            <a:xfrm>
              <a:off x="7698488"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7" name="rc677"/>
            <p:cNvSpPr/>
            <p:nvPr/>
          </p:nvSpPr>
          <p:spPr>
            <a:xfrm>
              <a:off x="7958096" y="23399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8" name="rc678"/>
            <p:cNvSpPr/>
            <p:nvPr/>
          </p:nvSpPr>
          <p:spPr>
            <a:xfrm>
              <a:off x="8217704" y="2339909"/>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9" name="rc679"/>
            <p:cNvSpPr/>
            <p:nvPr/>
          </p:nvSpPr>
          <p:spPr>
            <a:xfrm>
              <a:off x="8477312" y="2339909"/>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0" name="rc680"/>
            <p:cNvSpPr/>
            <p:nvPr/>
          </p:nvSpPr>
          <p:spPr>
            <a:xfrm>
              <a:off x="1987112" y="3786883"/>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1" name="rc681"/>
            <p:cNvSpPr/>
            <p:nvPr/>
          </p:nvSpPr>
          <p:spPr>
            <a:xfrm>
              <a:off x="2246720" y="3786883"/>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2" name="rc682"/>
            <p:cNvSpPr/>
            <p:nvPr/>
          </p:nvSpPr>
          <p:spPr>
            <a:xfrm>
              <a:off x="2506328" y="37868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3" name="rc683"/>
            <p:cNvSpPr/>
            <p:nvPr/>
          </p:nvSpPr>
          <p:spPr>
            <a:xfrm>
              <a:off x="2765936" y="3786883"/>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4" name="rc684"/>
            <p:cNvSpPr/>
            <p:nvPr/>
          </p:nvSpPr>
          <p:spPr>
            <a:xfrm>
              <a:off x="3025544" y="37868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5" name="rc685"/>
            <p:cNvSpPr/>
            <p:nvPr/>
          </p:nvSpPr>
          <p:spPr>
            <a:xfrm>
              <a:off x="3285152" y="37868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6" name="rc686"/>
            <p:cNvSpPr/>
            <p:nvPr/>
          </p:nvSpPr>
          <p:spPr>
            <a:xfrm>
              <a:off x="3544760"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7" name="rc687"/>
            <p:cNvSpPr/>
            <p:nvPr/>
          </p:nvSpPr>
          <p:spPr>
            <a:xfrm>
              <a:off x="3804368" y="37868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8" name="rc688"/>
            <p:cNvSpPr/>
            <p:nvPr/>
          </p:nvSpPr>
          <p:spPr>
            <a:xfrm>
              <a:off x="4063976" y="3786883"/>
              <a:ext cx="259608" cy="16077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9" name="rc689"/>
            <p:cNvSpPr/>
            <p:nvPr/>
          </p:nvSpPr>
          <p:spPr>
            <a:xfrm>
              <a:off x="4323584"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0" name="rc690"/>
            <p:cNvSpPr/>
            <p:nvPr/>
          </p:nvSpPr>
          <p:spPr>
            <a:xfrm>
              <a:off x="4583192"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1" name="rc691"/>
            <p:cNvSpPr/>
            <p:nvPr/>
          </p:nvSpPr>
          <p:spPr>
            <a:xfrm>
              <a:off x="4842800"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2" name="rc692"/>
            <p:cNvSpPr/>
            <p:nvPr/>
          </p:nvSpPr>
          <p:spPr>
            <a:xfrm>
              <a:off x="5102408"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3" name="rc693"/>
            <p:cNvSpPr/>
            <p:nvPr/>
          </p:nvSpPr>
          <p:spPr>
            <a:xfrm>
              <a:off x="5362016"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4" name="rc694"/>
            <p:cNvSpPr/>
            <p:nvPr/>
          </p:nvSpPr>
          <p:spPr>
            <a:xfrm>
              <a:off x="5621624"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5" name="rc695"/>
            <p:cNvSpPr/>
            <p:nvPr/>
          </p:nvSpPr>
          <p:spPr>
            <a:xfrm>
              <a:off x="5881232" y="3786883"/>
              <a:ext cx="259608" cy="16077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6" name="rc696"/>
            <p:cNvSpPr/>
            <p:nvPr/>
          </p:nvSpPr>
          <p:spPr>
            <a:xfrm>
              <a:off x="6140840"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7" name="rc697"/>
            <p:cNvSpPr/>
            <p:nvPr/>
          </p:nvSpPr>
          <p:spPr>
            <a:xfrm>
              <a:off x="6400448"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8" name="rc698"/>
            <p:cNvSpPr/>
            <p:nvPr/>
          </p:nvSpPr>
          <p:spPr>
            <a:xfrm>
              <a:off x="6660056"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9" name="rc699"/>
            <p:cNvSpPr/>
            <p:nvPr/>
          </p:nvSpPr>
          <p:spPr>
            <a:xfrm>
              <a:off x="6919664"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0" name="rc700"/>
            <p:cNvSpPr/>
            <p:nvPr/>
          </p:nvSpPr>
          <p:spPr>
            <a:xfrm>
              <a:off x="7179272"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1" name="rc701"/>
            <p:cNvSpPr/>
            <p:nvPr/>
          </p:nvSpPr>
          <p:spPr>
            <a:xfrm>
              <a:off x="7438880" y="3786883"/>
              <a:ext cx="259608" cy="16077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2" name="rc702"/>
            <p:cNvSpPr/>
            <p:nvPr/>
          </p:nvSpPr>
          <p:spPr>
            <a:xfrm>
              <a:off x="7698488" y="378688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3" name="rc703"/>
            <p:cNvSpPr/>
            <p:nvPr/>
          </p:nvSpPr>
          <p:spPr>
            <a:xfrm>
              <a:off x="7958096" y="378688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4" name="rc704"/>
            <p:cNvSpPr/>
            <p:nvPr/>
          </p:nvSpPr>
          <p:spPr>
            <a:xfrm>
              <a:off x="8217704" y="378688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5" name="rc705"/>
            <p:cNvSpPr/>
            <p:nvPr/>
          </p:nvSpPr>
          <p:spPr>
            <a:xfrm>
              <a:off x="8477312" y="3786883"/>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6" name="rc706"/>
            <p:cNvSpPr/>
            <p:nvPr/>
          </p:nvSpPr>
          <p:spPr>
            <a:xfrm>
              <a:off x="1987112" y="3626108"/>
              <a:ext cx="259608" cy="160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07" name="rc707"/>
            <p:cNvSpPr/>
            <p:nvPr/>
          </p:nvSpPr>
          <p:spPr>
            <a:xfrm>
              <a:off x="2246720" y="3626108"/>
              <a:ext cx="259608" cy="16077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8" name="rc708"/>
            <p:cNvSpPr/>
            <p:nvPr/>
          </p:nvSpPr>
          <p:spPr>
            <a:xfrm>
              <a:off x="2506328" y="3626108"/>
              <a:ext cx="259608" cy="16077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9" name="rc709"/>
            <p:cNvSpPr/>
            <p:nvPr/>
          </p:nvSpPr>
          <p:spPr>
            <a:xfrm>
              <a:off x="2765936" y="3626108"/>
              <a:ext cx="259608" cy="16077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0" name="rc710"/>
            <p:cNvSpPr/>
            <p:nvPr/>
          </p:nvSpPr>
          <p:spPr>
            <a:xfrm>
              <a:off x="3025544" y="36261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1" name="rc711"/>
            <p:cNvSpPr/>
            <p:nvPr/>
          </p:nvSpPr>
          <p:spPr>
            <a:xfrm>
              <a:off x="3285152" y="36261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2" name="rc712"/>
            <p:cNvSpPr/>
            <p:nvPr/>
          </p:nvSpPr>
          <p:spPr>
            <a:xfrm>
              <a:off x="3544760"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3" name="rc713"/>
            <p:cNvSpPr/>
            <p:nvPr/>
          </p:nvSpPr>
          <p:spPr>
            <a:xfrm>
              <a:off x="3804368"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4" name="rc714"/>
            <p:cNvSpPr/>
            <p:nvPr/>
          </p:nvSpPr>
          <p:spPr>
            <a:xfrm>
              <a:off x="4063976"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5" name="rc715"/>
            <p:cNvSpPr/>
            <p:nvPr/>
          </p:nvSpPr>
          <p:spPr>
            <a:xfrm>
              <a:off x="4323584"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6" name="rc716"/>
            <p:cNvSpPr/>
            <p:nvPr/>
          </p:nvSpPr>
          <p:spPr>
            <a:xfrm>
              <a:off x="4583192"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7" name="rc717"/>
            <p:cNvSpPr/>
            <p:nvPr/>
          </p:nvSpPr>
          <p:spPr>
            <a:xfrm>
              <a:off x="4842800"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8" name="rc718"/>
            <p:cNvSpPr/>
            <p:nvPr/>
          </p:nvSpPr>
          <p:spPr>
            <a:xfrm>
              <a:off x="5102408"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9" name="rc719"/>
            <p:cNvSpPr/>
            <p:nvPr/>
          </p:nvSpPr>
          <p:spPr>
            <a:xfrm>
              <a:off x="5362016"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0" name="rc720"/>
            <p:cNvSpPr/>
            <p:nvPr/>
          </p:nvSpPr>
          <p:spPr>
            <a:xfrm>
              <a:off x="5621624"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1" name="rc721"/>
            <p:cNvSpPr/>
            <p:nvPr/>
          </p:nvSpPr>
          <p:spPr>
            <a:xfrm>
              <a:off x="5881232" y="36261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22" name="rc722"/>
            <p:cNvSpPr/>
            <p:nvPr/>
          </p:nvSpPr>
          <p:spPr>
            <a:xfrm>
              <a:off x="6140840"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3" name="rc723"/>
            <p:cNvSpPr/>
            <p:nvPr/>
          </p:nvSpPr>
          <p:spPr>
            <a:xfrm>
              <a:off x="6400448"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4" name="rc724"/>
            <p:cNvSpPr/>
            <p:nvPr/>
          </p:nvSpPr>
          <p:spPr>
            <a:xfrm>
              <a:off x="6660056"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5" name="rc725"/>
            <p:cNvSpPr/>
            <p:nvPr/>
          </p:nvSpPr>
          <p:spPr>
            <a:xfrm>
              <a:off x="6919664" y="3626108"/>
              <a:ext cx="259608" cy="16077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6" name="rc726"/>
            <p:cNvSpPr/>
            <p:nvPr/>
          </p:nvSpPr>
          <p:spPr>
            <a:xfrm>
              <a:off x="7179272"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7" name="rc727"/>
            <p:cNvSpPr/>
            <p:nvPr/>
          </p:nvSpPr>
          <p:spPr>
            <a:xfrm>
              <a:off x="7438880"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8" name="rc728"/>
            <p:cNvSpPr/>
            <p:nvPr/>
          </p:nvSpPr>
          <p:spPr>
            <a:xfrm>
              <a:off x="7698488" y="3626108"/>
              <a:ext cx="259608" cy="16077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9" name="rc729"/>
            <p:cNvSpPr/>
            <p:nvPr/>
          </p:nvSpPr>
          <p:spPr>
            <a:xfrm>
              <a:off x="7958096" y="36261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0" name="rc730"/>
            <p:cNvSpPr/>
            <p:nvPr/>
          </p:nvSpPr>
          <p:spPr>
            <a:xfrm>
              <a:off x="8217704" y="36261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1" name="rc731"/>
            <p:cNvSpPr/>
            <p:nvPr/>
          </p:nvSpPr>
          <p:spPr>
            <a:xfrm>
              <a:off x="8477312" y="3626108"/>
              <a:ext cx="259608" cy="16077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2" name="tx732"/>
            <p:cNvSpPr/>
            <p:nvPr/>
          </p:nvSpPr>
          <p:spPr>
            <a:xfrm>
              <a:off x="205665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33" name="tx733"/>
            <p:cNvSpPr/>
            <p:nvPr/>
          </p:nvSpPr>
          <p:spPr>
            <a:xfrm>
              <a:off x="231626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34" name="tx734"/>
            <p:cNvSpPr/>
            <p:nvPr/>
          </p:nvSpPr>
          <p:spPr>
            <a:xfrm>
              <a:off x="257587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35" name="tx735"/>
            <p:cNvSpPr/>
            <p:nvPr/>
          </p:nvSpPr>
          <p:spPr>
            <a:xfrm>
              <a:off x="283548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36" name="tx736"/>
            <p:cNvSpPr/>
            <p:nvPr/>
          </p:nvSpPr>
          <p:spPr>
            <a:xfrm>
              <a:off x="309508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737" name="tx737"/>
            <p:cNvSpPr/>
            <p:nvPr/>
          </p:nvSpPr>
          <p:spPr>
            <a:xfrm>
              <a:off x="335469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738" name="tx738"/>
            <p:cNvSpPr/>
            <p:nvPr/>
          </p:nvSpPr>
          <p:spPr>
            <a:xfrm>
              <a:off x="361430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739" name="tx739"/>
            <p:cNvSpPr/>
            <p:nvPr/>
          </p:nvSpPr>
          <p:spPr>
            <a:xfrm>
              <a:off x="387391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740" name="tx740"/>
            <p:cNvSpPr/>
            <p:nvPr/>
          </p:nvSpPr>
          <p:spPr>
            <a:xfrm>
              <a:off x="413352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41" name="tx741"/>
            <p:cNvSpPr/>
            <p:nvPr/>
          </p:nvSpPr>
          <p:spPr>
            <a:xfrm>
              <a:off x="439312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742" name="tx742"/>
            <p:cNvSpPr/>
            <p:nvPr/>
          </p:nvSpPr>
          <p:spPr>
            <a:xfrm>
              <a:off x="465273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743" name="tx743"/>
            <p:cNvSpPr/>
            <p:nvPr/>
          </p:nvSpPr>
          <p:spPr>
            <a:xfrm>
              <a:off x="491234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744" name="tx744"/>
            <p:cNvSpPr/>
            <p:nvPr/>
          </p:nvSpPr>
          <p:spPr>
            <a:xfrm>
              <a:off x="517195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745" name="tx745"/>
            <p:cNvSpPr/>
            <p:nvPr/>
          </p:nvSpPr>
          <p:spPr>
            <a:xfrm>
              <a:off x="543156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746" name="tx746"/>
            <p:cNvSpPr/>
            <p:nvPr/>
          </p:nvSpPr>
          <p:spPr>
            <a:xfrm>
              <a:off x="569116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47" name="tx747"/>
            <p:cNvSpPr/>
            <p:nvPr/>
          </p:nvSpPr>
          <p:spPr>
            <a:xfrm>
              <a:off x="595077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48" name="tx748"/>
            <p:cNvSpPr/>
            <p:nvPr/>
          </p:nvSpPr>
          <p:spPr>
            <a:xfrm>
              <a:off x="621038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49" name="tx749"/>
            <p:cNvSpPr/>
            <p:nvPr/>
          </p:nvSpPr>
          <p:spPr>
            <a:xfrm>
              <a:off x="646999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0" name="tx750"/>
            <p:cNvSpPr/>
            <p:nvPr/>
          </p:nvSpPr>
          <p:spPr>
            <a:xfrm>
              <a:off x="672960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51" name="tx751"/>
            <p:cNvSpPr/>
            <p:nvPr/>
          </p:nvSpPr>
          <p:spPr>
            <a:xfrm>
              <a:off x="698920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2" name="tx752"/>
            <p:cNvSpPr/>
            <p:nvPr/>
          </p:nvSpPr>
          <p:spPr>
            <a:xfrm>
              <a:off x="724881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53" name="tx753"/>
            <p:cNvSpPr/>
            <p:nvPr/>
          </p:nvSpPr>
          <p:spPr>
            <a:xfrm>
              <a:off x="7508425"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4" name="tx754"/>
            <p:cNvSpPr/>
            <p:nvPr/>
          </p:nvSpPr>
          <p:spPr>
            <a:xfrm>
              <a:off x="7768033"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5" name="tx755"/>
            <p:cNvSpPr/>
            <p:nvPr/>
          </p:nvSpPr>
          <p:spPr>
            <a:xfrm>
              <a:off x="8027641"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756" name="tx756"/>
            <p:cNvSpPr/>
            <p:nvPr/>
          </p:nvSpPr>
          <p:spPr>
            <a:xfrm>
              <a:off x="8287249"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57" name="tx757"/>
            <p:cNvSpPr/>
            <p:nvPr/>
          </p:nvSpPr>
          <p:spPr>
            <a:xfrm>
              <a:off x="8546857" y="2542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58" name="tx758"/>
            <p:cNvSpPr/>
            <p:nvPr/>
          </p:nvSpPr>
          <p:spPr>
            <a:xfrm>
              <a:off x="205665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59" name="tx759"/>
            <p:cNvSpPr/>
            <p:nvPr/>
          </p:nvSpPr>
          <p:spPr>
            <a:xfrm>
              <a:off x="231626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0" name="tx760"/>
            <p:cNvSpPr/>
            <p:nvPr/>
          </p:nvSpPr>
          <p:spPr>
            <a:xfrm>
              <a:off x="257587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1" name="tx761"/>
            <p:cNvSpPr/>
            <p:nvPr/>
          </p:nvSpPr>
          <p:spPr>
            <a:xfrm>
              <a:off x="283548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2" name="tx762"/>
            <p:cNvSpPr/>
            <p:nvPr/>
          </p:nvSpPr>
          <p:spPr>
            <a:xfrm>
              <a:off x="309508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763" name="tx763"/>
            <p:cNvSpPr/>
            <p:nvPr/>
          </p:nvSpPr>
          <p:spPr>
            <a:xfrm>
              <a:off x="335469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764" name="tx764"/>
            <p:cNvSpPr/>
            <p:nvPr/>
          </p:nvSpPr>
          <p:spPr>
            <a:xfrm>
              <a:off x="361430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5" name="tx765"/>
            <p:cNvSpPr/>
            <p:nvPr/>
          </p:nvSpPr>
          <p:spPr>
            <a:xfrm>
              <a:off x="387391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66" name="tx766"/>
            <p:cNvSpPr/>
            <p:nvPr/>
          </p:nvSpPr>
          <p:spPr>
            <a:xfrm>
              <a:off x="413352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67" name="tx767"/>
            <p:cNvSpPr/>
            <p:nvPr/>
          </p:nvSpPr>
          <p:spPr>
            <a:xfrm>
              <a:off x="439312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8" name="tx768"/>
            <p:cNvSpPr/>
            <p:nvPr/>
          </p:nvSpPr>
          <p:spPr>
            <a:xfrm>
              <a:off x="465273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69" name="tx769"/>
            <p:cNvSpPr/>
            <p:nvPr/>
          </p:nvSpPr>
          <p:spPr>
            <a:xfrm>
              <a:off x="491234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70" name="tx770"/>
            <p:cNvSpPr/>
            <p:nvPr/>
          </p:nvSpPr>
          <p:spPr>
            <a:xfrm>
              <a:off x="517195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1" name="tx771"/>
            <p:cNvSpPr/>
            <p:nvPr/>
          </p:nvSpPr>
          <p:spPr>
            <a:xfrm>
              <a:off x="543156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2" name="tx772"/>
            <p:cNvSpPr/>
            <p:nvPr/>
          </p:nvSpPr>
          <p:spPr>
            <a:xfrm>
              <a:off x="569116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3" name="tx773"/>
            <p:cNvSpPr/>
            <p:nvPr/>
          </p:nvSpPr>
          <p:spPr>
            <a:xfrm>
              <a:off x="595077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4" name="tx774"/>
            <p:cNvSpPr/>
            <p:nvPr/>
          </p:nvSpPr>
          <p:spPr>
            <a:xfrm>
              <a:off x="621038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5" name="tx775"/>
            <p:cNvSpPr/>
            <p:nvPr/>
          </p:nvSpPr>
          <p:spPr>
            <a:xfrm>
              <a:off x="646999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6" name="tx776"/>
            <p:cNvSpPr/>
            <p:nvPr/>
          </p:nvSpPr>
          <p:spPr>
            <a:xfrm>
              <a:off x="672960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7" name="tx777"/>
            <p:cNvSpPr/>
            <p:nvPr/>
          </p:nvSpPr>
          <p:spPr>
            <a:xfrm>
              <a:off x="698920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8" name="tx778"/>
            <p:cNvSpPr/>
            <p:nvPr/>
          </p:nvSpPr>
          <p:spPr>
            <a:xfrm>
              <a:off x="724881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79" name="tx779"/>
            <p:cNvSpPr/>
            <p:nvPr/>
          </p:nvSpPr>
          <p:spPr>
            <a:xfrm>
              <a:off x="7508425"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0" name="tx780"/>
            <p:cNvSpPr/>
            <p:nvPr/>
          </p:nvSpPr>
          <p:spPr>
            <a:xfrm>
              <a:off x="7768033"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1" name="tx781"/>
            <p:cNvSpPr/>
            <p:nvPr/>
          </p:nvSpPr>
          <p:spPr>
            <a:xfrm>
              <a:off x="8027641"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2" name="tx782"/>
            <p:cNvSpPr/>
            <p:nvPr/>
          </p:nvSpPr>
          <p:spPr>
            <a:xfrm>
              <a:off x="8287249"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3" name="tx783"/>
            <p:cNvSpPr/>
            <p:nvPr/>
          </p:nvSpPr>
          <p:spPr>
            <a:xfrm>
              <a:off x="8546857" y="1899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4" name="tx784"/>
            <p:cNvSpPr/>
            <p:nvPr/>
          </p:nvSpPr>
          <p:spPr>
            <a:xfrm>
              <a:off x="205665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785" name="tx785"/>
            <p:cNvSpPr/>
            <p:nvPr/>
          </p:nvSpPr>
          <p:spPr>
            <a:xfrm>
              <a:off x="231626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786" name="tx786"/>
            <p:cNvSpPr/>
            <p:nvPr/>
          </p:nvSpPr>
          <p:spPr>
            <a:xfrm>
              <a:off x="257587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787" name="tx787"/>
            <p:cNvSpPr/>
            <p:nvPr/>
          </p:nvSpPr>
          <p:spPr>
            <a:xfrm>
              <a:off x="283548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88" name="tx788"/>
            <p:cNvSpPr/>
            <p:nvPr/>
          </p:nvSpPr>
          <p:spPr>
            <a:xfrm>
              <a:off x="309508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89" name="tx789"/>
            <p:cNvSpPr/>
            <p:nvPr/>
          </p:nvSpPr>
          <p:spPr>
            <a:xfrm>
              <a:off x="335469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0" name="tx790"/>
            <p:cNvSpPr/>
            <p:nvPr/>
          </p:nvSpPr>
          <p:spPr>
            <a:xfrm>
              <a:off x="361430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1" name="tx791"/>
            <p:cNvSpPr/>
            <p:nvPr/>
          </p:nvSpPr>
          <p:spPr>
            <a:xfrm>
              <a:off x="387391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2" name="tx792"/>
            <p:cNvSpPr/>
            <p:nvPr/>
          </p:nvSpPr>
          <p:spPr>
            <a:xfrm>
              <a:off x="413352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3" name="tx793"/>
            <p:cNvSpPr/>
            <p:nvPr/>
          </p:nvSpPr>
          <p:spPr>
            <a:xfrm>
              <a:off x="439312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794" name="tx794"/>
            <p:cNvSpPr/>
            <p:nvPr/>
          </p:nvSpPr>
          <p:spPr>
            <a:xfrm>
              <a:off x="465273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795" name="tx795"/>
            <p:cNvSpPr/>
            <p:nvPr/>
          </p:nvSpPr>
          <p:spPr>
            <a:xfrm>
              <a:off x="491234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6" name="tx796"/>
            <p:cNvSpPr/>
            <p:nvPr/>
          </p:nvSpPr>
          <p:spPr>
            <a:xfrm>
              <a:off x="517195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797" name="tx797"/>
            <p:cNvSpPr/>
            <p:nvPr/>
          </p:nvSpPr>
          <p:spPr>
            <a:xfrm>
              <a:off x="543156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798" name="tx798"/>
            <p:cNvSpPr/>
            <p:nvPr/>
          </p:nvSpPr>
          <p:spPr>
            <a:xfrm>
              <a:off x="569116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799" name="tx799"/>
            <p:cNvSpPr/>
            <p:nvPr/>
          </p:nvSpPr>
          <p:spPr>
            <a:xfrm>
              <a:off x="595077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00" name="tx800"/>
            <p:cNvSpPr/>
            <p:nvPr/>
          </p:nvSpPr>
          <p:spPr>
            <a:xfrm>
              <a:off x="621038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01" name="tx801"/>
            <p:cNvSpPr/>
            <p:nvPr/>
          </p:nvSpPr>
          <p:spPr>
            <a:xfrm>
              <a:off x="646999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2" name="tx802"/>
            <p:cNvSpPr/>
            <p:nvPr/>
          </p:nvSpPr>
          <p:spPr>
            <a:xfrm>
              <a:off x="672960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03" name="tx803"/>
            <p:cNvSpPr/>
            <p:nvPr/>
          </p:nvSpPr>
          <p:spPr>
            <a:xfrm>
              <a:off x="698920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04" name="tx804"/>
            <p:cNvSpPr/>
            <p:nvPr/>
          </p:nvSpPr>
          <p:spPr>
            <a:xfrm>
              <a:off x="724881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05" name="tx805"/>
            <p:cNvSpPr/>
            <p:nvPr/>
          </p:nvSpPr>
          <p:spPr>
            <a:xfrm>
              <a:off x="7508425"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06" name="tx806"/>
            <p:cNvSpPr/>
            <p:nvPr/>
          </p:nvSpPr>
          <p:spPr>
            <a:xfrm>
              <a:off x="7768033"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07" name="tx807"/>
            <p:cNvSpPr/>
            <p:nvPr/>
          </p:nvSpPr>
          <p:spPr>
            <a:xfrm>
              <a:off x="8027641"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08" name="tx808"/>
            <p:cNvSpPr/>
            <p:nvPr/>
          </p:nvSpPr>
          <p:spPr>
            <a:xfrm>
              <a:off x="8287249"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09" name="tx809"/>
            <p:cNvSpPr/>
            <p:nvPr/>
          </p:nvSpPr>
          <p:spPr>
            <a:xfrm>
              <a:off x="8546857" y="4471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810" name="tx810"/>
            <p:cNvSpPr/>
            <p:nvPr/>
          </p:nvSpPr>
          <p:spPr>
            <a:xfrm>
              <a:off x="205665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11" name="tx811"/>
            <p:cNvSpPr/>
            <p:nvPr/>
          </p:nvSpPr>
          <p:spPr>
            <a:xfrm>
              <a:off x="231626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12" name="tx812"/>
            <p:cNvSpPr/>
            <p:nvPr/>
          </p:nvSpPr>
          <p:spPr>
            <a:xfrm>
              <a:off x="257587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3" name="tx813"/>
            <p:cNvSpPr/>
            <p:nvPr/>
          </p:nvSpPr>
          <p:spPr>
            <a:xfrm>
              <a:off x="283548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14" name="tx814"/>
            <p:cNvSpPr/>
            <p:nvPr/>
          </p:nvSpPr>
          <p:spPr>
            <a:xfrm>
              <a:off x="309508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5" name="tx815"/>
            <p:cNvSpPr/>
            <p:nvPr/>
          </p:nvSpPr>
          <p:spPr>
            <a:xfrm>
              <a:off x="335469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6" name="tx816"/>
            <p:cNvSpPr/>
            <p:nvPr/>
          </p:nvSpPr>
          <p:spPr>
            <a:xfrm>
              <a:off x="361430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17" name="tx817"/>
            <p:cNvSpPr/>
            <p:nvPr/>
          </p:nvSpPr>
          <p:spPr>
            <a:xfrm>
              <a:off x="387391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8" name="tx818"/>
            <p:cNvSpPr/>
            <p:nvPr/>
          </p:nvSpPr>
          <p:spPr>
            <a:xfrm>
              <a:off x="413352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19" name="tx819"/>
            <p:cNvSpPr/>
            <p:nvPr/>
          </p:nvSpPr>
          <p:spPr>
            <a:xfrm>
              <a:off x="439312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0" name="tx820"/>
            <p:cNvSpPr/>
            <p:nvPr/>
          </p:nvSpPr>
          <p:spPr>
            <a:xfrm>
              <a:off x="465273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1" name="tx821"/>
            <p:cNvSpPr/>
            <p:nvPr/>
          </p:nvSpPr>
          <p:spPr>
            <a:xfrm>
              <a:off x="491234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22" name="tx822"/>
            <p:cNvSpPr/>
            <p:nvPr/>
          </p:nvSpPr>
          <p:spPr>
            <a:xfrm>
              <a:off x="517195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23" name="tx823"/>
            <p:cNvSpPr/>
            <p:nvPr/>
          </p:nvSpPr>
          <p:spPr>
            <a:xfrm>
              <a:off x="543156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4" name="tx824"/>
            <p:cNvSpPr/>
            <p:nvPr/>
          </p:nvSpPr>
          <p:spPr>
            <a:xfrm>
              <a:off x="569116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25" name="tx825"/>
            <p:cNvSpPr/>
            <p:nvPr/>
          </p:nvSpPr>
          <p:spPr>
            <a:xfrm>
              <a:off x="595077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26" name="tx826"/>
            <p:cNvSpPr/>
            <p:nvPr/>
          </p:nvSpPr>
          <p:spPr>
            <a:xfrm>
              <a:off x="621038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27" name="tx827"/>
            <p:cNvSpPr/>
            <p:nvPr/>
          </p:nvSpPr>
          <p:spPr>
            <a:xfrm>
              <a:off x="646999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28" name="tx828"/>
            <p:cNvSpPr/>
            <p:nvPr/>
          </p:nvSpPr>
          <p:spPr>
            <a:xfrm>
              <a:off x="672960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29" name="tx829"/>
            <p:cNvSpPr/>
            <p:nvPr/>
          </p:nvSpPr>
          <p:spPr>
            <a:xfrm>
              <a:off x="698920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830" name="tx830"/>
            <p:cNvSpPr/>
            <p:nvPr/>
          </p:nvSpPr>
          <p:spPr>
            <a:xfrm>
              <a:off x="724881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31" name="tx831"/>
            <p:cNvSpPr/>
            <p:nvPr/>
          </p:nvSpPr>
          <p:spPr>
            <a:xfrm>
              <a:off x="7508425"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32" name="tx832"/>
            <p:cNvSpPr/>
            <p:nvPr/>
          </p:nvSpPr>
          <p:spPr>
            <a:xfrm>
              <a:off x="7768033"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3" name="tx833"/>
            <p:cNvSpPr/>
            <p:nvPr/>
          </p:nvSpPr>
          <p:spPr>
            <a:xfrm>
              <a:off x="8027641"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4" name="tx834"/>
            <p:cNvSpPr/>
            <p:nvPr/>
          </p:nvSpPr>
          <p:spPr>
            <a:xfrm>
              <a:off x="8287249"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35" name="tx835"/>
            <p:cNvSpPr/>
            <p:nvPr/>
          </p:nvSpPr>
          <p:spPr>
            <a:xfrm>
              <a:off x="8546857" y="47931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36" name="tx836"/>
            <p:cNvSpPr/>
            <p:nvPr/>
          </p:nvSpPr>
          <p:spPr>
            <a:xfrm>
              <a:off x="205665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37" name="tx837"/>
            <p:cNvSpPr/>
            <p:nvPr/>
          </p:nvSpPr>
          <p:spPr>
            <a:xfrm>
              <a:off x="231626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38" name="tx838"/>
            <p:cNvSpPr/>
            <p:nvPr/>
          </p:nvSpPr>
          <p:spPr>
            <a:xfrm>
              <a:off x="257587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39" name="tx839"/>
            <p:cNvSpPr/>
            <p:nvPr/>
          </p:nvSpPr>
          <p:spPr>
            <a:xfrm>
              <a:off x="283548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0" name="tx840"/>
            <p:cNvSpPr/>
            <p:nvPr/>
          </p:nvSpPr>
          <p:spPr>
            <a:xfrm>
              <a:off x="309508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1" name="tx841"/>
            <p:cNvSpPr/>
            <p:nvPr/>
          </p:nvSpPr>
          <p:spPr>
            <a:xfrm>
              <a:off x="335469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2" name="tx842"/>
            <p:cNvSpPr/>
            <p:nvPr/>
          </p:nvSpPr>
          <p:spPr>
            <a:xfrm>
              <a:off x="361430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3" name="tx843"/>
            <p:cNvSpPr/>
            <p:nvPr/>
          </p:nvSpPr>
          <p:spPr>
            <a:xfrm>
              <a:off x="387391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4" name="tx844"/>
            <p:cNvSpPr/>
            <p:nvPr/>
          </p:nvSpPr>
          <p:spPr>
            <a:xfrm>
              <a:off x="413352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5" name="tx845"/>
            <p:cNvSpPr/>
            <p:nvPr/>
          </p:nvSpPr>
          <p:spPr>
            <a:xfrm>
              <a:off x="439312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6" name="tx846"/>
            <p:cNvSpPr/>
            <p:nvPr/>
          </p:nvSpPr>
          <p:spPr>
            <a:xfrm>
              <a:off x="465273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7" name="tx847"/>
            <p:cNvSpPr/>
            <p:nvPr/>
          </p:nvSpPr>
          <p:spPr>
            <a:xfrm>
              <a:off x="491234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48" name="tx848"/>
            <p:cNvSpPr/>
            <p:nvPr/>
          </p:nvSpPr>
          <p:spPr>
            <a:xfrm>
              <a:off x="517195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49" name="tx849"/>
            <p:cNvSpPr/>
            <p:nvPr/>
          </p:nvSpPr>
          <p:spPr>
            <a:xfrm>
              <a:off x="543156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50" name="tx850"/>
            <p:cNvSpPr/>
            <p:nvPr/>
          </p:nvSpPr>
          <p:spPr>
            <a:xfrm>
              <a:off x="569116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51" name="tx851"/>
            <p:cNvSpPr/>
            <p:nvPr/>
          </p:nvSpPr>
          <p:spPr>
            <a:xfrm>
              <a:off x="595077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2" name="tx852"/>
            <p:cNvSpPr/>
            <p:nvPr/>
          </p:nvSpPr>
          <p:spPr>
            <a:xfrm>
              <a:off x="621038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3" name="tx853"/>
            <p:cNvSpPr/>
            <p:nvPr/>
          </p:nvSpPr>
          <p:spPr>
            <a:xfrm>
              <a:off x="646999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4" name="tx854"/>
            <p:cNvSpPr/>
            <p:nvPr/>
          </p:nvSpPr>
          <p:spPr>
            <a:xfrm>
              <a:off x="672960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55" name="tx855"/>
            <p:cNvSpPr/>
            <p:nvPr/>
          </p:nvSpPr>
          <p:spPr>
            <a:xfrm>
              <a:off x="698920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56" name="tx856"/>
            <p:cNvSpPr/>
            <p:nvPr/>
          </p:nvSpPr>
          <p:spPr>
            <a:xfrm>
              <a:off x="724881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57" name="tx857"/>
            <p:cNvSpPr/>
            <p:nvPr/>
          </p:nvSpPr>
          <p:spPr>
            <a:xfrm>
              <a:off x="7508425"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858" name="tx858"/>
            <p:cNvSpPr/>
            <p:nvPr/>
          </p:nvSpPr>
          <p:spPr>
            <a:xfrm>
              <a:off x="7768033"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59" name="tx859"/>
            <p:cNvSpPr/>
            <p:nvPr/>
          </p:nvSpPr>
          <p:spPr>
            <a:xfrm>
              <a:off x="8027641"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860" name="tx860"/>
            <p:cNvSpPr/>
            <p:nvPr/>
          </p:nvSpPr>
          <p:spPr>
            <a:xfrm>
              <a:off x="8287249"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61" name="tx861"/>
            <p:cNvSpPr/>
            <p:nvPr/>
          </p:nvSpPr>
          <p:spPr>
            <a:xfrm>
              <a:off x="8546857" y="4150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862" name="tx862"/>
            <p:cNvSpPr/>
            <p:nvPr/>
          </p:nvSpPr>
          <p:spPr>
            <a:xfrm>
              <a:off x="205665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3" name="tx863"/>
            <p:cNvSpPr/>
            <p:nvPr/>
          </p:nvSpPr>
          <p:spPr>
            <a:xfrm>
              <a:off x="231626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4" name="tx864"/>
            <p:cNvSpPr/>
            <p:nvPr/>
          </p:nvSpPr>
          <p:spPr>
            <a:xfrm>
              <a:off x="257587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65" name="tx865"/>
            <p:cNvSpPr/>
            <p:nvPr/>
          </p:nvSpPr>
          <p:spPr>
            <a:xfrm>
              <a:off x="283548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6" name="tx866"/>
            <p:cNvSpPr/>
            <p:nvPr/>
          </p:nvSpPr>
          <p:spPr>
            <a:xfrm>
              <a:off x="309508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7" name="tx867"/>
            <p:cNvSpPr/>
            <p:nvPr/>
          </p:nvSpPr>
          <p:spPr>
            <a:xfrm>
              <a:off x="335469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8" name="tx868"/>
            <p:cNvSpPr/>
            <p:nvPr/>
          </p:nvSpPr>
          <p:spPr>
            <a:xfrm>
              <a:off x="361430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69" name="tx869"/>
            <p:cNvSpPr/>
            <p:nvPr/>
          </p:nvSpPr>
          <p:spPr>
            <a:xfrm>
              <a:off x="387391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0" name="tx870"/>
            <p:cNvSpPr/>
            <p:nvPr/>
          </p:nvSpPr>
          <p:spPr>
            <a:xfrm>
              <a:off x="413352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71" name="tx871"/>
            <p:cNvSpPr/>
            <p:nvPr/>
          </p:nvSpPr>
          <p:spPr>
            <a:xfrm>
              <a:off x="439312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2" name="tx872"/>
            <p:cNvSpPr/>
            <p:nvPr/>
          </p:nvSpPr>
          <p:spPr>
            <a:xfrm>
              <a:off x="465273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3" name="tx873"/>
            <p:cNvSpPr/>
            <p:nvPr/>
          </p:nvSpPr>
          <p:spPr>
            <a:xfrm>
              <a:off x="491234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4" name="tx874"/>
            <p:cNvSpPr/>
            <p:nvPr/>
          </p:nvSpPr>
          <p:spPr>
            <a:xfrm>
              <a:off x="517195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5" name="tx875"/>
            <p:cNvSpPr/>
            <p:nvPr/>
          </p:nvSpPr>
          <p:spPr>
            <a:xfrm>
              <a:off x="543156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6" name="tx876"/>
            <p:cNvSpPr/>
            <p:nvPr/>
          </p:nvSpPr>
          <p:spPr>
            <a:xfrm>
              <a:off x="569116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7" name="tx877"/>
            <p:cNvSpPr/>
            <p:nvPr/>
          </p:nvSpPr>
          <p:spPr>
            <a:xfrm>
              <a:off x="595077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78" name="tx878"/>
            <p:cNvSpPr/>
            <p:nvPr/>
          </p:nvSpPr>
          <p:spPr>
            <a:xfrm>
              <a:off x="621038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879" name="tx879"/>
            <p:cNvSpPr/>
            <p:nvPr/>
          </p:nvSpPr>
          <p:spPr>
            <a:xfrm>
              <a:off x="646999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0" name="tx880"/>
            <p:cNvSpPr/>
            <p:nvPr/>
          </p:nvSpPr>
          <p:spPr>
            <a:xfrm>
              <a:off x="672960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81" name="tx881"/>
            <p:cNvSpPr/>
            <p:nvPr/>
          </p:nvSpPr>
          <p:spPr>
            <a:xfrm>
              <a:off x="698920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882" name="tx882"/>
            <p:cNvSpPr/>
            <p:nvPr/>
          </p:nvSpPr>
          <p:spPr>
            <a:xfrm>
              <a:off x="724881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83" name="tx883"/>
            <p:cNvSpPr/>
            <p:nvPr/>
          </p:nvSpPr>
          <p:spPr>
            <a:xfrm>
              <a:off x="7508425"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4" name="tx884"/>
            <p:cNvSpPr/>
            <p:nvPr/>
          </p:nvSpPr>
          <p:spPr>
            <a:xfrm>
              <a:off x="7768033"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885" name="tx885"/>
            <p:cNvSpPr/>
            <p:nvPr/>
          </p:nvSpPr>
          <p:spPr>
            <a:xfrm>
              <a:off x="8027641"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86" name="tx886"/>
            <p:cNvSpPr/>
            <p:nvPr/>
          </p:nvSpPr>
          <p:spPr>
            <a:xfrm>
              <a:off x="8287249"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87" name="tx887"/>
            <p:cNvSpPr/>
            <p:nvPr/>
          </p:nvSpPr>
          <p:spPr>
            <a:xfrm>
              <a:off x="8546857" y="52754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88" name="tx888"/>
            <p:cNvSpPr/>
            <p:nvPr/>
          </p:nvSpPr>
          <p:spPr>
            <a:xfrm>
              <a:off x="205665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889" name="tx889"/>
            <p:cNvSpPr/>
            <p:nvPr/>
          </p:nvSpPr>
          <p:spPr>
            <a:xfrm>
              <a:off x="231626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890" name="tx890"/>
            <p:cNvSpPr/>
            <p:nvPr/>
          </p:nvSpPr>
          <p:spPr>
            <a:xfrm>
              <a:off x="257587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1" name="tx891"/>
            <p:cNvSpPr/>
            <p:nvPr/>
          </p:nvSpPr>
          <p:spPr>
            <a:xfrm>
              <a:off x="283548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2" name="tx892"/>
            <p:cNvSpPr/>
            <p:nvPr/>
          </p:nvSpPr>
          <p:spPr>
            <a:xfrm>
              <a:off x="309508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893" name="tx893"/>
            <p:cNvSpPr/>
            <p:nvPr/>
          </p:nvSpPr>
          <p:spPr>
            <a:xfrm>
              <a:off x="335469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94" name="tx894"/>
            <p:cNvSpPr/>
            <p:nvPr/>
          </p:nvSpPr>
          <p:spPr>
            <a:xfrm>
              <a:off x="361430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895" name="tx895"/>
            <p:cNvSpPr/>
            <p:nvPr/>
          </p:nvSpPr>
          <p:spPr>
            <a:xfrm>
              <a:off x="387391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896" name="tx896"/>
            <p:cNvSpPr/>
            <p:nvPr/>
          </p:nvSpPr>
          <p:spPr>
            <a:xfrm>
              <a:off x="413352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897" name="tx897"/>
            <p:cNvSpPr/>
            <p:nvPr/>
          </p:nvSpPr>
          <p:spPr>
            <a:xfrm>
              <a:off x="439312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898" name="tx898"/>
            <p:cNvSpPr/>
            <p:nvPr/>
          </p:nvSpPr>
          <p:spPr>
            <a:xfrm>
              <a:off x="465273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899" name="tx899"/>
            <p:cNvSpPr/>
            <p:nvPr/>
          </p:nvSpPr>
          <p:spPr>
            <a:xfrm>
              <a:off x="491234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00" name="tx900"/>
            <p:cNvSpPr/>
            <p:nvPr/>
          </p:nvSpPr>
          <p:spPr>
            <a:xfrm>
              <a:off x="517195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1" name="tx901"/>
            <p:cNvSpPr/>
            <p:nvPr/>
          </p:nvSpPr>
          <p:spPr>
            <a:xfrm>
              <a:off x="543156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02" name="tx902"/>
            <p:cNvSpPr/>
            <p:nvPr/>
          </p:nvSpPr>
          <p:spPr>
            <a:xfrm>
              <a:off x="569116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03" name="tx903"/>
            <p:cNvSpPr/>
            <p:nvPr/>
          </p:nvSpPr>
          <p:spPr>
            <a:xfrm>
              <a:off x="595077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04" name="tx904"/>
            <p:cNvSpPr/>
            <p:nvPr/>
          </p:nvSpPr>
          <p:spPr>
            <a:xfrm>
              <a:off x="621038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5" name="tx905"/>
            <p:cNvSpPr/>
            <p:nvPr/>
          </p:nvSpPr>
          <p:spPr>
            <a:xfrm>
              <a:off x="646999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06" name="tx906"/>
            <p:cNvSpPr/>
            <p:nvPr/>
          </p:nvSpPr>
          <p:spPr>
            <a:xfrm>
              <a:off x="672960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07" name="tx907"/>
            <p:cNvSpPr/>
            <p:nvPr/>
          </p:nvSpPr>
          <p:spPr>
            <a:xfrm>
              <a:off x="698920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08" name="tx908"/>
            <p:cNvSpPr/>
            <p:nvPr/>
          </p:nvSpPr>
          <p:spPr>
            <a:xfrm>
              <a:off x="724881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09" name="tx909"/>
            <p:cNvSpPr/>
            <p:nvPr/>
          </p:nvSpPr>
          <p:spPr>
            <a:xfrm>
              <a:off x="7508425"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0" name="tx910"/>
            <p:cNvSpPr/>
            <p:nvPr/>
          </p:nvSpPr>
          <p:spPr>
            <a:xfrm>
              <a:off x="7768033"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1" name="tx911"/>
            <p:cNvSpPr/>
            <p:nvPr/>
          </p:nvSpPr>
          <p:spPr>
            <a:xfrm>
              <a:off x="8027641"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2" name="tx912"/>
            <p:cNvSpPr/>
            <p:nvPr/>
          </p:nvSpPr>
          <p:spPr>
            <a:xfrm>
              <a:off x="8287249"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3" name="tx913"/>
            <p:cNvSpPr/>
            <p:nvPr/>
          </p:nvSpPr>
          <p:spPr>
            <a:xfrm>
              <a:off x="8546857" y="30245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14" name="tx914"/>
            <p:cNvSpPr/>
            <p:nvPr/>
          </p:nvSpPr>
          <p:spPr>
            <a:xfrm>
              <a:off x="205665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15" name="tx915"/>
            <p:cNvSpPr/>
            <p:nvPr/>
          </p:nvSpPr>
          <p:spPr>
            <a:xfrm>
              <a:off x="231626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6" name="tx916"/>
            <p:cNvSpPr/>
            <p:nvPr/>
          </p:nvSpPr>
          <p:spPr>
            <a:xfrm>
              <a:off x="257587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7" name="tx917"/>
            <p:cNvSpPr/>
            <p:nvPr/>
          </p:nvSpPr>
          <p:spPr>
            <a:xfrm>
              <a:off x="283548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18" name="tx918"/>
            <p:cNvSpPr/>
            <p:nvPr/>
          </p:nvSpPr>
          <p:spPr>
            <a:xfrm>
              <a:off x="309508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19" name="tx919"/>
            <p:cNvSpPr/>
            <p:nvPr/>
          </p:nvSpPr>
          <p:spPr>
            <a:xfrm>
              <a:off x="335469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0" name="tx920"/>
            <p:cNvSpPr/>
            <p:nvPr/>
          </p:nvSpPr>
          <p:spPr>
            <a:xfrm>
              <a:off x="361430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1" name="tx921"/>
            <p:cNvSpPr/>
            <p:nvPr/>
          </p:nvSpPr>
          <p:spPr>
            <a:xfrm>
              <a:off x="387391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22" name="tx922"/>
            <p:cNvSpPr/>
            <p:nvPr/>
          </p:nvSpPr>
          <p:spPr>
            <a:xfrm>
              <a:off x="413352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3" name="tx923"/>
            <p:cNvSpPr/>
            <p:nvPr/>
          </p:nvSpPr>
          <p:spPr>
            <a:xfrm>
              <a:off x="439312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4" name="tx924"/>
            <p:cNvSpPr/>
            <p:nvPr/>
          </p:nvSpPr>
          <p:spPr>
            <a:xfrm>
              <a:off x="465273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25" name="tx925"/>
            <p:cNvSpPr/>
            <p:nvPr/>
          </p:nvSpPr>
          <p:spPr>
            <a:xfrm>
              <a:off x="491234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6" name="tx926"/>
            <p:cNvSpPr/>
            <p:nvPr/>
          </p:nvSpPr>
          <p:spPr>
            <a:xfrm>
              <a:off x="517195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7" name="tx927"/>
            <p:cNvSpPr/>
            <p:nvPr/>
          </p:nvSpPr>
          <p:spPr>
            <a:xfrm>
              <a:off x="543156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28" name="tx928"/>
            <p:cNvSpPr/>
            <p:nvPr/>
          </p:nvSpPr>
          <p:spPr>
            <a:xfrm>
              <a:off x="569116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29" name="tx929"/>
            <p:cNvSpPr/>
            <p:nvPr/>
          </p:nvSpPr>
          <p:spPr>
            <a:xfrm>
              <a:off x="595077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0" name="tx930"/>
            <p:cNvSpPr/>
            <p:nvPr/>
          </p:nvSpPr>
          <p:spPr>
            <a:xfrm>
              <a:off x="621038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1" name="tx931"/>
            <p:cNvSpPr/>
            <p:nvPr/>
          </p:nvSpPr>
          <p:spPr>
            <a:xfrm>
              <a:off x="646999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32" name="tx932"/>
            <p:cNvSpPr/>
            <p:nvPr/>
          </p:nvSpPr>
          <p:spPr>
            <a:xfrm>
              <a:off x="672960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3" name="tx933"/>
            <p:cNvSpPr/>
            <p:nvPr/>
          </p:nvSpPr>
          <p:spPr>
            <a:xfrm>
              <a:off x="698920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34" name="tx934"/>
            <p:cNvSpPr/>
            <p:nvPr/>
          </p:nvSpPr>
          <p:spPr>
            <a:xfrm>
              <a:off x="724881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35" name="tx935"/>
            <p:cNvSpPr/>
            <p:nvPr/>
          </p:nvSpPr>
          <p:spPr>
            <a:xfrm>
              <a:off x="7508425"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36" name="tx936"/>
            <p:cNvSpPr/>
            <p:nvPr/>
          </p:nvSpPr>
          <p:spPr>
            <a:xfrm>
              <a:off x="7768033"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37" name="tx937"/>
            <p:cNvSpPr/>
            <p:nvPr/>
          </p:nvSpPr>
          <p:spPr>
            <a:xfrm>
              <a:off x="8027641"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38" name="tx938"/>
            <p:cNvSpPr/>
            <p:nvPr/>
          </p:nvSpPr>
          <p:spPr>
            <a:xfrm>
              <a:off x="8287249"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39" name="tx939"/>
            <p:cNvSpPr/>
            <p:nvPr/>
          </p:nvSpPr>
          <p:spPr>
            <a:xfrm>
              <a:off x="8546857" y="54362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940" name="tx940"/>
            <p:cNvSpPr/>
            <p:nvPr/>
          </p:nvSpPr>
          <p:spPr>
            <a:xfrm>
              <a:off x="205665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1" name="tx941"/>
            <p:cNvSpPr/>
            <p:nvPr/>
          </p:nvSpPr>
          <p:spPr>
            <a:xfrm>
              <a:off x="231626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2" name="tx942"/>
            <p:cNvSpPr/>
            <p:nvPr/>
          </p:nvSpPr>
          <p:spPr>
            <a:xfrm>
              <a:off x="257587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43" name="tx943"/>
            <p:cNvSpPr/>
            <p:nvPr/>
          </p:nvSpPr>
          <p:spPr>
            <a:xfrm>
              <a:off x="283548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4" name="tx944"/>
            <p:cNvSpPr/>
            <p:nvPr/>
          </p:nvSpPr>
          <p:spPr>
            <a:xfrm>
              <a:off x="309508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5" name="tx945"/>
            <p:cNvSpPr/>
            <p:nvPr/>
          </p:nvSpPr>
          <p:spPr>
            <a:xfrm>
              <a:off x="335469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6" name="tx946"/>
            <p:cNvSpPr/>
            <p:nvPr/>
          </p:nvSpPr>
          <p:spPr>
            <a:xfrm>
              <a:off x="361430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7" name="tx947"/>
            <p:cNvSpPr/>
            <p:nvPr/>
          </p:nvSpPr>
          <p:spPr>
            <a:xfrm>
              <a:off x="387391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48" name="tx948"/>
            <p:cNvSpPr/>
            <p:nvPr/>
          </p:nvSpPr>
          <p:spPr>
            <a:xfrm>
              <a:off x="413352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49" name="tx949"/>
            <p:cNvSpPr/>
            <p:nvPr/>
          </p:nvSpPr>
          <p:spPr>
            <a:xfrm>
              <a:off x="439312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0" name="tx950"/>
            <p:cNvSpPr/>
            <p:nvPr/>
          </p:nvSpPr>
          <p:spPr>
            <a:xfrm>
              <a:off x="465273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951" name="tx951"/>
            <p:cNvSpPr/>
            <p:nvPr/>
          </p:nvSpPr>
          <p:spPr>
            <a:xfrm>
              <a:off x="491234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2" name="tx952"/>
            <p:cNvSpPr/>
            <p:nvPr/>
          </p:nvSpPr>
          <p:spPr>
            <a:xfrm>
              <a:off x="517195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3" name="tx953"/>
            <p:cNvSpPr/>
            <p:nvPr/>
          </p:nvSpPr>
          <p:spPr>
            <a:xfrm>
              <a:off x="543156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954" name="tx954"/>
            <p:cNvSpPr/>
            <p:nvPr/>
          </p:nvSpPr>
          <p:spPr>
            <a:xfrm>
              <a:off x="569116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5" name="tx955"/>
            <p:cNvSpPr/>
            <p:nvPr/>
          </p:nvSpPr>
          <p:spPr>
            <a:xfrm>
              <a:off x="595077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6" name="tx956"/>
            <p:cNvSpPr/>
            <p:nvPr/>
          </p:nvSpPr>
          <p:spPr>
            <a:xfrm>
              <a:off x="621038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57" name="tx957"/>
            <p:cNvSpPr/>
            <p:nvPr/>
          </p:nvSpPr>
          <p:spPr>
            <a:xfrm>
              <a:off x="646999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58" name="tx958"/>
            <p:cNvSpPr/>
            <p:nvPr/>
          </p:nvSpPr>
          <p:spPr>
            <a:xfrm>
              <a:off x="672960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59" name="tx959"/>
            <p:cNvSpPr/>
            <p:nvPr/>
          </p:nvSpPr>
          <p:spPr>
            <a:xfrm>
              <a:off x="698920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60" name="tx960"/>
            <p:cNvSpPr/>
            <p:nvPr/>
          </p:nvSpPr>
          <p:spPr>
            <a:xfrm>
              <a:off x="724881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1" name="tx961"/>
            <p:cNvSpPr/>
            <p:nvPr/>
          </p:nvSpPr>
          <p:spPr>
            <a:xfrm>
              <a:off x="7508425"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962" name="tx962"/>
            <p:cNvSpPr/>
            <p:nvPr/>
          </p:nvSpPr>
          <p:spPr>
            <a:xfrm>
              <a:off x="7768033"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63" name="tx963"/>
            <p:cNvSpPr/>
            <p:nvPr/>
          </p:nvSpPr>
          <p:spPr>
            <a:xfrm>
              <a:off x="8027641"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64" name="tx964"/>
            <p:cNvSpPr/>
            <p:nvPr/>
          </p:nvSpPr>
          <p:spPr>
            <a:xfrm>
              <a:off x="8287249"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5" name="tx965"/>
            <p:cNvSpPr/>
            <p:nvPr/>
          </p:nvSpPr>
          <p:spPr>
            <a:xfrm>
              <a:off x="8546857" y="27030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66" name="tx966"/>
            <p:cNvSpPr/>
            <p:nvPr/>
          </p:nvSpPr>
          <p:spPr>
            <a:xfrm>
              <a:off x="205665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67" name="tx967"/>
            <p:cNvSpPr/>
            <p:nvPr/>
          </p:nvSpPr>
          <p:spPr>
            <a:xfrm>
              <a:off x="231626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968" name="tx968"/>
            <p:cNvSpPr/>
            <p:nvPr/>
          </p:nvSpPr>
          <p:spPr>
            <a:xfrm>
              <a:off x="257587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969" name="tx969"/>
            <p:cNvSpPr/>
            <p:nvPr/>
          </p:nvSpPr>
          <p:spPr>
            <a:xfrm>
              <a:off x="283548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70" name="tx970"/>
            <p:cNvSpPr/>
            <p:nvPr/>
          </p:nvSpPr>
          <p:spPr>
            <a:xfrm>
              <a:off x="309508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971" name="tx971"/>
            <p:cNvSpPr/>
            <p:nvPr/>
          </p:nvSpPr>
          <p:spPr>
            <a:xfrm>
              <a:off x="335469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972" name="tx972"/>
            <p:cNvSpPr/>
            <p:nvPr/>
          </p:nvSpPr>
          <p:spPr>
            <a:xfrm>
              <a:off x="361430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3" name="tx973"/>
            <p:cNvSpPr/>
            <p:nvPr/>
          </p:nvSpPr>
          <p:spPr>
            <a:xfrm>
              <a:off x="387391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74" name="tx974"/>
            <p:cNvSpPr/>
            <p:nvPr/>
          </p:nvSpPr>
          <p:spPr>
            <a:xfrm>
              <a:off x="413352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5" name="tx975"/>
            <p:cNvSpPr/>
            <p:nvPr/>
          </p:nvSpPr>
          <p:spPr>
            <a:xfrm>
              <a:off x="439312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6" name="tx976"/>
            <p:cNvSpPr/>
            <p:nvPr/>
          </p:nvSpPr>
          <p:spPr>
            <a:xfrm>
              <a:off x="465273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7" name="tx977"/>
            <p:cNvSpPr/>
            <p:nvPr/>
          </p:nvSpPr>
          <p:spPr>
            <a:xfrm>
              <a:off x="491234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978" name="tx978"/>
            <p:cNvSpPr/>
            <p:nvPr/>
          </p:nvSpPr>
          <p:spPr>
            <a:xfrm>
              <a:off x="517195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79" name="tx979"/>
            <p:cNvSpPr/>
            <p:nvPr/>
          </p:nvSpPr>
          <p:spPr>
            <a:xfrm>
              <a:off x="543156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0" name="tx980"/>
            <p:cNvSpPr/>
            <p:nvPr/>
          </p:nvSpPr>
          <p:spPr>
            <a:xfrm>
              <a:off x="569116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1" name="tx981"/>
            <p:cNvSpPr/>
            <p:nvPr/>
          </p:nvSpPr>
          <p:spPr>
            <a:xfrm>
              <a:off x="595077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2" name="tx982"/>
            <p:cNvSpPr/>
            <p:nvPr/>
          </p:nvSpPr>
          <p:spPr>
            <a:xfrm>
              <a:off x="621038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3" name="tx983"/>
            <p:cNvSpPr/>
            <p:nvPr/>
          </p:nvSpPr>
          <p:spPr>
            <a:xfrm>
              <a:off x="646999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984" name="tx984"/>
            <p:cNvSpPr/>
            <p:nvPr/>
          </p:nvSpPr>
          <p:spPr>
            <a:xfrm>
              <a:off x="672960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985" name="tx985"/>
            <p:cNvSpPr/>
            <p:nvPr/>
          </p:nvSpPr>
          <p:spPr>
            <a:xfrm>
              <a:off x="698920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86" name="tx986"/>
            <p:cNvSpPr/>
            <p:nvPr/>
          </p:nvSpPr>
          <p:spPr>
            <a:xfrm>
              <a:off x="724881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7" name="tx987"/>
            <p:cNvSpPr/>
            <p:nvPr/>
          </p:nvSpPr>
          <p:spPr>
            <a:xfrm>
              <a:off x="7508425"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88" name="tx988"/>
            <p:cNvSpPr/>
            <p:nvPr/>
          </p:nvSpPr>
          <p:spPr>
            <a:xfrm>
              <a:off x="7768033"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89" name="tx989"/>
            <p:cNvSpPr/>
            <p:nvPr/>
          </p:nvSpPr>
          <p:spPr>
            <a:xfrm>
              <a:off x="8027641"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0" name="tx990"/>
            <p:cNvSpPr/>
            <p:nvPr/>
          </p:nvSpPr>
          <p:spPr>
            <a:xfrm>
              <a:off x="8287249"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1" name="tx991"/>
            <p:cNvSpPr/>
            <p:nvPr/>
          </p:nvSpPr>
          <p:spPr>
            <a:xfrm>
              <a:off x="8546857" y="20599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2" name="tx992"/>
            <p:cNvSpPr/>
            <p:nvPr/>
          </p:nvSpPr>
          <p:spPr>
            <a:xfrm>
              <a:off x="205665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993" name="tx993"/>
            <p:cNvSpPr/>
            <p:nvPr/>
          </p:nvSpPr>
          <p:spPr>
            <a:xfrm>
              <a:off x="231626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4" name="tx994"/>
            <p:cNvSpPr/>
            <p:nvPr/>
          </p:nvSpPr>
          <p:spPr>
            <a:xfrm>
              <a:off x="257587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995" name="tx995"/>
            <p:cNvSpPr/>
            <p:nvPr/>
          </p:nvSpPr>
          <p:spPr>
            <a:xfrm>
              <a:off x="283548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996" name="tx996"/>
            <p:cNvSpPr/>
            <p:nvPr/>
          </p:nvSpPr>
          <p:spPr>
            <a:xfrm>
              <a:off x="309508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7" name="tx997"/>
            <p:cNvSpPr/>
            <p:nvPr/>
          </p:nvSpPr>
          <p:spPr>
            <a:xfrm>
              <a:off x="335469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8" name="tx998"/>
            <p:cNvSpPr/>
            <p:nvPr/>
          </p:nvSpPr>
          <p:spPr>
            <a:xfrm>
              <a:off x="361430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999" name="tx999"/>
            <p:cNvSpPr/>
            <p:nvPr/>
          </p:nvSpPr>
          <p:spPr>
            <a:xfrm>
              <a:off x="387391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0" name="tx1000"/>
            <p:cNvSpPr/>
            <p:nvPr/>
          </p:nvSpPr>
          <p:spPr>
            <a:xfrm>
              <a:off x="413352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1" name="tx1001"/>
            <p:cNvSpPr/>
            <p:nvPr/>
          </p:nvSpPr>
          <p:spPr>
            <a:xfrm>
              <a:off x="439312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2" name="tx1002"/>
            <p:cNvSpPr/>
            <p:nvPr/>
          </p:nvSpPr>
          <p:spPr>
            <a:xfrm>
              <a:off x="465273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3" name="tx1003"/>
            <p:cNvSpPr/>
            <p:nvPr/>
          </p:nvSpPr>
          <p:spPr>
            <a:xfrm>
              <a:off x="491234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4" name="tx1004"/>
            <p:cNvSpPr/>
            <p:nvPr/>
          </p:nvSpPr>
          <p:spPr>
            <a:xfrm>
              <a:off x="517195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5" name="tx1005"/>
            <p:cNvSpPr/>
            <p:nvPr/>
          </p:nvSpPr>
          <p:spPr>
            <a:xfrm>
              <a:off x="543156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6" name="tx1006"/>
            <p:cNvSpPr/>
            <p:nvPr/>
          </p:nvSpPr>
          <p:spPr>
            <a:xfrm>
              <a:off x="569116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7" name="tx1007"/>
            <p:cNvSpPr/>
            <p:nvPr/>
          </p:nvSpPr>
          <p:spPr>
            <a:xfrm>
              <a:off x="595077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8" name="tx1008"/>
            <p:cNvSpPr/>
            <p:nvPr/>
          </p:nvSpPr>
          <p:spPr>
            <a:xfrm>
              <a:off x="621038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09" name="tx1009"/>
            <p:cNvSpPr/>
            <p:nvPr/>
          </p:nvSpPr>
          <p:spPr>
            <a:xfrm>
              <a:off x="646999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0" name="tx1010"/>
            <p:cNvSpPr/>
            <p:nvPr/>
          </p:nvSpPr>
          <p:spPr>
            <a:xfrm>
              <a:off x="672960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1" name="tx1011"/>
            <p:cNvSpPr/>
            <p:nvPr/>
          </p:nvSpPr>
          <p:spPr>
            <a:xfrm>
              <a:off x="698920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2" name="tx1012"/>
            <p:cNvSpPr/>
            <p:nvPr/>
          </p:nvSpPr>
          <p:spPr>
            <a:xfrm>
              <a:off x="724881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13" name="tx1013"/>
            <p:cNvSpPr/>
            <p:nvPr/>
          </p:nvSpPr>
          <p:spPr>
            <a:xfrm>
              <a:off x="7508425"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14" name="tx1014"/>
            <p:cNvSpPr/>
            <p:nvPr/>
          </p:nvSpPr>
          <p:spPr>
            <a:xfrm>
              <a:off x="7768033"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5" name="tx1015"/>
            <p:cNvSpPr/>
            <p:nvPr/>
          </p:nvSpPr>
          <p:spPr>
            <a:xfrm>
              <a:off x="8027641"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6" name="tx1016"/>
            <p:cNvSpPr/>
            <p:nvPr/>
          </p:nvSpPr>
          <p:spPr>
            <a:xfrm>
              <a:off x="8287249"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7" name="tx1017"/>
            <p:cNvSpPr/>
            <p:nvPr/>
          </p:nvSpPr>
          <p:spPr>
            <a:xfrm>
              <a:off x="8546857" y="22207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18" name="tx1018"/>
            <p:cNvSpPr/>
            <p:nvPr/>
          </p:nvSpPr>
          <p:spPr>
            <a:xfrm>
              <a:off x="205665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19" name="tx1019"/>
            <p:cNvSpPr/>
            <p:nvPr/>
          </p:nvSpPr>
          <p:spPr>
            <a:xfrm>
              <a:off x="231626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20" name="tx1020"/>
            <p:cNvSpPr/>
            <p:nvPr/>
          </p:nvSpPr>
          <p:spPr>
            <a:xfrm>
              <a:off x="257587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21" name="tx1021"/>
            <p:cNvSpPr/>
            <p:nvPr/>
          </p:nvSpPr>
          <p:spPr>
            <a:xfrm>
              <a:off x="283548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22" name="tx1022"/>
            <p:cNvSpPr/>
            <p:nvPr/>
          </p:nvSpPr>
          <p:spPr>
            <a:xfrm>
              <a:off x="309508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023" name="tx1023"/>
            <p:cNvSpPr/>
            <p:nvPr/>
          </p:nvSpPr>
          <p:spPr>
            <a:xfrm>
              <a:off x="335469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24" name="tx1024"/>
            <p:cNvSpPr/>
            <p:nvPr/>
          </p:nvSpPr>
          <p:spPr>
            <a:xfrm>
              <a:off x="361430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25" name="tx1025"/>
            <p:cNvSpPr/>
            <p:nvPr/>
          </p:nvSpPr>
          <p:spPr>
            <a:xfrm>
              <a:off x="387391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6" name="tx1026"/>
            <p:cNvSpPr/>
            <p:nvPr/>
          </p:nvSpPr>
          <p:spPr>
            <a:xfrm>
              <a:off x="413352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7" name="tx1027"/>
            <p:cNvSpPr/>
            <p:nvPr/>
          </p:nvSpPr>
          <p:spPr>
            <a:xfrm>
              <a:off x="439312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8" name="tx1028"/>
            <p:cNvSpPr/>
            <p:nvPr/>
          </p:nvSpPr>
          <p:spPr>
            <a:xfrm>
              <a:off x="465273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29" name="tx1029"/>
            <p:cNvSpPr/>
            <p:nvPr/>
          </p:nvSpPr>
          <p:spPr>
            <a:xfrm>
              <a:off x="491234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0" name="tx1030"/>
            <p:cNvSpPr/>
            <p:nvPr/>
          </p:nvSpPr>
          <p:spPr>
            <a:xfrm>
              <a:off x="517195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1" name="tx1031"/>
            <p:cNvSpPr/>
            <p:nvPr/>
          </p:nvSpPr>
          <p:spPr>
            <a:xfrm>
              <a:off x="543156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32" name="tx1032"/>
            <p:cNvSpPr/>
            <p:nvPr/>
          </p:nvSpPr>
          <p:spPr>
            <a:xfrm>
              <a:off x="569116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3" name="tx1033"/>
            <p:cNvSpPr/>
            <p:nvPr/>
          </p:nvSpPr>
          <p:spPr>
            <a:xfrm>
              <a:off x="595077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4" name="tx1034"/>
            <p:cNvSpPr/>
            <p:nvPr/>
          </p:nvSpPr>
          <p:spPr>
            <a:xfrm>
              <a:off x="621038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5" name="tx1035"/>
            <p:cNvSpPr/>
            <p:nvPr/>
          </p:nvSpPr>
          <p:spPr>
            <a:xfrm>
              <a:off x="646999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6" name="tx1036"/>
            <p:cNvSpPr/>
            <p:nvPr/>
          </p:nvSpPr>
          <p:spPr>
            <a:xfrm>
              <a:off x="672960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7" name="tx1037"/>
            <p:cNvSpPr/>
            <p:nvPr/>
          </p:nvSpPr>
          <p:spPr>
            <a:xfrm>
              <a:off x="698920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8" name="tx1038"/>
            <p:cNvSpPr/>
            <p:nvPr/>
          </p:nvSpPr>
          <p:spPr>
            <a:xfrm>
              <a:off x="724881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39" name="tx1039"/>
            <p:cNvSpPr/>
            <p:nvPr/>
          </p:nvSpPr>
          <p:spPr>
            <a:xfrm>
              <a:off x="7508425"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0" name="tx1040"/>
            <p:cNvSpPr/>
            <p:nvPr/>
          </p:nvSpPr>
          <p:spPr>
            <a:xfrm>
              <a:off x="7768033"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1" name="tx1041"/>
            <p:cNvSpPr/>
            <p:nvPr/>
          </p:nvSpPr>
          <p:spPr>
            <a:xfrm>
              <a:off x="8027641"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42" name="tx1042"/>
            <p:cNvSpPr/>
            <p:nvPr/>
          </p:nvSpPr>
          <p:spPr>
            <a:xfrm>
              <a:off x="8287249"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043" name="tx1043"/>
            <p:cNvSpPr/>
            <p:nvPr/>
          </p:nvSpPr>
          <p:spPr>
            <a:xfrm>
              <a:off x="8546857" y="3185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044" name="tx1044"/>
            <p:cNvSpPr/>
            <p:nvPr/>
          </p:nvSpPr>
          <p:spPr>
            <a:xfrm>
              <a:off x="205665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5" name="tx1045"/>
            <p:cNvSpPr/>
            <p:nvPr/>
          </p:nvSpPr>
          <p:spPr>
            <a:xfrm>
              <a:off x="231626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6" name="tx1046"/>
            <p:cNvSpPr/>
            <p:nvPr/>
          </p:nvSpPr>
          <p:spPr>
            <a:xfrm>
              <a:off x="257587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7" name="tx1047"/>
            <p:cNvSpPr/>
            <p:nvPr/>
          </p:nvSpPr>
          <p:spPr>
            <a:xfrm>
              <a:off x="283548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8" name="tx1048"/>
            <p:cNvSpPr/>
            <p:nvPr/>
          </p:nvSpPr>
          <p:spPr>
            <a:xfrm>
              <a:off x="309508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49" name="tx1049"/>
            <p:cNvSpPr/>
            <p:nvPr/>
          </p:nvSpPr>
          <p:spPr>
            <a:xfrm>
              <a:off x="335469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0" name="tx1050"/>
            <p:cNvSpPr/>
            <p:nvPr/>
          </p:nvSpPr>
          <p:spPr>
            <a:xfrm>
              <a:off x="361430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1" name="tx1051"/>
            <p:cNvSpPr/>
            <p:nvPr/>
          </p:nvSpPr>
          <p:spPr>
            <a:xfrm>
              <a:off x="387391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2" name="tx1052"/>
            <p:cNvSpPr/>
            <p:nvPr/>
          </p:nvSpPr>
          <p:spPr>
            <a:xfrm>
              <a:off x="413352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3" name="tx1053"/>
            <p:cNvSpPr/>
            <p:nvPr/>
          </p:nvSpPr>
          <p:spPr>
            <a:xfrm>
              <a:off x="439312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4" name="tx1054"/>
            <p:cNvSpPr/>
            <p:nvPr/>
          </p:nvSpPr>
          <p:spPr>
            <a:xfrm>
              <a:off x="465273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5" name="tx1055"/>
            <p:cNvSpPr/>
            <p:nvPr/>
          </p:nvSpPr>
          <p:spPr>
            <a:xfrm>
              <a:off x="491234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6" name="tx1056"/>
            <p:cNvSpPr/>
            <p:nvPr/>
          </p:nvSpPr>
          <p:spPr>
            <a:xfrm>
              <a:off x="517195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7" name="tx1057"/>
            <p:cNvSpPr/>
            <p:nvPr/>
          </p:nvSpPr>
          <p:spPr>
            <a:xfrm>
              <a:off x="543156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8" name="tx1058"/>
            <p:cNvSpPr/>
            <p:nvPr/>
          </p:nvSpPr>
          <p:spPr>
            <a:xfrm>
              <a:off x="569116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59" name="tx1059"/>
            <p:cNvSpPr/>
            <p:nvPr/>
          </p:nvSpPr>
          <p:spPr>
            <a:xfrm>
              <a:off x="595077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0" name="tx1060"/>
            <p:cNvSpPr/>
            <p:nvPr/>
          </p:nvSpPr>
          <p:spPr>
            <a:xfrm>
              <a:off x="621038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1" name="tx1061"/>
            <p:cNvSpPr/>
            <p:nvPr/>
          </p:nvSpPr>
          <p:spPr>
            <a:xfrm>
              <a:off x="646999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2" name="tx1062"/>
            <p:cNvSpPr/>
            <p:nvPr/>
          </p:nvSpPr>
          <p:spPr>
            <a:xfrm>
              <a:off x="672960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3" name="tx1063"/>
            <p:cNvSpPr/>
            <p:nvPr/>
          </p:nvSpPr>
          <p:spPr>
            <a:xfrm>
              <a:off x="698920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4" name="tx1064"/>
            <p:cNvSpPr/>
            <p:nvPr/>
          </p:nvSpPr>
          <p:spPr>
            <a:xfrm>
              <a:off x="724881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5" name="tx1065"/>
            <p:cNvSpPr/>
            <p:nvPr/>
          </p:nvSpPr>
          <p:spPr>
            <a:xfrm>
              <a:off x="7508425"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6" name="tx1066"/>
            <p:cNvSpPr/>
            <p:nvPr/>
          </p:nvSpPr>
          <p:spPr>
            <a:xfrm>
              <a:off x="7768033"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7" name="tx1067"/>
            <p:cNvSpPr/>
            <p:nvPr/>
          </p:nvSpPr>
          <p:spPr>
            <a:xfrm>
              <a:off x="8027641"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8" name="tx1068"/>
            <p:cNvSpPr/>
            <p:nvPr/>
          </p:nvSpPr>
          <p:spPr>
            <a:xfrm>
              <a:off x="8287249"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69" name="tx1069"/>
            <p:cNvSpPr/>
            <p:nvPr/>
          </p:nvSpPr>
          <p:spPr>
            <a:xfrm>
              <a:off x="8546857" y="12560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070" name="tx1070"/>
            <p:cNvSpPr/>
            <p:nvPr/>
          </p:nvSpPr>
          <p:spPr>
            <a:xfrm>
              <a:off x="205665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071" name="tx1071"/>
            <p:cNvSpPr/>
            <p:nvPr/>
          </p:nvSpPr>
          <p:spPr>
            <a:xfrm>
              <a:off x="231626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72" name="tx1072"/>
            <p:cNvSpPr/>
            <p:nvPr/>
          </p:nvSpPr>
          <p:spPr>
            <a:xfrm>
              <a:off x="257587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073" name="tx1073"/>
            <p:cNvSpPr/>
            <p:nvPr/>
          </p:nvSpPr>
          <p:spPr>
            <a:xfrm>
              <a:off x="283548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074" name="tx1074"/>
            <p:cNvSpPr/>
            <p:nvPr/>
          </p:nvSpPr>
          <p:spPr>
            <a:xfrm>
              <a:off x="309508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75" name="tx1075"/>
            <p:cNvSpPr/>
            <p:nvPr/>
          </p:nvSpPr>
          <p:spPr>
            <a:xfrm>
              <a:off x="335469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76" name="tx1076"/>
            <p:cNvSpPr/>
            <p:nvPr/>
          </p:nvSpPr>
          <p:spPr>
            <a:xfrm>
              <a:off x="361430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077" name="tx1077"/>
            <p:cNvSpPr/>
            <p:nvPr/>
          </p:nvSpPr>
          <p:spPr>
            <a:xfrm>
              <a:off x="387391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78" name="tx1078"/>
            <p:cNvSpPr/>
            <p:nvPr/>
          </p:nvSpPr>
          <p:spPr>
            <a:xfrm>
              <a:off x="413352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79" name="tx1079"/>
            <p:cNvSpPr/>
            <p:nvPr/>
          </p:nvSpPr>
          <p:spPr>
            <a:xfrm>
              <a:off x="439312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80" name="tx1080"/>
            <p:cNvSpPr/>
            <p:nvPr/>
          </p:nvSpPr>
          <p:spPr>
            <a:xfrm>
              <a:off x="465273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81" name="tx1081"/>
            <p:cNvSpPr/>
            <p:nvPr/>
          </p:nvSpPr>
          <p:spPr>
            <a:xfrm>
              <a:off x="491234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2" name="tx1082"/>
            <p:cNvSpPr/>
            <p:nvPr/>
          </p:nvSpPr>
          <p:spPr>
            <a:xfrm>
              <a:off x="517195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3" name="tx1083"/>
            <p:cNvSpPr/>
            <p:nvPr/>
          </p:nvSpPr>
          <p:spPr>
            <a:xfrm>
              <a:off x="543156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84" name="tx1084"/>
            <p:cNvSpPr/>
            <p:nvPr/>
          </p:nvSpPr>
          <p:spPr>
            <a:xfrm>
              <a:off x="569116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85" name="tx1085"/>
            <p:cNvSpPr/>
            <p:nvPr/>
          </p:nvSpPr>
          <p:spPr>
            <a:xfrm>
              <a:off x="595077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86" name="tx1086"/>
            <p:cNvSpPr/>
            <p:nvPr/>
          </p:nvSpPr>
          <p:spPr>
            <a:xfrm>
              <a:off x="621038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7" name="tx1087"/>
            <p:cNvSpPr/>
            <p:nvPr/>
          </p:nvSpPr>
          <p:spPr>
            <a:xfrm>
              <a:off x="646999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8" name="tx1088"/>
            <p:cNvSpPr/>
            <p:nvPr/>
          </p:nvSpPr>
          <p:spPr>
            <a:xfrm>
              <a:off x="672960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89" name="tx1089"/>
            <p:cNvSpPr/>
            <p:nvPr/>
          </p:nvSpPr>
          <p:spPr>
            <a:xfrm>
              <a:off x="698920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090" name="tx1090"/>
            <p:cNvSpPr/>
            <p:nvPr/>
          </p:nvSpPr>
          <p:spPr>
            <a:xfrm>
              <a:off x="724881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091" name="tx1091"/>
            <p:cNvSpPr/>
            <p:nvPr/>
          </p:nvSpPr>
          <p:spPr>
            <a:xfrm>
              <a:off x="7508425"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2" name="tx1092"/>
            <p:cNvSpPr/>
            <p:nvPr/>
          </p:nvSpPr>
          <p:spPr>
            <a:xfrm>
              <a:off x="7768033"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3" name="tx1093"/>
            <p:cNvSpPr/>
            <p:nvPr/>
          </p:nvSpPr>
          <p:spPr>
            <a:xfrm>
              <a:off x="8027641"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094" name="tx1094"/>
            <p:cNvSpPr/>
            <p:nvPr/>
          </p:nvSpPr>
          <p:spPr>
            <a:xfrm>
              <a:off x="8287249"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095" name="tx1095"/>
            <p:cNvSpPr/>
            <p:nvPr/>
          </p:nvSpPr>
          <p:spPr>
            <a:xfrm>
              <a:off x="8546857" y="49538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096" name="tx1096"/>
            <p:cNvSpPr/>
            <p:nvPr/>
          </p:nvSpPr>
          <p:spPr>
            <a:xfrm>
              <a:off x="205665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097" name="tx1097"/>
            <p:cNvSpPr/>
            <p:nvPr/>
          </p:nvSpPr>
          <p:spPr>
            <a:xfrm>
              <a:off x="231626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098" name="tx1098"/>
            <p:cNvSpPr/>
            <p:nvPr/>
          </p:nvSpPr>
          <p:spPr>
            <a:xfrm>
              <a:off x="257587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099" name="tx1099"/>
            <p:cNvSpPr/>
            <p:nvPr/>
          </p:nvSpPr>
          <p:spPr>
            <a:xfrm>
              <a:off x="283548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00" name="tx1100"/>
            <p:cNvSpPr/>
            <p:nvPr/>
          </p:nvSpPr>
          <p:spPr>
            <a:xfrm>
              <a:off x="309508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01" name="tx1101"/>
            <p:cNvSpPr/>
            <p:nvPr/>
          </p:nvSpPr>
          <p:spPr>
            <a:xfrm>
              <a:off x="335469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02" name="tx1102"/>
            <p:cNvSpPr/>
            <p:nvPr/>
          </p:nvSpPr>
          <p:spPr>
            <a:xfrm>
              <a:off x="361430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03" name="tx1103"/>
            <p:cNvSpPr/>
            <p:nvPr/>
          </p:nvSpPr>
          <p:spPr>
            <a:xfrm>
              <a:off x="387391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04" name="tx1104"/>
            <p:cNvSpPr/>
            <p:nvPr/>
          </p:nvSpPr>
          <p:spPr>
            <a:xfrm>
              <a:off x="413352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05" name="tx1105"/>
            <p:cNvSpPr/>
            <p:nvPr/>
          </p:nvSpPr>
          <p:spPr>
            <a:xfrm>
              <a:off x="439312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06" name="tx1106"/>
            <p:cNvSpPr/>
            <p:nvPr/>
          </p:nvSpPr>
          <p:spPr>
            <a:xfrm>
              <a:off x="465273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107" name="tx1107"/>
            <p:cNvSpPr/>
            <p:nvPr/>
          </p:nvSpPr>
          <p:spPr>
            <a:xfrm>
              <a:off x="491234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08" name="tx1108"/>
            <p:cNvSpPr/>
            <p:nvPr/>
          </p:nvSpPr>
          <p:spPr>
            <a:xfrm>
              <a:off x="517195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09" name="tx1109"/>
            <p:cNvSpPr/>
            <p:nvPr/>
          </p:nvSpPr>
          <p:spPr>
            <a:xfrm>
              <a:off x="543156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10" name="tx1110"/>
            <p:cNvSpPr/>
            <p:nvPr/>
          </p:nvSpPr>
          <p:spPr>
            <a:xfrm>
              <a:off x="569116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11" name="tx1111"/>
            <p:cNvSpPr/>
            <p:nvPr/>
          </p:nvSpPr>
          <p:spPr>
            <a:xfrm>
              <a:off x="595077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112" name="tx1112"/>
            <p:cNvSpPr/>
            <p:nvPr/>
          </p:nvSpPr>
          <p:spPr>
            <a:xfrm>
              <a:off x="621038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13" name="tx1113"/>
            <p:cNvSpPr/>
            <p:nvPr/>
          </p:nvSpPr>
          <p:spPr>
            <a:xfrm>
              <a:off x="646999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14" name="tx1114"/>
            <p:cNvSpPr/>
            <p:nvPr/>
          </p:nvSpPr>
          <p:spPr>
            <a:xfrm>
              <a:off x="672960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15" name="tx1115"/>
            <p:cNvSpPr/>
            <p:nvPr/>
          </p:nvSpPr>
          <p:spPr>
            <a:xfrm>
              <a:off x="698920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16" name="tx1116"/>
            <p:cNvSpPr/>
            <p:nvPr/>
          </p:nvSpPr>
          <p:spPr>
            <a:xfrm>
              <a:off x="724881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17" name="tx1117"/>
            <p:cNvSpPr/>
            <p:nvPr/>
          </p:nvSpPr>
          <p:spPr>
            <a:xfrm>
              <a:off x="7508425"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18" name="tx1118"/>
            <p:cNvSpPr/>
            <p:nvPr/>
          </p:nvSpPr>
          <p:spPr>
            <a:xfrm>
              <a:off x="7768033"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19" name="tx1119"/>
            <p:cNvSpPr/>
            <p:nvPr/>
          </p:nvSpPr>
          <p:spPr>
            <a:xfrm>
              <a:off x="8027641"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0" name="tx1120"/>
            <p:cNvSpPr/>
            <p:nvPr/>
          </p:nvSpPr>
          <p:spPr>
            <a:xfrm>
              <a:off x="8287249"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1" name="tx1121"/>
            <p:cNvSpPr/>
            <p:nvPr/>
          </p:nvSpPr>
          <p:spPr>
            <a:xfrm>
              <a:off x="8546857" y="28638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22" name="tx1122"/>
            <p:cNvSpPr/>
            <p:nvPr/>
          </p:nvSpPr>
          <p:spPr>
            <a:xfrm>
              <a:off x="205665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23" name="tx1123"/>
            <p:cNvSpPr/>
            <p:nvPr/>
          </p:nvSpPr>
          <p:spPr>
            <a:xfrm>
              <a:off x="231626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4" name="tx1124"/>
            <p:cNvSpPr/>
            <p:nvPr/>
          </p:nvSpPr>
          <p:spPr>
            <a:xfrm>
              <a:off x="257587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5" name="tx1125"/>
            <p:cNvSpPr/>
            <p:nvPr/>
          </p:nvSpPr>
          <p:spPr>
            <a:xfrm>
              <a:off x="283548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6" name="tx1126"/>
            <p:cNvSpPr/>
            <p:nvPr/>
          </p:nvSpPr>
          <p:spPr>
            <a:xfrm>
              <a:off x="309508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7" name="tx1127"/>
            <p:cNvSpPr/>
            <p:nvPr/>
          </p:nvSpPr>
          <p:spPr>
            <a:xfrm>
              <a:off x="335469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8" name="tx1128"/>
            <p:cNvSpPr/>
            <p:nvPr/>
          </p:nvSpPr>
          <p:spPr>
            <a:xfrm>
              <a:off x="361430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9" name="tx1129"/>
            <p:cNvSpPr/>
            <p:nvPr/>
          </p:nvSpPr>
          <p:spPr>
            <a:xfrm>
              <a:off x="387391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30" name="tx1130"/>
            <p:cNvSpPr/>
            <p:nvPr/>
          </p:nvSpPr>
          <p:spPr>
            <a:xfrm>
              <a:off x="413352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31" name="tx1131"/>
            <p:cNvSpPr/>
            <p:nvPr/>
          </p:nvSpPr>
          <p:spPr>
            <a:xfrm>
              <a:off x="439312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32" name="tx1132"/>
            <p:cNvSpPr/>
            <p:nvPr/>
          </p:nvSpPr>
          <p:spPr>
            <a:xfrm>
              <a:off x="465273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33" name="tx1133"/>
            <p:cNvSpPr/>
            <p:nvPr/>
          </p:nvSpPr>
          <p:spPr>
            <a:xfrm>
              <a:off x="491234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34" name="tx1134"/>
            <p:cNvSpPr/>
            <p:nvPr/>
          </p:nvSpPr>
          <p:spPr>
            <a:xfrm>
              <a:off x="517195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35" name="tx1135"/>
            <p:cNvSpPr/>
            <p:nvPr/>
          </p:nvSpPr>
          <p:spPr>
            <a:xfrm>
              <a:off x="543156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36" name="tx1136"/>
            <p:cNvSpPr/>
            <p:nvPr/>
          </p:nvSpPr>
          <p:spPr>
            <a:xfrm>
              <a:off x="569116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37" name="tx1137"/>
            <p:cNvSpPr/>
            <p:nvPr/>
          </p:nvSpPr>
          <p:spPr>
            <a:xfrm>
              <a:off x="595077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38" name="tx1138"/>
            <p:cNvSpPr/>
            <p:nvPr/>
          </p:nvSpPr>
          <p:spPr>
            <a:xfrm>
              <a:off x="621038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39" name="tx1139"/>
            <p:cNvSpPr/>
            <p:nvPr/>
          </p:nvSpPr>
          <p:spPr>
            <a:xfrm>
              <a:off x="646999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40" name="tx1140"/>
            <p:cNvSpPr/>
            <p:nvPr/>
          </p:nvSpPr>
          <p:spPr>
            <a:xfrm>
              <a:off x="672960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1" name="tx1141"/>
            <p:cNvSpPr/>
            <p:nvPr/>
          </p:nvSpPr>
          <p:spPr>
            <a:xfrm>
              <a:off x="698920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2" name="tx1142"/>
            <p:cNvSpPr/>
            <p:nvPr/>
          </p:nvSpPr>
          <p:spPr>
            <a:xfrm>
              <a:off x="724881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3" name="tx1143"/>
            <p:cNvSpPr/>
            <p:nvPr/>
          </p:nvSpPr>
          <p:spPr>
            <a:xfrm>
              <a:off x="7508425"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44" name="tx1144"/>
            <p:cNvSpPr/>
            <p:nvPr/>
          </p:nvSpPr>
          <p:spPr>
            <a:xfrm>
              <a:off x="7768033"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45" name="tx1145"/>
            <p:cNvSpPr/>
            <p:nvPr/>
          </p:nvSpPr>
          <p:spPr>
            <a:xfrm>
              <a:off x="8027641"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6" name="tx1146"/>
            <p:cNvSpPr/>
            <p:nvPr/>
          </p:nvSpPr>
          <p:spPr>
            <a:xfrm>
              <a:off x="8287249"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47" name="tx1147"/>
            <p:cNvSpPr/>
            <p:nvPr/>
          </p:nvSpPr>
          <p:spPr>
            <a:xfrm>
              <a:off x="8546857" y="14168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48" name="tx1148"/>
            <p:cNvSpPr/>
            <p:nvPr/>
          </p:nvSpPr>
          <p:spPr>
            <a:xfrm>
              <a:off x="205665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49" name="tx1149"/>
            <p:cNvSpPr/>
            <p:nvPr/>
          </p:nvSpPr>
          <p:spPr>
            <a:xfrm>
              <a:off x="231626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0" name="tx1150"/>
            <p:cNvSpPr/>
            <p:nvPr/>
          </p:nvSpPr>
          <p:spPr>
            <a:xfrm>
              <a:off x="257587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1" name="tx1151"/>
            <p:cNvSpPr/>
            <p:nvPr/>
          </p:nvSpPr>
          <p:spPr>
            <a:xfrm>
              <a:off x="283548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2" name="tx1152"/>
            <p:cNvSpPr/>
            <p:nvPr/>
          </p:nvSpPr>
          <p:spPr>
            <a:xfrm>
              <a:off x="309508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53" name="tx1153"/>
            <p:cNvSpPr/>
            <p:nvPr/>
          </p:nvSpPr>
          <p:spPr>
            <a:xfrm>
              <a:off x="335469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4" name="tx1154"/>
            <p:cNvSpPr/>
            <p:nvPr/>
          </p:nvSpPr>
          <p:spPr>
            <a:xfrm>
              <a:off x="361430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5" name="tx1155"/>
            <p:cNvSpPr/>
            <p:nvPr/>
          </p:nvSpPr>
          <p:spPr>
            <a:xfrm>
              <a:off x="387391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6" name="tx1156"/>
            <p:cNvSpPr/>
            <p:nvPr/>
          </p:nvSpPr>
          <p:spPr>
            <a:xfrm>
              <a:off x="413352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57" name="tx1157"/>
            <p:cNvSpPr/>
            <p:nvPr/>
          </p:nvSpPr>
          <p:spPr>
            <a:xfrm>
              <a:off x="439312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58" name="tx1158"/>
            <p:cNvSpPr/>
            <p:nvPr/>
          </p:nvSpPr>
          <p:spPr>
            <a:xfrm>
              <a:off x="465273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59" name="tx1159"/>
            <p:cNvSpPr/>
            <p:nvPr/>
          </p:nvSpPr>
          <p:spPr>
            <a:xfrm>
              <a:off x="491234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60" name="tx1160"/>
            <p:cNvSpPr/>
            <p:nvPr/>
          </p:nvSpPr>
          <p:spPr>
            <a:xfrm>
              <a:off x="517195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1" name="tx1161"/>
            <p:cNvSpPr/>
            <p:nvPr/>
          </p:nvSpPr>
          <p:spPr>
            <a:xfrm>
              <a:off x="543156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2" name="tx1162"/>
            <p:cNvSpPr/>
            <p:nvPr/>
          </p:nvSpPr>
          <p:spPr>
            <a:xfrm>
              <a:off x="569116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3" name="tx1163"/>
            <p:cNvSpPr/>
            <p:nvPr/>
          </p:nvSpPr>
          <p:spPr>
            <a:xfrm>
              <a:off x="595077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64" name="tx1164"/>
            <p:cNvSpPr/>
            <p:nvPr/>
          </p:nvSpPr>
          <p:spPr>
            <a:xfrm>
              <a:off x="621038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65" name="tx1165"/>
            <p:cNvSpPr/>
            <p:nvPr/>
          </p:nvSpPr>
          <p:spPr>
            <a:xfrm>
              <a:off x="646999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66" name="tx1166"/>
            <p:cNvSpPr/>
            <p:nvPr/>
          </p:nvSpPr>
          <p:spPr>
            <a:xfrm>
              <a:off x="672960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67" name="tx1167"/>
            <p:cNvSpPr/>
            <p:nvPr/>
          </p:nvSpPr>
          <p:spPr>
            <a:xfrm>
              <a:off x="698920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68" name="tx1168"/>
            <p:cNvSpPr/>
            <p:nvPr/>
          </p:nvSpPr>
          <p:spPr>
            <a:xfrm>
              <a:off x="724881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169" name="tx1169"/>
            <p:cNvSpPr/>
            <p:nvPr/>
          </p:nvSpPr>
          <p:spPr>
            <a:xfrm>
              <a:off x="7508425"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170" name="tx1170"/>
            <p:cNvSpPr/>
            <p:nvPr/>
          </p:nvSpPr>
          <p:spPr>
            <a:xfrm>
              <a:off x="7768033"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71" name="tx1171"/>
            <p:cNvSpPr/>
            <p:nvPr/>
          </p:nvSpPr>
          <p:spPr>
            <a:xfrm>
              <a:off x="8027641"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172" name="tx1172"/>
            <p:cNvSpPr/>
            <p:nvPr/>
          </p:nvSpPr>
          <p:spPr>
            <a:xfrm>
              <a:off x="8287249"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73" name="tx1173"/>
            <p:cNvSpPr/>
            <p:nvPr/>
          </p:nvSpPr>
          <p:spPr>
            <a:xfrm>
              <a:off x="8546857" y="51146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174" name="tx1174"/>
            <p:cNvSpPr/>
            <p:nvPr/>
          </p:nvSpPr>
          <p:spPr>
            <a:xfrm>
              <a:off x="205665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175" name="tx1175"/>
            <p:cNvSpPr/>
            <p:nvPr/>
          </p:nvSpPr>
          <p:spPr>
            <a:xfrm>
              <a:off x="231626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76" name="tx1176"/>
            <p:cNvSpPr/>
            <p:nvPr/>
          </p:nvSpPr>
          <p:spPr>
            <a:xfrm>
              <a:off x="257587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77" name="tx1177"/>
            <p:cNvSpPr/>
            <p:nvPr/>
          </p:nvSpPr>
          <p:spPr>
            <a:xfrm>
              <a:off x="283548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78" name="tx1178"/>
            <p:cNvSpPr/>
            <p:nvPr/>
          </p:nvSpPr>
          <p:spPr>
            <a:xfrm>
              <a:off x="309508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79" name="tx1179"/>
            <p:cNvSpPr/>
            <p:nvPr/>
          </p:nvSpPr>
          <p:spPr>
            <a:xfrm>
              <a:off x="335469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80" name="tx1180"/>
            <p:cNvSpPr/>
            <p:nvPr/>
          </p:nvSpPr>
          <p:spPr>
            <a:xfrm>
              <a:off x="361430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181" name="tx1181"/>
            <p:cNvSpPr/>
            <p:nvPr/>
          </p:nvSpPr>
          <p:spPr>
            <a:xfrm>
              <a:off x="387391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82" name="tx1182"/>
            <p:cNvSpPr/>
            <p:nvPr/>
          </p:nvSpPr>
          <p:spPr>
            <a:xfrm>
              <a:off x="413352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83" name="tx1183"/>
            <p:cNvSpPr/>
            <p:nvPr/>
          </p:nvSpPr>
          <p:spPr>
            <a:xfrm>
              <a:off x="439312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84" name="tx1184"/>
            <p:cNvSpPr/>
            <p:nvPr/>
          </p:nvSpPr>
          <p:spPr>
            <a:xfrm>
              <a:off x="465273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85" name="tx1185"/>
            <p:cNvSpPr/>
            <p:nvPr/>
          </p:nvSpPr>
          <p:spPr>
            <a:xfrm>
              <a:off x="491234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86" name="tx1186"/>
            <p:cNvSpPr/>
            <p:nvPr/>
          </p:nvSpPr>
          <p:spPr>
            <a:xfrm>
              <a:off x="517195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7" name="tx1187"/>
            <p:cNvSpPr/>
            <p:nvPr/>
          </p:nvSpPr>
          <p:spPr>
            <a:xfrm>
              <a:off x="543156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8" name="tx1188"/>
            <p:cNvSpPr/>
            <p:nvPr/>
          </p:nvSpPr>
          <p:spPr>
            <a:xfrm>
              <a:off x="569116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89" name="tx1189"/>
            <p:cNvSpPr/>
            <p:nvPr/>
          </p:nvSpPr>
          <p:spPr>
            <a:xfrm>
              <a:off x="595077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0" name="tx1190"/>
            <p:cNvSpPr/>
            <p:nvPr/>
          </p:nvSpPr>
          <p:spPr>
            <a:xfrm>
              <a:off x="621038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1" name="tx1191"/>
            <p:cNvSpPr/>
            <p:nvPr/>
          </p:nvSpPr>
          <p:spPr>
            <a:xfrm>
              <a:off x="646999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2" name="tx1192"/>
            <p:cNvSpPr/>
            <p:nvPr/>
          </p:nvSpPr>
          <p:spPr>
            <a:xfrm>
              <a:off x="672960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3" name="tx1193"/>
            <p:cNvSpPr/>
            <p:nvPr/>
          </p:nvSpPr>
          <p:spPr>
            <a:xfrm>
              <a:off x="698920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194" name="tx1194"/>
            <p:cNvSpPr/>
            <p:nvPr/>
          </p:nvSpPr>
          <p:spPr>
            <a:xfrm>
              <a:off x="724881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5" name="tx1195"/>
            <p:cNvSpPr/>
            <p:nvPr/>
          </p:nvSpPr>
          <p:spPr>
            <a:xfrm>
              <a:off x="7508425"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6" name="tx1196"/>
            <p:cNvSpPr/>
            <p:nvPr/>
          </p:nvSpPr>
          <p:spPr>
            <a:xfrm>
              <a:off x="7768033"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7" name="tx1197"/>
            <p:cNvSpPr/>
            <p:nvPr/>
          </p:nvSpPr>
          <p:spPr>
            <a:xfrm>
              <a:off x="8027641"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8" name="tx1198"/>
            <p:cNvSpPr/>
            <p:nvPr/>
          </p:nvSpPr>
          <p:spPr>
            <a:xfrm>
              <a:off x="8287249"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199" name="tx1199"/>
            <p:cNvSpPr/>
            <p:nvPr/>
          </p:nvSpPr>
          <p:spPr>
            <a:xfrm>
              <a:off x="8546857" y="15776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00" name="tx1200"/>
            <p:cNvSpPr/>
            <p:nvPr/>
          </p:nvSpPr>
          <p:spPr>
            <a:xfrm>
              <a:off x="205665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201" name="tx1201"/>
            <p:cNvSpPr/>
            <p:nvPr/>
          </p:nvSpPr>
          <p:spPr>
            <a:xfrm>
              <a:off x="231626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02" name="tx1202"/>
            <p:cNvSpPr/>
            <p:nvPr/>
          </p:nvSpPr>
          <p:spPr>
            <a:xfrm>
              <a:off x="257587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03" name="tx1203"/>
            <p:cNvSpPr/>
            <p:nvPr/>
          </p:nvSpPr>
          <p:spPr>
            <a:xfrm>
              <a:off x="283548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04" name="tx1204"/>
            <p:cNvSpPr/>
            <p:nvPr/>
          </p:nvSpPr>
          <p:spPr>
            <a:xfrm>
              <a:off x="309508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5" name="tx1205"/>
            <p:cNvSpPr/>
            <p:nvPr/>
          </p:nvSpPr>
          <p:spPr>
            <a:xfrm>
              <a:off x="335469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06" name="tx1206"/>
            <p:cNvSpPr/>
            <p:nvPr/>
          </p:nvSpPr>
          <p:spPr>
            <a:xfrm>
              <a:off x="361430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07" name="tx1207"/>
            <p:cNvSpPr/>
            <p:nvPr/>
          </p:nvSpPr>
          <p:spPr>
            <a:xfrm>
              <a:off x="387391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08" name="tx1208"/>
            <p:cNvSpPr/>
            <p:nvPr/>
          </p:nvSpPr>
          <p:spPr>
            <a:xfrm>
              <a:off x="413352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09" name="tx1209"/>
            <p:cNvSpPr/>
            <p:nvPr/>
          </p:nvSpPr>
          <p:spPr>
            <a:xfrm>
              <a:off x="439312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210" name="tx1210"/>
            <p:cNvSpPr/>
            <p:nvPr/>
          </p:nvSpPr>
          <p:spPr>
            <a:xfrm>
              <a:off x="465273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211" name="tx1211"/>
            <p:cNvSpPr/>
            <p:nvPr/>
          </p:nvSpPr>
          <p:spPr>
            <a:xfrm>
              <a:off x="491234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12" name="tx1212"/>
            <p:cNvSpPr/>
            <p:nvPr/>
          </p:nvSpPr>
          <p:spPr>
            <a:xfrm>
              <a:off x="517195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13" name="tx1213"/>
            <p:cNvSpPr/>
            <p:nvPr/>
          </p:nvSpPr>
          <p:spPr>
            <a:xfrm>
              <a:off x="543156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14" name="tx1214"/>
            <p:cNvSpPr/>
            <p:nvPr/>
          </p:nvSpPr>
          <p:spPr>
            <a:xfrm>
              <a:off x="569116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15" name="tx1215"/>
            <p:cNvSpPr/>
            <p:nvPr/>
          </p:nvSpPr>
          <p:spPr>
            <a:xfrm>
              <a:off x="595077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16" name="tx1216"/>
            <p:cNvSpPr/>
            <p:nvPr/>
          </p:nvSpPr>
          <p:spPr>
            <a:xfrm>
              <a:off x="621038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17" name="tx1217"/>
            <p:cNvSpPr/>
            <p:nvPr/>
          </p:nvSpPr>
          <p:spPr>
            <a:xfrm>
              <a:off x="646999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18" name="tx1218"/>
            <p:cNvSpPr/>
            <p:nvPr/>
          </p:nvSpPr>
          <p:spPr>
            <a:xfrm>
              <a:off x="672960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19" name="tx1219"/>
            <p:cNvSpPr/>
            <p:nvPr/>
          </p:nvSpPr>
          <p:spPr>
            <a:xfrm>
              <a:off x="698920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20" name="tx1220"/>
            <p:cNvSpPr/>
            <p:nvPr/>
          </p:nvSpPr>
          <p:spPr>
            <a:xfrm>
              <a:off x="724881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21" name="tx1221"/>
            <p:cNvSpPr/>
            <p:nvPr/>
          </p:nvSpPr>
          <p:spPr>
            <a:xfrm>
              <a:off x="7508425"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22" name="tx1222"/>
            <p:cNvSpPr/>
            <p:nvPr/>
          </p:nvSpPr>
          <p:spPr>
            <a:xfrm>
              <a:off x="7768033"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23" name="tx1223"/>
            <p:cNvSpPr/>
            <p:nvPr/>
          </p:nvSpPr>
          <p:spPr>
            <a:xfrm>
              <a:off x="8027641"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24" name="tx1224"/>
            <p:cNvSpPr/>
            <p:nvPr/>
          </p:nvSpPr>
          <p:spPr>
            <a:xfrm>
              <a:off x="8287249"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25" name="tx1225"/>
            <p:cNvSpPr/>
            <p:nvPr/>
          </p:nvSpPr>
          <p:spPr>
            <a:xfrm>
              <a:off x="8546857" y="39892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26" name="tx1226"/>
            <p:cNvSpPr/>
            <p:nvPr/>
          </p:nvSpPr>
          <p:spPr>
            <a:xfrm>
              <a:off x="205665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27" name="tx1227"/>
            <p:cNvSpPr/>
            <p:nvPr/>
          </p:nvSpPr>
          <p:spPr>
            <a:xfrm>
              <a:off x="231626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28" name="tx1228"/>
            <p:cNvSpPr/>
            <p:nvPr/>
          </p:nvSpPr>
          <p:spPr>
            <a:xfrm>
              <a:off x="257587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29" name="tx1229"/>
            <p:cNvSpPr/>
            <p:nvPr/>
          </p:nvSpPr>
          <p:spPr>
            <a:xfrm>
              <a:off x="283548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0" name="tx1230"/>
            <p:cNvSpPr/>
            <p:nvPr/>
          </p:nvSpPr>
          <p:spPr>
            <a:xfrm>
              <a:off x="309508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1" name="tx1231"/>
            <p:cNvSpPr/>
            <p:nvPr/>
          </p:nvSpPr>
          <p:spPr>
            <a:xfrm>
              <a:off x="335469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32" name="tx1232"/>
            <p:cNvSpPr/>
            <p:nvPr/>
          </p:nvSpPr>
          <p:spPr>
            <a:xfrm>
              <a:off x="361430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3" name="tx1233"/>
            <p:cNvSpPr/>
            <p:nvPr/>
          </p:nvSpPr>
          <p:spPr>
            <a:xfrm>
              <a:off x="387391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4" name="tx1234"/>
            <p:cNvSpPr/>
            <p:nvPr/>
          </p:nvSpPr>
          <p:spPr>
            <a:xfrm>
              <a:off x="413352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5" name="tx1235"/>
            <p:cNvSpPr/>
            <p:nvPr/>
          </p:nvSpPr>
          <p:spPr>
            <a:xfrm>
              <a:off x="439312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6" name="tx1236"/>
            <p:cNvSpPr/>
            <p:nvPr/>
          </p:nvSpPr>
          <p:spPr>
            <a:xfrm>
              <a:off x="465273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7" name="tx1237"/>
            <p:cNvSpPr/>
            <p:nvPr/>
          </p:nvSpPr>
          <p:spPr>
            <a:xfrm>
              <a:off x="491234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8" name="tx1238"/>
            <p:cNvSpPr/>
            <p:nvPr/>
          </p:nvSpPr>
          <p:spPr>
            <a:xfrm>
              <a:off x="517195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39" name="tx1239"/>
            <p:cNvSpPr/>
            <p:nvPr/>
          </p:nvSpPr>
          <p:spPr>
            <a:xfrm>
              <a:off x="543156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40" name="tx1240"/>
            <p:cNvSpPr/>
            <p:nvPr/>
          </p:nvSpPr>
          <p:spPr>
            <a:xfrm>
              <a:off x="569116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41" name="tx1241"/>
            <p:cNvSpPr/>
            <p:nvPr/>
          </p:nvSpPr>
          <p:spPr>
            <a:xfrm>
              <a:off x="595077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42" name="tx1242"/>
            <p:cNvSpPr/>
            <p:nvPr/>
          </p:nvSpPr>
          <p:spPr>
            <a:xfrm>
              <a:off x="621038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43" name="tx1243"/>
            <p:cNvSpPr/>
            <p:nvPr/>
          </p:nvSpPr>
          <p:spPr>
            <a:xfrm>
              <a:off x="646999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44" name="tx1244"/>
            <p:cNvSpPr/>
            <p:nvPr/>
          </p:nvSpPr>
          <p:spPr>
            <a:xfrm>
              <a:off x="672960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45" name="tx1245"/>
            <p:cNvSpPr/>
            <p:nvPr/>
          </p:nvSpPr>
          <p:spPr>
            <a:xfrm>
              <a:off x="698920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46" name="tx1246"/>
            <p:cNvSpPr/>
            <p:nvPr/>
          </p:nvSpPr>
          <p:spPr>
            <a:xfrm>
              <a:off x="724881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47" name="tx1247"/>
            <p:cNvSpPr/>
            <p:nvPr/>
          </p:nvSpPr>
          <p:spPr>
            <a:xfrm>
              <a:off x="7508425"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48" name="tx1248"/>
            <p:cNvSpPr/>
            <p:nvPr/>
          </p:nvSpPr>
          <p:spPr>
            <a:xfrm>
              <a:off x="7768033"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49" name="tx1249"/>
            <p:cNvSpPr/>
            <p:nvPr/>
          </p:nvSpPr>
          <p:spPr>
            <a:xfrm>
              <a:off x="8027641"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50" name="tx1250"/>
            <p:cNvSpPr/>
            <p:nvPr/>
          </p:nvSpPr>
          <p:spPr>
            <a:xfrm>
              <a:off x="8287249"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251" name="tx1251"/>
            <p:cNvSpPr/>
            <p:nvPr/>
          </p:nvSpPr>
          <p:spPr>
            <a:xfrm>
              <a:off x="8546857" y="46323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52" name="tx1252"/>
            <p:cNvSpPr/>
            <p:nvPr/>
          </p:nvSpPr>
          <p:spPr>
            <a:xfrm>
              <a:off x="205665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53" name="tx1253"/>
            <p:cNvSpPr/>
            <p:nvPr/>
          </p:nvSpPr>
          <p:spPr>
            <a:xfrm>
              <a:off x="231626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54" name="tx1254"/>
            <p:cNvSpPr/>
            <p:nvPr/>
          </p:nvSpPr>
          <p:spPr>
            <a:xfrm>
              <a:off x="257587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55" name="tx1255"/>
            <p:cNvSpPr/>
            <p:nvPr/>
          </p:nvSpPr>
          <p:spPr>
            <a:xfrm>
              <a:off x="283548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56" name="tx1256"/>
            <p:cNvSpPr/>
            <p:nvPr/>
          </p:nvSpPr>
          <p:spPr>
            <a:xfrm>
              <a:off x="309508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57" name="tx1257"/>
            <p:cNvSpPr/>
            <p:nvPr/>
          </p:nvSpPr>
          <p:spPr>
            <a:xfrm>
              <a:off x="335469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58" name="tx1258"/>
            <p:cNvSpPr/>
            <p:nvPr/>
          </p:nvSpPr>
          <p:spPr>
            <a:xfrm>
              <a:off x="361430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59" name="tx1259"/>
            <p:cNvSpPr/>
            <p:nvPr/>
          </p:nvSpPr>
          <p:spPr>
            <a:xfrm>
              <a:off x="387391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0" name="tx1260"/>
            <p:cNvSpPr/>
            <p:nvPr/>
          </p:nvSpPr>
          <p:spPr>
            <a:xfrm>
              <a:off x="413352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1" name="tx1261"/>
            <p:cNvSpPr/>
            <p:nvPr/>
          </p:nvSpPr>
          <p:spPr>
            <a:xfrm>
              <a:off x="439312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2" name="tx1262"/>
            <p:cNvSpPr/>
            <p:nvPr/>
          </p:nvSpPr>
          <p:spPr>
            <a:xfrm>
              <a:off x="465273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3" name="tx1263"/>
            <p:cNvSpPr/>
            <p:nvPr/>
          </p:nvSpPr>
          <p:spPr>
            <a:xfrm>
              <a:off x="491234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4" name="tx1264"/>
            <p:cNvSpPr/>
            <p:nvPr/>
          </p:nvSpPr>
          <p:spPr>
            <a:xfrm>
              <a:off x="517195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5" name="tx1265"/>
            <p:cNvSpPr/>
            <p:nvPr/>
          </p:nvSpPr>
          <p:spPr>
            <a:xfrm>
              <a:off x="543156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66" name="tx1266"/>
            <p:cNvSpPr/>
            <p:nvPr/>
          </p:nvSpPr>
          <p:spPr>
            <a:xfrm>
              <a:off x="569116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67" name="tx1267"/>
            <p:cNvSpPr/>
            <p:nvPr/>
          </p:nvSpPr>
          <p:spPr>
            <a:xfrm>
              <a:off x="595077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68" name="tx1268"/>
            <p:cNvSpPr/>
            <p:nvPr/>
          </p:nvSpPr>
          <p:spPr>
            <a:xfrm>
              <a:off x="621038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69" name="tx1269"/>
            <p:cNvSpPr/>
            <p:nvPr/>
          </p:nvSpPr>
          <p:spPr>
            <a:xfrm>
              <a:off x="646999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70" name="tx1270"/>
            <p:cNvSpPr/>
            <p:nvPr/>
          </p:nvSpPr>
          <p:spPr>
            <a:xfrm>
              <a:off x="672960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71" name="tx1271"/>
            <p:cNvSpPr/>
            <p:nvPr/>
          </p:nvSpPr>
          <p:spPr>
            <a:xfrm>
              <a:off x="698920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72" name="tx1272"/>
            <p:cNvSpPr/>
            <p:nvPr/>
          </p:nvSpPr>
          <p:spPr>
            <a:xfrm>
              <a:off x="724881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73" name="tx1273"/>
            <p:cNvSpPr/>
            <p:nvPr/>
          </p:nvSpPr>
          <p:spPr>
            <a:xfrm>
              <a:off x="7508425"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74" name="tx1274"/>
            <p:cNvSpPr/>
            <p:nvPr/>
          </p:nvSpPr>
          <p:spPr>
            <a:xfrm>
              <a:off x="7768033"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75" name="tx1275"/>
            <p:cNvSpPr/>
            <p:nvPr/>
          </p:nvSpPr>
          <p:spPr>
            <a:xfrm>
              <a:off x="8027641"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76" name="tx1276"/>
            <p:cNvSpPr/>
            <p:nvPr/>
          </p:nvSpPr>
          <p:spPr>
            <a:xfrm>
              <a:off x="8287249"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77" name="tx1277"/>
            <p:cNvSpPr/>
            <p:nvPr/>
          </p:nvSpPr>
          <p:spPr>
            <a:xfrm>
              <a:off x="8546857" y="43107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278" name="tx1278"/>
            <p:cNvSpPr/>
            <p:nvPr/>
          </p:nvSpPr>
          <p:spPr>
            <a:xfrm>
              <a:off x="205665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279" name="tx1279"/>
            <p:cNvSpPr/>
            <p:nvPr/>
          </p:nvSpPr>
          <p:spPr>
            <a:xfrm>
              <a:off x="231626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80" name="tx1280"/>
            <p:cNvSpPr/>
            <p:nvPr/>
          </p:nvSpPr>
          <p:spPr>
            <a:xfrm>
              <a:off x="257587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81" name="tx1281"/>
            <p:cNvSpPr/>
            <p:nvPr/>
          </p:nvSpPr>
          <p:spPr>
            <a:xfrm>
              <a:off x="283548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82" name="tx1282"/>
            <p:cNvSpPr/>
            <p:nvPr/>
          </p:nvSpPr>
          <p:spPr>
            <a:xfrm>
              <a:off x="309508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83" name="tx1283"/>
            <p:cNvSpPr/>
            <p:nvPr/>
          </p:nvSpPr>
          <p:spPr>
            <a:xfrm>
              <a:off x="335469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84" name="tx1284"/>
            <p:cNvSpPr/>
            <p:nvPr/>
          </p:nvSpPr>
          <p:spPr>
            <a:xfrm>
              <a:off x="361430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85" name="tx1285"/>
            <p:cNvSpPr/>
            <p:nvPr/>
          </p:nvSpPr>
          <p:spPr>
            <a:xfrm>
              <a:off x="387391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86" name="tx1286"/>
            <p:cNvSpPr/>
            <p:nvPr/>
          </p:nvSpPr>
          <p:spPr>
            <a:xfrm>
              <a:off x="413352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87" name="tx1287"/>
            <p:cNvSpPr/>
            <p:nvPr/>
          </p:nvSpPr>
          <p:spPr>
            <a:xfrm>
              <a:off x="439312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88" name="tx1288"/>
            <p:cNvSpPr/>
            <p:nvPr/>
          </p:nvSpPr>
          <p:spPr>
            <a:xfrm>
              <a:off x="465273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289" name="tx1289"/>
            <p:cNvSpPr/>
            <p:nvPr/>
          </p:nvSpPr>
          <p:spPr>
            <a:xfrm>
              <a:off x="491234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90" name="tx1290"/>
            <p:cNvSpPr/>
            <p:nvPr/>
          </p:nvSpPr>
          <p:spPr>
            <a:xfrm>
              <a:off x="517195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291" name="tx1291"/>
            <p:cNvSpPr/>
            <p:nvPr/>
          </p:nvSpPr>
          <p:spPr>
            <a:xfrm>
              <a:off x="543156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2" name="tx1292"/>
            <p:cNvSpPr/>
            <p:nvPr/>
          </p:nvSpPr>
          <p:spPr>
            <a:xfrm>
              <a:off x="569116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3" name="tx1293"/>
            <p:cNvSpPr/>
            <p:nvPr/>
          </p:nvSpPr>
          <p:spPr>
            <a:xfrm>
              <a:off x="595077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4" name="tx1294"/>
            <p:cNvSpPr/>
            <p:nvPr/>
          </p:nvSpPr>
          <p:spPr>
            <a:xfrm>
              <a:off x="621038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5" name="tx1295"/>
            <p:cNvSpPr/>
            <p:nvPr/>
          </p:nvSpPr>
          <p:spPr>
            <a:xfrm>
              <a:off x="646999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6" name="tx1296"/>
            <p:cNvSpPr/>
            <p:nvPr/>
          </p:nvSpPr>
          <p:spPr>
            <a:xfrm>
              <a:off x="672960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7" name="tx1297"/>
            <p:cNvSpPr/>
            <p:nvPr/>
          </p:nvSpPr>
          <p:spPr>
            <a:xfrm>
              <a:off x="698920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8" name="tx1298"/>
            <p:cNvSpPr/>
            <p:nvPr/>
          </p:nvSpPr>
          <p:spPr>
            <a:xfrm>
              <a:off x="724881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299" name="tx1299"/>
            <p:cNvSpPr/>
            <p:nvPr/>
          </p:nvSpPr>
          <p:spPr>
            <a:xfrm>
              <a:off x="7508425"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0" name="tx1300"/>
            <p:cNvSpPr/>
            <p:nvPr/>
          </p:nvSpPr>
          <p:spPr>
            <a:xfrm>
              <a:off x="7768033"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1" name="tx1301"/>
            <p:cNvSpPr/>
            <p:nvPr/>
          </p:nvSpPr>
          <p:spPr>
            <a:xfrm>
              <a:off x="8027641"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2" name="tx1302"/>
            <p:cNvSpPr/>
            <p:nvPr/>
          </p:nvSpPr>
          <p:spPr>
            <a:xfrm>
              <a:off x="8287249"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03" name="tx1303"/>
            <p:cNvSpPr/>
            <p:nvPr/>
          </p:nvSpPr>
          <p:spPr>
            <a:xfrm>
              <a:off x="8546857" y="173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4" name="tx1304"/>
            <p:cNvSpPr/>
            <p:nvPr/>
          </p:nvSpPr>
          <p:spPr>
            <a:xfrm>
              <a:off x="205665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5" name="tx1305"/>
            <p:cNvSpPr/>
            <p:nvPr/>
          </p:nvSpPr>
          <p:spPr>
            <a:xfrm>
              <a:off x="231626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6" name="tx1306"/>
            <p:cNvSpPr/>
            <p:nvPr/>
          </p:nvSpPr>
          <p:spPr>
            <a:xfrm>
              <a:off x="257587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7" name="tx1307"/>
            <p:cNvSpPr/>
            <p:nvPr/>
          </p:nvSpPr>
          <p:spPr>
            <a:xfrm>
              <a:off x="283548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08" name="tx1308"/>
            <p:cNvSpPr/>
            <p:nvPr/>
          </p:nvSpPr>
          <p:spPr>
            <a:xfrm>
              <a:off x="309508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09" name="tx1309"/>
            <p:cNvSpPr/>
            <p:nvPr/>
          </p:nvSpPr>
          <p:spPr>
            <a:xfrm>
              <a:off x="335469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0" name="tx1310"/>
            <p:cNvSpPr/>
            <p:nvPr/>
          </p:nvSpPr>
          <p:spPr>
            <a:xfrm>
              <a:off x="361430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11" name="tx1311"/>
            <p:cNvSpPr/>
            <p:nvPr/>
          </p:nvSpPr>
          <p:spPr>
            <a:xfrm>
              <a:off x="387391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2" name="tx1312"/>
            <p:cNvSpPr/>
            <p:nvPr/>
          </p:nvSpPr>
          <p:spPr>
            <a:xfrm>
              <a:off x="413352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3" name="tx1313"/>
            <p:cNvSpPr/>
            <p:nvPr/>
          </p:nvSpPr>
          <p:spPr>
            <a:xfrm>
              <a:off x="439312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14" name="tx1314"/>
            <p:cNvSpPr/>
            <p:nvPr/>
          </p:nvSpPr>
          <p:spPr>
            <a:xfrm>
              <a:off x="465273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15" name="tx1315"/>
            <p:cNvSpPr/>
            <p:nvPr/>
          </p:nvSpPr>
          <p:spPr>
            <a:xfrm>
              <a:off x="491234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16" name="tx1316"/>
            <p:cNvSpPr/>
            <p:nvPr/>
          </p:nvSpPr>
          <p:spPr>
            <a:xfrm>
              <a:off x="517195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17" name="tx1317"/>
            <p:cNvSpPr/>
            <p:nvPr/>
          </p:nvSpPr>
          <p:spPr>
            <a:xfrm>
              <a:off x="543156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18" name="tx1318"/>
            <p:cNvSpPr/>
            <p:nvPr/>
          </p:nvSpPr>
          <p:spPr>
            <a:xfrm>
              <a:off x="569116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319" name="tx1319"/>
            <p:cNvSpPr/>
            <p:nvPr/>
          </p:nvSpPr>
          <p:spPr>
            <a:xfrm>
              <a:off x="595077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20" name="tx1320"/>
            <p:cNvSpPr/>
            <p:nvPr/>
          </p:nvSpPr>
          <p:spPr>
            <a:xfrm>
              <a:off x="621038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21" name="tx1321"/>
            <p:cNvSpPr/>
            <p:nvPr/>
          </p:nvSpPr>
          <p:spPr>
            <a:xfrm>
              <a:off x="646999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22" name="tx1322"/>
            <p:cNvSpPr/>
            <p:nvPr/>
          </p:nvSpPr>
          <p:spPr>
            <a:xfrm>
              <a:off x="672960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23" name="tx1323"/>
            <p:cNvSpPr/>
            <p:nvPr/>
          </p:nvSpPr>
          <p:spPr>
            <a:xfrm>
              <a:off x="698920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324" name="tx1324"/>
            <p:cNvSpPr/>
            <p:nvPr/>
          </p:nvSpPr>
          <p:spPr>
            <a:xfrm>
              <a:off x="724881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325" name="tx1325"/>
            <p:cNvSpPr/>
            <p:nvPr/>
          </p:nvSpPr>
          <p:spPr>
            <a:xfrm>
              <a:off x="7508425"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326" name="tx1326"/>
            <p:cNvSpPr/>
            <p:nvPr/>
          </p:nvSpPr>
          <p:spPr>
            <a:xfrm>
              <a:off x="7768033"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327" name="tx1327"/>
            <p:cNvSpPr/>
            <p:nvPr/>
          </p:nvSpPr>
          <p:spPr>
            <a:xfrm>
              <a:off x="8027641"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28" name="tx1328"/>
            <p:cNvSpPr/>
            <p:nvPr/>
          </p:nvSpPr>
          <p:spPr>
            <a:xfrm>
              <a:off x="8287249"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29" name="tx1329"/>
            <p:cNvSpPr/>
            <p:nvPr/>
          </p:nvSpPr>
          <p:spPr>
            <a:xfrm>
              <a:off x="8546857" y="55969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30" name="tx1330"/>
            <p:cNvSpPr/>
            <p:nvPr/>
          </p:nvSpPr>
          <p:spPr>
            <a:xfrm>
              <a:off x="205665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31" name="tx1331"/>
            <p:cNvSpPr/>
            <p:nvPr/>
          </p:nvSpPr>
          <p:spPr>
            <a:xfrm>
              <a:off x="231626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2" name="tx1332"/>
            <p:cNvSpPr/>
            <p:nvPr/>
          </p:nvSpPr>
          <p:spPr>
            <a:xfrm>
              <a:off x="257587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3" name="tx1333"/>
            <p:cNvSpPr/>
            <p:nvPr/>
          </p:nvSpPr>
          <p:spPr>
            <a:xfrm>
              <a:off x="283548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4" name="tx1334"/>
            <p:cNvSpPr/>
            <p:nvPr/>
          </p:nvSpPr>
          <p:spPr>
            <a:xfrm>
              <a:off x="309508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5" name="tx1335"/>
            <p:cNvSpPr/>
            <p:nvPr/>
          </p:nvSpPr>
          <p:spPr>
            <a:xfrm>
              <a:off x="335469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36" name="tx1336"/>
            <p:cNvSpPr/>
            <p:nvPr/>
          </p:nvSpPr>
          <p:spPr>
            <a:xfrm>
              <a:off x="361430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37" name="tx1337"/>
            <p:cNvSpPr/>
            <p:nvPr/>
          </p:nvSpPr>
          <p:spPr>
            <a:xfrm>
              <a:off x="387391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8" name="tx1338"/>
            <p:cNvSpPr/>
            <p:nvPr/>
          </p:nvSpPr>
          <p:spPr>
            <a:xfrm>
              <a:off x="413352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39" name="tx1339"/>
            <p:cNvSpPr/>
            <p:nvPr/>
          </p:nvSpPr>
          <p:spPr>
            <a:xfrm>
              <a:off x="439312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0" name="tx1340"/>
            <p:cNvSpPr/>
            <p:nvPr/>
          </p:nvSpPr>
          <p:spPr>
            <a:xfrm>
              <a:off x="465273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41" name="tx1341"/>
            <p:cNvSpPr/>
            <p:nvPr/>
          </p:nvSpPr>
          <p:spPr>
            <a:xfrm>
              <a:off x="491234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42" name="tx1342"/>
            <p:cNvSpPr/>
            <p:nvPr/>
          </p:nvSpPr>
          <p:spPr>
            <a:xfrm>
              <a:off x="517195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343" name="tx1343"/>
            <p:cNvSpPr/>
            <p:nvPr/>
          </p:nvSpPr>
          <p:spPr>
            <a:xfrm>
              <a:off x="543156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44" name="tx1344"/>
            <p:cNvSpPr/>
            <p:nvPr/>
          </p:nvSpPr>
          <p:spPr>
            <a:xfrm>
              <a:off x="569116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45" name="tx1345"/>
            <p:cNvSpPr/>
            <p:nvPr/>
          </p:nvSpPr>
          <p:spPr>
            <a:xfrm>
              <a:off x="595077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46" name="tx1346"/>
            <p:cNvSpPr/>
            <p:nvPr/>
          </p:nvSpPr>
          <p:spPr>
            <a:xfrm>
              <a:off x="621038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47" name="tx1347"/>
            <p:cNvSpPr/>
            <p:nvPr/>
          </p:nvSpPr>
          <p:spPr>
            <a:xfrm>
              <a:off x="646999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48" name="tx1348"/>
            <p:cNvSpPr/>
            <p:nvPr/>
          </p:nvSpPr>
          <p:spPr>
            <a:xfrm>
              <a:off x="672960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49" name="tx1349"/>
            <p:cNvSpPr/>
            <p:nvPr/>
          </p:nvSpPr>
          <p:spPr>
            <a:xfrm>
              <a:off x="698920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0" name="tx1350"/>
            <p:cNvSpPr/>
            <p:nvPr/>
          </p:nvSpPr>
          <p:spPr>
            <a:xfrm>
              <a:off x="724881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51" name="tx1351"/>
            <p:cNvSpPr/>
            <p:nvPr/>
          </p:nvSpPr>
          <p:spPr>
            <a:xfrm>
              <a:off x="7508425"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52" name="tx1352"/>
            <p:cNvSpPr/>
            <p:nvPr/>
          </p:nvSpPr>
          <p:spPr>
            <a:xfrm>
              <a:off x="7768033"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53" name="tx1353"/>
            <p:cNvSpPr/>
            <p:nvPr/>
          </p:nvSpPr>
          <p:spPr>
            <a:xfrm>
              <a:off x="8027641"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54" name="tx1354"/>
            <p:cNvSpPr/>
            <p:nvPr/>
          </p:nvSpPr>
          <p:spPr>
            <a:xfrm>
              <a:off x="8287249"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55" name="tx1355"/>
            <p:cNvSpPr/>
            <p:nvPr/>
          </p:nvSpPr>
          <p:spPr>
            <a:xfrm>
              <a:off x="8546857" y="3346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56" name="tx1356"/>
            <p:cNvSpPr/>
            <p:nvPr/>
          </p:nvSpPr>
          <p:spPr>
            <a:xfrm>
              <a:off x="205665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57" name="tx1357"/>
            <p:cNvSpPr/>
            <p:nvPr/>
          </p:nvSpPr>
          <p:spPr>
            <a:xfrm>
              <a:off x="231626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58" name="tx1358"/>
            <p:cNvSpPr/>
            <p:nvPr/>
          </p:nvSpPr>
          <p:spPr>
            <a:xfrm>
              <a:off x="257587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59" name="tx1359"/>
            <p:cNvSpPr/>
            <p:nvPr/>
          </p:nvSpPr>
          <p:spPr>
            <a:xfrm>
              <a:off x="283548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60" name="tx1360"/>
            <p:cNvSpPr/>
            <p:nvPr/>
          </p:nvSpPr>
          <p:spPr>
            <a:xfrm>
              <a:off x="309508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61" name="tx1361"/>
            <p:cNvSpPr/>
            <p:nvPr/>
          </p:nvSpPr>
          <p:spPr>
            <a:xfrm>
              <a:off x="335469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62" name="tx1362"/>
            <p:cNvSpPr/>
            <p:nvPr/>
          </p:nvSpPr>
          <p:spPr>
            <a:xfrm>
              <a:off x="361430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3" name="tx1363"/>
            <p:cNvSpPr/>
            <p:nvPr/>
          </p:nvSpPr>
          <p:spPr>
            <a:xfrm>
              <a:off x="387391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4" name="tx1364"/>
            <p:cNvSpPr/>
            <p:nvPr/>
          </p:nvSpPr>
          <p:spPr>
            <a:xfrm>
              <a:off x="413352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5" name="tx1365"/>
            <p:cNvSpPr/>
            <p:nvPr/>
          </p:nvSpPr>
          <p:spPr>
            <a:xfrm>
              <a:off x="439312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66" name="tx1366"/>
            <p:cNvSpPr/>
            <p:nvPr/>
          </p:nvSpPr>
          <p:spPr>
            <a:xfrm>
              <a:off x="465273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67" name="tx1367"/>
            <p:cNvSpPr/>
            <p:nvPr/>
          </p:nvSpPr>
          <p:spPr>
            <a:xfrm>
              <a:off x="491234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68" name="tx1368"/>
            <p:cNvSpPr/>
            <p:nvPr/>
          </p:nvSpPr>
          <p:spPr>
            <a:xfrm>
              <a:off x="517195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69" name="tx1369"/>
            <p:cNvSpPr/>
            <p:nvPr/>
          </p:nvSpPr>
          <p:spPr>
            <a:xfrm>
              <a:off x="543156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70" name="tx1370"/>
            <p:cNvSpPr/>
            <p:nvPr/>
          </p:nvSpPr>
          <p:spPr>
            <a:xfrm>
              <a:off x="569116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71" name="tx1371"/>
            <p:cNvSpPr/>
            <p:nvPr/>
          </p:nvSpPr>
          <p:spPr>
            <a:xfrm>
              <a:off x="595077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72" name="tx1372"/>
            <p:cNvSpPr/>
            <p:nvPr/>
          </p:nvSpPr>
          <p:spPr>
            <a:xfrm>
              <a:off x="621038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73" name="tx1373"/>
            <p:cNvSpPr/>
            <p:nvPr/>
          </p:nvSpPr>
          <p:spPr>
            <a:xfrm>
              <a:off x="646999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74" name="tx1374"/>
            <p:cNvSpPr/>
            <p:nvPr/>
          </p:nvSpPr>
          <p:spPr>
            <a:xfrm>
              <a:off x="672960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375" name="tx1375"/>
            <p:cNvSpPr/>
            <p:nvPr/>
          </p:nvSpPr>
          <p:spPr>
            <a:xfrm>
              <a:off x="698920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76" name="tx1376"/>
            <p:cNvSpPr/>
            <p:nvPr/>
          </p:nvSpPr>
          <p:spPr>
            <a:xfrm>
              <a:off x="724881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77" name="tx1377"/>
            <p:cNvSpPr/>
            <p:nvPr/>
          </p:nvSpPr>
          <p:spPr>
            <a:xfrm>
              <a:off x="7508425"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78" name="tx1378"/>
            <p:cNvSpPr/>
            <p:nvPr/>
          </p:nvSpPr>
          <p:spPr>
            <a:xfrm>
              <a:off x="7768033"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79" name="tx1379"/>
            <p:cNvSpPr/>
            <p:nvPr/>
          </p:nvSpPr>
          <p:spPr>
            <a:xfrm>
              <a:off x="8027641"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80" name="tx1380"/>
            <p:cNvSpPr/>
            <p:nvPr/>
          </p:nvSpPr>
          <p:spPr>
            <a:xfrm>
              <a:off x="8287249"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81" name="tx1381"/>
            <p:cNvSpPr/>
            <p:nvPr/>
          </p:nvSpPr>
          <p:spPr>
            <a:xfrm>
              <a:off x="8546857" y="3506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82" name="tx1382"/>
            <p:cNvSpPr/>
            <p:nvPr/>
          </p:nvSpPr>
          <p:spPr>
            <a:xfrm>
              <a:off x="205665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383" name="tx1383"/>
            <p:cNvSpPr/>
            <p:nvPr/>
          </p:nvSpPr>
          <p:spPr>
            <a:xfrm>
              <a:off x="231626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84" name="tx1384"/>
            <p:cNvSpPr/>
            <p:nvPr/>
          </p:nvSpPr>
          <p:spPr>
            <a:xfrm>
              <a:off x="257587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85" name="tx1385"/>
            <p:cNvSpPr/>
            <p:nvPr/>
          </p:nvSpPr>
          <p:spPr>
            <a:xfrm>
              <a:off x="283548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86" name="tx1386"/>
            <p:cNvSpPr/>
            <p:nvPr/>
          </p:nvSpPr>
          <p:spPr>
            <a:xfrm>
              <a:off x="309508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87" name="tx1387"/>
            <p:cNvSpPr/>
            <p:nvPr/>
          </p:nvSpPr>
          <p:spPr>
            <a:xfrm>
              <a:off x="335469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88" name="tx1388"/>
            <p:cNvSpPr/>
            <p:nvPr/>
          </p:nvSpPr>
          <p:spPr>
            <a:xfrm>
              <a:off x="361430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89" name="tx1389"/>
            <p:cNvSpPr/>
            <p:nvPr/>
          </p:nvSpPr>
          <p:spPr>
            <a:xfrm>
              <a:off x="387391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0" name="tx1390"/>
            <p:cNvSpPr/>
            <p:nvPr/>
          </p:nvSpPr>
          <p:spPr>
            <a:xfrm>
              <a:off x="413352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1" name="tx1391"/>
            <p:cNvSpPr/>
            <p:nvPr/>
          </p:nvSpPr>
          <p:spPr>
            <a:xfrm>
              <a:off x="439312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92" name="tx1392"/>
            <p:cNvSpPr/>
            <p:nvPr/>
          </p:nvSpPr>
          <p:spPr>
            <a:xfrm>
              <a:off x="465273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93" name="tx1393"/>
            <p:cNvSpPr/>
            <p:nvPr/>
          </p:nvSpPr>
          <p:spPr>
            <a:xfrm>
              <a:off x="491234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4" name="tx1394"/>
            <p:cNvSpPr/>
            <p:nvPr/>
          </p:nvSpPr>
          <p:spPr>
            <a:xfrm>
              <a:off x="517195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5" name="tx1395"/>
            <p:cNvSpPr/>
            <p:nvPr/>
          </p:nvSpPr>
          <p:spPr>
            <a:xfrm>
              <a:off x="543156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396" name="tx1396"/>
            <p:cNvSpPr/>
            <p:nvPr/>
          </p:nvSpPr>
          <p:spPr>
            <a:xfrm>
              <a:off x="569116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97" name="tx1397"/>
            <p:cNvSpPr/>
            <p:nvPr/>
          </p:nvSpPr>
          <p:spPr>
            <a:xfrm>
              <a:off x="595077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398" name="tx1398"/>
            <p:cNvSpPr/>
            <p:nvPr/>
          </p:nvSpPr>
          <p:spPr>
            <a:xfrm>
              <a:off x="621038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99" name="tx1399"/>
            <p:cNvSpPr/>
            <p:nvPr/>
          </p:nvSpPr>
          <p:spPr>
            <a:xfrm>
              <a:off x="646999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0" name="tx1400"/>
            <p:cNvSpPr/>
            <p:nvPr/>
          </p:nvSpPr>
          <p:spPr>
            <a:xfrm>
              <a:off x="672960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1" name="tx1401"/>
            <p:cNvSpPr/>
            <p:nvPr/>
          </p:nvSpPr>
          <p:spPr>
            <a:xfrm>
              <a:off x="698920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02" name="tx1402"/>
            <p:cNvSpPr/>
            <p:nvPr/>
          </p:nvSpPr>
          <p:spPr>
            <a:xfrm>
              <a:off x="724881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03" name="tx1403"/>
            <p:cNvSpPr/>
            <p:nvPr/>
          </p:nvSpPr>
          <p:spPr>
            <a:xfrm>
              <a:off x="7508425"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04" name="tx1404"/>
            <p:cNvSpPr/>
            <p:nvPr/>
          </p:nvSpPr>
          <p:spPr>
            <a:xfrm>
              <a:off x="7768033"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05" name="tx1405"/>
            <p:cNvSpPr/>
            <p:nvPr/>
          </p:nvSpPr>
          <p:spPr>
            <a:xfrm>
              <a:off x="8027641"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06" name="tx1406"/>
            <p:cNvSpPr/>
            <p:nvPr/>
          </p:nvSpPr>
          <p:spPr>
            <a:xfrm>
              <a:off x="8287249"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07" name="tx1407"/>
            <p:cNvSpPr/>
            <p:nvPr/>
          </p:nvSpPr>
          <p:spPr>
            <a:xfrm>
              <a:off x="8546857" y="23814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08" name="tx1408"/>
            <p:cNvSpPr/>
            <p:nvPr/>
          </p:nvSpPr>
          <p:spPr>
            <a:xfrm>
              <a:off x="205665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09" name="tx1409"/>
            <p:cNvSpPr/>
            <p:nvPr/>
          </p:nvSpPr>
          <p:spPr>
            <a:xfrm>
              <a:off x="231626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10" name="tx1410"/>
            <p:cNvSpPr/>
            <p:nvPr/>
          </p:nvSpPr>
          <p:spPr>
            <a:xfrm>
              <a:off x="257587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11" name="tx1411"/>
            <p:cNvSpPr/>
            <p:nvPr/>
          </p:nvSpPr>
          <p:spPr>
            <a:xfrm>
              <a:off x="283548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12" name="tx1412"/>
            <p:cNvSpPr/>
            <p:nvPr/>
          </p:nvSpPr>
          <p:spPr>
            <a:xfrm>
              <a:off x="309508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13" name="tx1413"/>
            <p:cNvSpPr/>
            <p:nvPr/>
          </p:nvSpPr>
          <p:spPr>
            <a:xfrm>
              <a:off x="335469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14" name="tx1414"/>
            <p:cNvSpPr/>
            <p:nvPr/>
          </p:nvSpPr>
          <p:spPr>
            <a:xfrm>
              <a:off x="361430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15" name="tx1415"/>
            <p:cNvSpPr/>
            <p:nvPr/>
          </p:nvSpPr>
          <p:spPr>
            <a:xfrm>
              <a:off x="387391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16" name="tx1416"/>
            <p:cNvSpPr/>
            <p:nvPr/>
          </p:nvSpPr>
          <p:spPr>
            <a:xfrm>
              <a:off x="413352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417" name="tx1417"/>
            <p:cNvSpPr/>
            <p:nvPr/>
          </p:nvSpPr>
          <p:spPr>
            <a:xfrm>
              <a:off x="439312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18" name="tx1418"/>
            <p:cNvSpPr/>
            <p:nvPr/>
          </p:nvSpPr>
          <p:spPr>
            <a:xfrm>
              <a:off x="465273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19" name="tx1419"/>
            <p:cNvSpPr/>
            <p:nvPr/>
          </p:nvSpPr>
          <p:spPr>
            <a:xfrm>
              <a:off x="491234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0" name="tx1420"/>
            <p:cNvSpPr/>
            <p:nvPr/>
          </p:nvSpPr>
          <p:spPr>
            <a:xfrm>
              <a:off x="517195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1" name="tx1421"/>
            <p:cNvSpPr/>
            <p:nvPr/>
          </p:nvSpPr>
          <p:spPr>
            <a:xfrm>
              <a:off x="543156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2" name="tx1422"/>
            <p:cNvSpPr/>
            <p:nvPr/>
          </p:nvSpPr>
          <p:spPr>
            <a:xfrm>
              <a:off x="569116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3" name="tx1423"/>
            <p:cNvSpPr/>
            <p:nvPr/>
          </p:nvSpPr>
          <p:spPr>
            <a:xfrm>
              <a:off x="595077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424" name="tx1424"/>
            <p:cNvSpPr/>
            <p:nvPr/>
          </p:nvSpPr>
          <p:spPr>
            <a:xfrm>
              <a:off x="621038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5" name="tx1425"/>
            <p:cNvSpPr/>
            <p:nvPr/>
          </p:nvSpPr>
          <p:spPr>
            <a:xfrm>
              <a:off x="646999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6" name="tx1426"/>
            <p:cNvSpPr/>
            <p:nvPr/>
          </p:nvSpPr>
          <p:spPr>
            <a:xfrm>
              <a:off x="672960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7" name="tx1427"/>
            <p:cNvSpPr/>
            <p:nvPr/>
          </p:nvSpPr>
          <p:spPr>
            <a:xfrm>
              <a:off x="698920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8" name="tx1428"/>
            <p:cNvSpPr/>
            <p:nvPr/>
          </p:nvSpPr>
          <p:spPr>
            <a:xfrm>
              <a:off x="724881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29" name="tx1429"/>
            <p:cNvSpPr/>
            <p:nvPr/>
          </p:nvSpPr>
          <p:spPr>
            <a:xfrm>
              <a:off x="7508425"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430" name="tx1430"/>
            <p:cNvSpPr/>
            <p:nvPr/>
          </p:nvSpPr>
          <p:spPr>
            <a:xfrm>
              <a:off x="7768033"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31" name="tx1431"/>
            <p:cNvSpPr/>
            <p:nvPr/>
          </p:nvSpPr>
          <p:spPr>
            <a:xfrm>
              <a:off x="8027641"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32" name="tx1432"/>
            <p:cNvSpPr/>
            <p:nvPr/>
          </p:nvSpPr>
          <p:spPr>
            <a:xfrm>
              <a:off x="8287249"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33" name="tx1433"/>
            <p:cNvSpPr/>
            <p:nvPr/>
          </p:nvSpPr>
          <p:spPr>
            <a:xfrm>
              <a:off x="8546857" y="38284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34" name="tx1434"/>
            <p:cNvSpPr/>
            <p:nvPr/>
          </p:nvSpPr>
          <p:spPr>
            <a:xfrm>
              <a:off x="205665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35" name="tx1435"/>
            <p:cNvSpPr/>
            <p:nvPr/>
          </p:nvSpPr>
          <p:spPr>
            <a:xfrm>
              <a:off x="231626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436" name="tx1436"/>
            <p:cNvSpPr/>
            <p:nvPr/>
          </p:nvSpPr>
          <p:spPr>
            <a:xfrm>
              <a:off x="257587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1437" name="tx1437"/>
            <p:cNvSpPr/>
            <p:nvPr/>
          </p:nvSpPr>
          <p:spPr>
            <a:xfrm>
              <a:off x="283548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438" name="tx1438"/>
            <p:cNvSpPr/>
            <p:nvPr/>
          </p:nvSpPr>
          <p:spPr>
            <a:xfrm>
              <a:off x="309508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39" name="tx1439"/>
            <p:cNvSpPr/>
            <p:nvPr/>
          </p:nvSpPr>
          <p:spPr>
            <a:xfrm>
              <a:off x="335469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40" name="tx1440"/>
            <p:cNvSpPr/>
            <p:nvPr/>
          </p:nvSpPr>
          <p:spPr>
            <a:xfrm>
              <a:off x="361430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1" name="tx1441"/>
            <p:cNvSpPr/>
            <p:nvPr/>
          </p:nvSpPr>
          <p:spPr>
            <a:xfrm>
              <a:off x="387391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2" name="tx1442"/>
            <p:cNvSpPr/>
            <p:nvPr/>
          </p:nvSpPr>
          <p:spPr>
            <a:xfrm>
              <a:off x="413352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3" name="tx1443"/>
            <p:cNvSpPr/>
            <p:nvPr/>
          </p:nvSpPr>
          <p:spPr>
            <a:xfrm>
              <a:off x="439312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4" name="tx1444"/>
            <p:cNvSpPr/>
            <p:nvPr/>
          </p:nvSpPr>
          <p:spPr>
            <a:xfrm>
              <a:off x="465273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5" name="tx1445"/>
            <p:cNvSpPr/>
            <p:nvPr/>
          </p:nvSpPr>
          <p:spPr>
            <a:xfrm>
              <a:off x="491234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6" name="tx1446"/>
            <p:cNvSpPr/>
            <p:nvPr/>
          </p:nvSpPr>
          <p:spPr>
            <a:xfrm>
              <a:off x="517195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7" name="tx1447"/>
            <p:cNvSpPr/>
            <p:nvPr/>
          </p:nvSpPr>
          <p:spPr>
            <a:xfrm>
              <a:off x="543156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8" name="tx1448"/>
            <p:cNvSpPr/>
            <p:nvPr/>
          </p:nvSpPr>
          <p:spPr>
            <a:xfrm>
              <a:off x="569116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49" name="tx1449"/>
            <p:cNvSpPr/>
            <p:nvPr/>
          </p:nvSpPr>
          <p:spPr>
            <a:xfrm>
              <a:off x="595077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50" name="tx1450"/>
            <p:cNvSpPr/>
            <p:nvPr/>
          </p:nvSpPr>
          <p:spPr>
            <a:xfrm>
              <a:off x="621038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1" name="tx1451"/>
            <p:cNvSpPr/>
            <p:nvPr/>
          </p:nvSpPr>
          <p:spPr>
            <a:xfrm>
              <a:off x="646999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2" name="tx1452"/>
            <p:cNvSpPr/>
            <p:nvPr/>
          </p:nvSpPr>
          <p:spPr>
            <a:xfrm>
              <a:off x="672960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3" name="tx1453"/>
            <p:cNvSpPr/>
            <p:nvPr/>
          </p:nvSpPr>
          <p:spPr>
            <a:xfrm>
              <a:off x="698920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454" name="tx1454"/>
            <p:cNvSpPr/>
            <p:nvPr/>
          </p:nvSpPr>
          <p:spPr>
            <a:xfrm>
              <a:off x="724881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5" name="tx1455"/>
            <p:cNvSpPr/>
            <p:nvPr/>
          </p:nvSpPr>
          <p:spPr>
            <a:xfrm>
              <a:off x="7508425"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6" name="tx1456"/>
            <p:cNvSpPr/>
            <p:nvPr/>
          </p:nvSpPr>
          <p:spPr>
            <a:xfrm>
              <a:off x="7768033"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457" name="tx1457"/>
            <p:cNvSpPr/>
            <p:nvPr/>
          </p:nvSpPr>
          <p:spPr>
            <a:xfrm>
              <a:off x="8027641"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58" name="tx1458"/>
            <p:cNvSpPr/>
            <p:nvPr/>
          </p:nvSpPr>
          <p:spPr>
            <a:xfrm>
              <a:off x="8287249"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59" name="tx1459"/>
            <p:cNvSpPr/>
            <p:nvPr/>
          </p:nvSpPr>
          <p:spPr>
            <a:xfrm>
              <a:off x="8546857" y="36676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460" name="rc146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61" name="rc146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62" name="rc146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63" name="rc146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64" name="rc146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65" name="rc146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66" name="rc146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67" name="rc146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68" name="rc146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69" name="rc146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70" name="rc147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71" name="rc147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72" name="rc147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73" name="rc147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74" name="rc147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75" name="rc147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76" name="rc147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77" name="rc147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78" name="rc147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79" name="rc147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80" name="rc148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81" name="rc148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82" name="rc148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83" name="rc148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84" name="rc148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85" name="rc148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86" name="rc148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87" name="rc148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88" name="rc148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89" name="rc148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90" name="rc149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91" name="rc149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92" name="rc149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93" name="rc149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94" name="rc149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95" name="rc149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96" name="rc149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97" name="rc149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98" name="rc149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499" name="rc149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00" name="rc150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01" name="rc150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02" name="rc150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03" name="rc150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04" name="rc150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05" name="rc150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06" name="rc150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07" name="rc150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08" name="rc150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09" name="rc150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10" name="rc151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11" name="rc151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12" name="rc151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13" name="rc151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14" name="rc151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15" name="rc151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16" name="rc151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17" name="rc151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18" name="rc151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19" name="rc151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20" name="rc152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21" name="rc152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22" name="rc152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23" name="rc152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24" name="rc152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25" name="rc152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26" name="rc152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27" name="rc152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28" name="rc152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29" name="rc152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30" name="rc153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31" name="rc153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32" name="rc153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33" name="rc153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34" name="rc153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35" name="rc153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36" name="rc153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37" name="rc153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38" name="rc153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39" name="rc153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40" name="rc154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41" name="rc154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42" name="rc154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43" name="rc154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44" name="rc154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45" name="rc154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46" name="rc154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47" name="rc154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48" name="rc154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49" name="rc154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50" name="rc155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51" name="rc155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52" name="rc155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53" name="rc155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54" name="rc155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55" name="rc155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56" name="rc155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57" name="rc155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58" name="rc155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59" name="rc155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60" name="rc156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61" name="rc156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62" name="rc156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63" name="rc156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64" name="rc156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65" name="rc156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66" name="rc156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67" name="rc156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68" name="rc156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69" name="rc156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70" name="rc157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71" name="rc157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72" name="rc157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73" name="rc157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74" name="rc157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75" name="rc157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76" name="rc157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77" name="rc157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78" name="rc157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79" name="rc157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80" name="rc158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81" name="rc158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82" name="rc158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83" name="rc158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84" name="rc158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85" name="rc158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86" name="rc158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87" name="rc158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88" name="rc158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89" name="rc158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90" name="rc159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91" name="rc159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92" name="rc159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93" name="rc159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94" name="rc159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95" name="rc159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96" name="rc159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97" name="rc159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98" name="rc159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599" name="rc159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00" name="rc160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01" name="rc160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02" name="rc160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03" name="rc160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04" name="rc160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05" name="rc160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06" name="rc160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07" name="rc160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08" name="rc160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09" name="rc160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10" name="rc161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11" name="rc161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12" name="rc161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13" name="rc161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14" name="rc161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15" name="rc161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16" name="rc161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17" name="rc161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18" name="rc161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19" name="rc161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20" name="rc162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21" name="rc162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22" name="rc162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23" name="rc162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24" name="rc162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25" name="rc162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26" name="rc162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27" name="rc162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28" name="rc162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29" name="rc162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30" name="rc163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31" name="rc163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32" name="rc163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33" name="rc163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34" name="rc163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35" name="rc163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36" name="rc163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37" name="rc163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38" name="rc163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39" name="rc163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40" name="rc164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41" name="rc164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42" name="rc164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43" name="rc164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44" name="rc164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45" name="rc164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46" name="rc164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47" name="rc164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48" name="rc164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49" name="rc164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50" name="rc165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51" name="rc165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52" name="rc165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53" name="rc165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54" name="rc165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55" name="rc165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56" name="rc165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57" name="rc165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58" name="rc165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59" name="rc165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60" name="rc166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61" name="rc166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62" name="rc166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63" name="rc166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64" name="rc166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65" name="rc166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66" name="rc166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67" name="rc166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68" name="rc166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69" name="rc166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70" name="rc167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71" name="rc167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72" name="rc167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73" name="rc167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74" name="rc167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75" name="rc167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76" name="rc167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77" name="rc167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78" name="rc167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79" name="rc167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80" name="rc168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81" name="rc168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82" name="rc168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83" name="rc168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84" name="rc168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85" name="rc168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86" name="rc168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87" name="rc168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88" name="rc168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89" name="rc168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90" name="rc169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91" name="rc169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92" name="rc169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93" name="rc169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94" name="rc169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95" name="rc169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96" name="rc169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97" name="rc169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98" name="rc169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699" name="rc169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00" name="rc170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01" name="rc170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02" name="rc170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03" name="rc170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04" name="rc170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05" name="rc170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06" name="rc170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07" name="rc170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08" name="rc170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09" name="rc170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10" name="rc171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11" name="rc171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12" name="rc171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13" name="rc171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14" name="rc171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15" name="rc171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16" name="rc171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17" name="rc171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18" name="rc171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19" name="rc171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20" name="rc172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21" name="rc172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22" name="rc172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23" name="rc172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24" name="rc172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25" name="rc172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26" name="rc172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27" name="rc172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28" name="rc172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29" name="rc172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30" name="rc173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31" name="rc173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32" name="rc173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33" name="rc173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34" name="rc173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35" name="rc173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36" name="rc173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37" name="rc173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38" name="rc173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39" name="rc173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40" name="rc174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41" name="rc174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42" name="rc174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43" name="rc174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44" name="rc174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45" name="rc174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46" name="rc174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47" name="rc174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48" name="rc174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49" name="rc174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50" name="rc175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51" name="rc175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52" name="rc175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53" name="rc175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54" name="rc175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55" name="rc175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56" name="rc175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57" name="rc175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58" name="rc175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59" name="rc175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60" name="rc176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61" name="rc176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62" name="rc176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63" name="rc176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64" name="rc176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65" name="rc176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66" name="rc176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67" name="rc176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68" name="rc176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69" name="rc176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70" name="rc177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71" name="rc177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72" name="rc177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73" name="rc177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74" name="rc177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75" name="rc177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76" name="rc177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77" name="rc177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78" name="rc177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79" name="rc177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80" name="rc178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81" name="rc178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82" name="rc178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83" name="rc178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84" name="rc178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85" name="rc178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86" name="rc178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87" name="rc178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88" name="rc178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89" name="rc178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90" name="rc179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91" name="rc179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92" name="rc179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93" name="rc179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94" name="rc179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95" name="rc179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96" name="rc179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97" name="rc179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98" name="rc179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799" name="rc179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00" name="rc180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01" name="rc180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02" name="rc180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03" name="rc180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04" name="rc180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05" name="rc180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06" name="rc180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07" name="rc180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08" name="rc180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09" name="rc180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10" name="rc181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11" name="rc181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12" name="rc181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13" name="rc181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14" name="rc181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15" name="rc181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16" name="rc181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17" name="rc181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18" name="rc181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19" name="rc181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20" name="rc182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21" name="rc182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22" name="rc182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23" name="rc182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24" name="rc182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25" name="rc182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26" name="rc182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27" name="rc182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28" name="rc182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29" name="rc182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30" name="rc183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31" name="rc183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32" name="rc183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33" name="rc183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34" name="rc183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35" name="rc183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36" name="rc183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37" name="rc183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38" name="rc183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39" name="rc183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40" name="rc184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41" name="rc184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42" name="rc184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43" name="rc184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44" name="rc184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45" name="rc184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46" name="rc184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47" name="rc184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48" name="rc184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49" name="rc184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50" name="rc185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51" name="rc185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52" name="rc185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53" name="rc185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54" name="rc185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55" name="rc185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56" name="rc185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57" name="rc185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58" name="rc185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59" name="rc185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60" name="rc186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61" name="rc186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62" name="rc186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63" name="rc186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64" name="rc186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65" name="rc186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66" name="rc186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67" name="rc186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68" name="rc186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69" name="rc186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70" name="rc187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71" name="rc187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72" name="rc187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73" name="rc187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74" name="rc187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75" name="rc187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76" name="rc187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77" name="rc187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78" name="rc187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79" name="rc187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80" name="rc188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81" name="rc188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82" name="rc188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83" name="rc188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84" name="rc188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85" name="rc188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86" name="rc188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87" name="rc188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88" name="rc188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89" name="rc188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90" name="rc189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91" name="rc189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92" name="rc189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93" name="rc189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94" name="rc189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95" name="rc189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96" name="rc189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97" name="rc189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98" name="rc189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899" name="rc189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00" name="rc190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01" name="rc190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02" name="rc190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03" name="rc190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04" name="rc190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05" name="rc190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06" name="rc190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07" name="rc190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08" name="rc190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09" name="rc190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10" name="rc191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11" name="rc191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12" name="rc191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13" name="rc191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14" name="rc191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15" name="rc191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16" name="rc191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17" name="rc191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18" name="rc191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19" name="rc191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20" name="rc192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21" name="rc192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22" name="rc192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23" name="rc192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24" name="rc192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25" name="rc192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26" name="rc192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27" name="rc192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28" name="rc192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29" name="rc192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30" name="rc193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31" name="rc193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32" name="rc193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33" name="rc193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34" name="rc193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35" name="rc193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36" name="rc193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37" name="rc193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38" name="rc193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39" name="rc193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40" name="rc194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41" name="rc194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42" name="rc194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43" name="rc194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44" name="rc194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45" name="rc194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46" name="rc194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47" name="rc194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48" name="rc194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49" name="rc194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50" name="rc195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51" name="rc195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52" name="rc195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53" name="rc195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54" name="rc195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55" name="rc195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56" name="rc195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57" name="rc195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58" name="rc195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59" name="rc195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60" name="rc196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61" name="rc196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62" name="rc196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63" name="rc196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64" name="rc196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65" name="rc196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66" name="rc196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67" name="rc196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68" name="rc196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69" name="rc196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70" name="rc197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71" name="rc197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72" name="rc197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73" name="rc197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74" name="rc197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75" name="rc197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76" name="rc197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77" name="rc197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78" name="rc197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79" name="rc197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80" name="rc198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81" name="rc198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82" name="rc198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83" name="rc198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84" name="rc198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85" name="rc198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86" name="rc198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87" name="rc198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88" name="rc198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89" name="rc198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90" name="rc199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91" name="rc199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92" name="rc199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93" name="rc199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94" name="rc199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95" name="rc199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96" name="rc199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97" name="rc199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98" name="rc199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1999" name="rc199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00" name="rc200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01" name="rc200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02" name="rc200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03" name="rc200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04" name="rc200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05" name="rc200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06" name="rc200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07" name="rc200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08" name="rc200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09" name="rc200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10" name="rc201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11" name="rc201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12" name="rc201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13" name="rc201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14" name="rc201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15" name="rc201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16" name="rc201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17" name="rc201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18" name="rc201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19" name="rc201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20" name="rc202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21" name="rc202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22" name="rc202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23" name="rc202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24" name="rc202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25" name="rc202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26" name="rc202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27" name="rc202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28" name="rc202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29" name="rc202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30" name="rc203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31" name="rc203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32" name="rc203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33" name="rc203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34" name="rc203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35" name="rc203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36" name="rc203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37" name="rc203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38" name="rc203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39" name="rc203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40" name="rc204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41" name="rc204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42" name="rc204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43" name="rc204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44" name="rc204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45" name="rc204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46" name="rc204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47" name="rc204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48" name="rc204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49" name="rc204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50" name="rc205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51" name="rc205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52" name="rc205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53" name="rc205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54" name="rc205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55" name="rc205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56" name="rc205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57" name="rc205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58" name="rc205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59" name="rc205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60" name="rc206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61" name="rc206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62" name="rc206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63" name="rc206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64" name="rc206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65" name="rc206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66" name="rc206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67" name="rc206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68" name="rc206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69" name="rc206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70" name="rc207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71" name="rc207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72" name="rc207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73" name="rc207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74" name="rc207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75" name="rc207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76" name="rc207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77" name="rc207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78" name="rc207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79" name="rc207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80" name="rc208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81" name="rc208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82" name="rc208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83" name="rc208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84" name="rc208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85" name="rc208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86" name="rc208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87" name="rc208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88" name="rc208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89" name="rc208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90" name="rc209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91" name="rc209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92" name="rc209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93" name="rc209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94" name="rc209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95" name="rc209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96" name="rc209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97" name="rc209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98" name="rc209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099" name="rc209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00" name="rc210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01" name="rc210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02" name="rc210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03" name="rc210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04" name="rc210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05" name="rc210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06" name="rc210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07" name="rc210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08" name="rc210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09" name="rc210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10" name="rc211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11" name="rc211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12" name="rc211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13" name="rc211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14" name="rc211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15" name="rc211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16" name="rc211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17" name="rc211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18" name="rc211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19" name="rc211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20" name="rc212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21" name="rc212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22" name="rc212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23" name="rc212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24" name="rc212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25" name="rc212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26" name="rc212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27" name="rc212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28" name="rc212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29" name="rc212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30" name="rc213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31" name="rc213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32" name="rc213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33" name="rc213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34" name="rc213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35" name="rc213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36" name="rc213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37" name="rc213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38" name="rc213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39" name="rc213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40" name="rc214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41" name="rc214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42" name="rc214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43" name="rc214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44" name="rc214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45" name="rc214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46" name="rc214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47" name="rc214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48" name="rc214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49" name="rc214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50" name="rc215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51" name="rc215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52" name="rc215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53" name="rc215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54" name="rc215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55" name="rc215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56" name="rc215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57" name="rc215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58" name="rc215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59" name="rc215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60" name="rc216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61" name="rc216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62" name="rc216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63" name="rc216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64" name="rc216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65" name="rc216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66" name="rc216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67" name="rc216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68" name="rc216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69" name="rc216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70" name="rc217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71" name="rc217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72" name="rc217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73" name="rc217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74" name="rc217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75" name="rc217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76" name="rc217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77" name="rc217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78" name="rc2178"/>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79" name="rc2179"/>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80" name="rc2180"/>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81" name="rc2181"/>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82" name="rc2182"/>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83" name="rc2183"/>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84" name="rc2184"/>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85" name="rc2185"/>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86" name="rc2186"/>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87" name="rc2187"/>
            <p:cNvSpPr/>
            <p:nvPr/>
          </p:nvSpPr>
          <p:spPr>
            <a:xfrm>
              <a:off x="1987112" y="3626108"/>
              <a:ext cx="6749808" cy="160774"/>
            </a:xfrm>
            <a:prstGeom prst="rect">
              <a:avLst/>
            </a:prstGeom>
            <a:noFill/>
            <a:ln w="27101" cap="flat">
              <a:solidFill>
                <a:srgbClr val="000000">
                  <a:alpha val="100000"/>
                </a:srgbClr>
              </a:solidFill>
              <a:prstDash val="solid"/>
              <a:miter/>
            </a:ln>
          </p:spPr>
          <p:txBody>
            <a:bodyPr/>
            <a:lstStyle/>
            <a:p/>
          </p:txBody>
        </p:sp>
        <p:sp>
          <p:nvSpPr>
            <p:cNvPr id="2188" name="tx2188"/>
            <p:cNvSpPr/>
            <p:nvPr/>
          </p:nvSpPr>
          <p:spPr>
            <a:xfrm rot="-2700000">
              <a:off x="203601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2189" name="tx2189"/>
            <p:cNvSpPr/>
            <p:nvPr/>
          </p:nvSpPr>
          <p:spPr>
            <a:xfrm rot="-2700000">
              <a:off x="229562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2190" name="tx2190"/>
            <p:cNvSpPr/>
            <p:nvPr/>
          </p:nvSpPr>
          <p:spPr>
            <a:xfrm rot="-2700000">
              <a:off x="255523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2191" name="tx2191"/>
            <p:cNvSpPr/>
            <p:nvPr/>
          </p:nvSpPr>
          <p:spPr>
            <a:xfrm rot="-2700000">
              <a:off x="28148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2192" name="tx2192"/>
            <p:cNvSpPr/>
            <p:nvPr/>
          </p:nvSpPr>
          <p:spPr>
            <a:xfrm rot="-2700000">
              <a:off x="307445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2193" name="tx2193"/>
            <p:cNvSpPr/>
            <p:nvPr/>
          </p:nvSpPr>
          <p:spPr>
            <a:xfrm rot="-2700000">
              <a:off x="333405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2194" name="tx2194"/>
            <p:cNvSpPr/>
            <p:nvPr/>
          </p:nvSpPr>
          <p:spPr>
            <a:xfrm rot="-2700000">
              <a:off x="359366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2195" name="tx2195"/>
            <p:cNvSpPr/>
            <p:nvPr/>
          </p:nvSpPr>
          <p:spPr>
            <a:xfrm rot="-2700000">
              <a:off x="385327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2196" name="tx2196"/>
            <p:cNvSpPr/>
            <p:nvPr/>
          </p:nvSpPr>
          <p:spPr>
            <a:xfrm rot="-2700000">
              <a:off x="41128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2197" name="tx2197"/>
            <p:cNvSpPr/>
            <p:nvPr/>
          </p:nvSpPr>
          <p:spPr>
            <a:xfrm rot="-2700000">
              <a:off x="43724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2198" name="tx2198"/>
            <p:cNvSpPr/>
            <p:nvPr/>
          </p:nvSpPr>
          <p:spPr>
            <a:xfrm rot="-2700000">
              <a:off x="463209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2199" name="tx2199"/>
            <p:cNvSpPr/>
            <p:nvPr/>
          </p:nvSpPr>
          <p:spPr>
            <a:xfrm rot="-2700000">
              <a:off x="4893220"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2200" name="tx2200"/>
            <p:cNvSpPr/>
            <p:nvPr/>
          </p:nvSpPr>
          <p:spPr>
            <a:xfrm rot="-2700000">
              <a:off x="515131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2201" name="tx2201"/>
            <p:cNvSpPr/>
            <p:nvPr/>
          </p:nvSpPr>
          <p:spPr>
            <a:xfrm rot="-2700000">
              <a:off x="54109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202" name="tx2202"/>
            <p:cNvSpPr/>
            <p:nvPr/>
          </p:nvSpPr>
          <p:spPr>
            <a:xfrm rot="-2700000">
              <a:off x="56705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203" name="tx2203"/>
            <p:cNvSpPr/>
            <p:nvPr/>
          </p:nvSpPr>
          <p:spPr>
            <a:xfrm rot="-2700000">
              <a:off x="593013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204" name="tx2204"/>
            <p:cNvSpPr/>
            <p:nvPr/>
          </p:nvSpPr>
          <p:spPr>
            <a:xfrm rot="-2700000">
              <a:off x="61897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205" name="tx2205"/>
            <p:cNvSpPr/>
            <p:nvPr/>
          </p:nvSpPr>
          <p:spPr>
            <a:xfrm rot="-2700000">
              <a:off x="644935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206" name="tx2206"/>
            <p:cNvSpPr/>
            <p:nvPr/>
          </p:nvSpPr>
          <p:spPr>
            <a:xfrm rot="-2700000">
              <a:off x="670896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207" name="tx2207"/>
            <p:cNvSpPr/>
            <p:nvPr/>
          </p:nvSpPr>
          <p:spPr>
            <a:xfrm rot="-2700000">
              <a:off x="696857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208" name="tx2208"/>
            <p:cNvSpPr/>
            <p:nvPr/>
          </p:nvSpPr>
          <p:spPr>
            <a:xfrm rot="-2700000">
              <a:off x="722817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209" name="tx2209"/>
            <p:cNvSpPr/>
            <p:nvPr/>
          </p:nvSpPr>
          <p:spPr>
            <a:xfrm rot="-2700000">
              <a:off x="748778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210" name="tx2210"/>
            <p:cNvSpPr/>
            <p:nvPr/>
          </p:nvSpPr>
          <p:spPr>
            <a:xfrm rot="-2700000">
              <a:off x="77473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211" name="tx2211"/>
            <p:cNvSpPr/>
            <p:nvPr/>
          </p:nvSpPr>
          <p:spPr>
            <a:xfrm rot="-2700000">
              <a:off x="80070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212" name="tx2212"/>
            <p:cNvSpPr/>
            <p:nvPr/>
          </p:nvSpPr>
          <p:spPr>
            <a:xfrm rot="-2700000">
              <a:off x="82666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213" name="tx2213"/>
            <p:cNvSpPr/>
            <p:nvPr/>
          </p:nvSpPr>
          <p:spPr>
            <a:xfrm rot="-2700000">
              <a:off x="852621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214" name="tx2214"/>
            <p:cNvSpPr/>
            <p:nvPr/>
          </p:nvSpPr>
          <p:spPr>
            <a:xfrm>
              <a:off x="1027836" y="5571055"/>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Romania</a:t>
              </a:r>
            </a:p>
          </p:txBody>
        </p:sp>
        <p:sp>
          <p:nvSpPr>
            <p:cNvPr id="2215" name="tx2215"/>
            <p:cNvSpPr/>
            <p:nvPr/>
          </p:nvSpPr>
          <p:spPr>
            <a:xfrm>
              <a:off x="1120922" y="5410280"/>
              <a:ext cx="4660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Estonia</a:t>
              </a:r>
            </a:p>
          </p:txBody>
        </p:sp>
        <p:sp>
          <p:nvSpPr>
            <p:cNvPr id="2216" name="tx2216"/>
            <p:cNvSpPr/>
            <p:nvPr/>
          </p:nvSpPr>
          <p:spPr>
            <a:xfrm>
              <a:off x="1082242" y="5249505"/>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Czechia</a:t>
              </a:r>
            </a:p>
          </p:txBody>
        </p:sp>
        <p:sp>
          <p:nvSpPr>
            <p:cNvPr id="2217" name="tx2217"/>
            <p:cNvSpPr/>
            <p:nvPr/>
          </p:nvSpPr>
          <p:spPr>
            <a:xfrm>
              <a:off x="1019789" y="5088730"/>
              <a:ext cx="567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Lithuania</a:t>
              </a:r>
            </a:p>
          </p:txBody>
        </p:sp>
        <p:sp>
          <p:nvSpPr>
            <p:cNvPr id="2218" name="tx2218"/>
            <p:cNvSpPr/>
            <p:nvPr/>
          </p:nvSpPr>
          <p:spPr>
            <a:xfrm>
              <a:off x="1159692" y="4927955"/>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Ireland</a:t>
              </a:r>
            </a:p>
          </p:txBody>
        </p:sp>
        <p:sp>
          <p:nvSpPr>
            <p:cNvPr id="2219" name="tx2219"/>
            <p:cNvSpPr/>
            <p:nvPr/>
          </p:nvSpPr>
          <p:spPr>
            <a:xfrm>
              <a:off x="1136558" y="4767180"/>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Croatia</a:t>
              </a:r>
            </a:p>
          </p:txBody>
        </p:sp>
        <p:sp>
          <p:nvSpPr>
            <p:cNvPr id="2220" name="tx2220"/>
            <p:cNvSpPr/>
            <p:nvPr/>
          </p:nvSpPr>
          <p:spPr>
            <a:xfrm>
              <a:off x="553902" y="4606405"/>
              <a:ext cx="24076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The</a:t>
              </a:r>
            </a:p>
          </p:txBody>
        </p:sp>
        <p:sp>
          <p:nvSpPr>
            <p:cNvPr id="2221" name="tx2221"/>
            <p:cNvSpPr/>
            <p:nvPr/>
          </p:nvSpPr>
          <p:spPr>
            <a:xfrm>
              <a:off x="833526" y="4606405"/>
              <a:ext cx="75346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Netherlands</a:t>
              </a:r>
            </a:p>
          </p:txBody>
        </p:sp>
        <p:sp>
          <p:nvSpPr>
            <p:cNvPr id="2222" name="tx2222"/>
            <p:cNvSpPr/>
            <p:nvPr/>
          </p:nvSpPr>
          <p:spPr>
            <a:xfrm>
              <a:off x="1074379" y="4445631"/>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Bulgaria</a:t>
              </a:r>
            </a:p>
          </p:txBody>
        </p:sp>
        <p:sp>
          <p:nvSpPr>
            <p:cNvPr id="2223" name="tx2223"/>
            <p:cNvSpPr/>
            <p:nvPr/>
          </p:nvSpPr>
          <p:spPr>
            <a:xfrm>
              <a:off x="1151920" y="4284856"/>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Poland</a:t>
              </a:r>
            </a:p>
          </p:txBody>
        </p:sp>
        <p:sp>
          <p:nvSpPr>
            <p:cNvPr id="2224" name="tx2224"/>
            <p:cNvSpPr/>
            <p:nvPr/>
          </p:nvSpPr>
          <p:spPr>
            <a:xfrm>
              <a:off x="1144422" y="4124081"/>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Cyprus</a:t>
              </a:r>
            </a:p>
          </p:txBody>
        </p:sp>
        <p:sp>
          <p:nvSpPr>
            <p:cNvPr id="2225" name="tx2225"/>
            <p:cNvSpPr/>
            <p:nvPr/>
          </p:nvSpPr>
          <p:spPr>
            <a:xfrm>
              <a:off x="1245280" y="3963306"/>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Malta</a:t>
              </a:r>
            </a:p>
          </p:txBody>
        </p:sp>
        <p:sp>
          <p:nvSpPr>
            <p:cNvPr id="2226" name="tx2226"/>
            <p:cNvSpPr/>
            <p:nvPr/>
          </p:nvSpPr>
          <p:spPr>
            <a:xfrm>
              <a:off x="1082060" y="3802531"/>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Sweden</a:t>
              </a:r>
            </a:p>
          </p:txBody>
        </p:sp>
        <p:sp>
          <p:nvSpPr>
            <p:cNvPr id="2227" name="tx2227"/>
            <p:cNvSpPr/>
            <p:nvPr/>
          </p:nvSpPr>
          <p:spPr>
            <a:xfrm>
              <a:off x="508182" y="3641756"/>
              <a:ext cx="644286"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European</a:t>
              </a:r>
            </a:p>
          </p:txBody>
        </p:sp>
        <p:sp>
          <p:nvSpPr>
            <p:cNvPr id="2228" name="tx2228"/>
            <p:cNvSpPr/>
            <p:nvPr/>
          </p:nvSpPr>
          <p:spPr>
            <a:xfrm>
              <a:off x="1191330" y="3641756"/>
              <a:ext cx="395660"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Union</a:t>
              </a:r>
            </a:p>
          </p:txBody>
        </p:sp>
        <p:sp>
          <p:nvSpPr>
            <p:cNvPr id="2229" name="tx2229"/>
            <p:cNvSpPr/>
            <p:nvPr/>
          </p:nvSpPr>
          <p:spPr>
            <a:xfrm>
              <a:off x="1051061" y="3480981"/>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Slovenia</a:t>
              </a:r>
            </a:p>
          </p:txBody>
        </p:sp>
        <p:sp>
          <p:nvSpPr>
            <p:cNvPr id="2230" name="tx2230"/>
            <p:cNvSpPr/>
            <p:nvPr/>
          </p:nvSpPr>
          <p:spPr>
            <a:xfrm>
              <a:off x="1058925" y="3320206"/>
              <a:ext cx="5280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Slovakia</a:t>
              </a:r>
            </a:p>
          </p:txBody>
        </p:sp>
        <p:sp>
          <p:nvSpPr>
            <p:cNvPr id="2231" name="tx2231"/>
            <p:cNvSpPr/>
            <p:nvPr/>
          </p:nvSpPr>
          <p:spPr>
            <a:xfrm>
              <a:off x="1128694" y="3159431"/>
              <a:ext cx="4582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Greece</a:t>
              </a:r>
            </a:p>
          </p:txBody>
        </p:sp>
        <p:sp>
          <p:nvSpPr>
            <p:cNvPr id="2232" name="tx2232"/>
            <p:cNvSpPr/>
            <p:nvPr/>
          </p:nvSpPr>
          <p:spPr>
            <a:xfrm>
              <a:off x="1020155" y="2998656"/>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Denmark</a:t>
              </a:r>
            </a:p>
          </p:txBody>
        </p:sp>
        <p:sp>
          <p:nvSpPr>
            <p:cNvPr id="2233" name="tx2233"/>
            <p:cNvSpPr/>
            <p:nvPr/>
          </p:nvSpPr>
          <p:spPr>
            <a:xfrm>
              <a:off x="1330685" y="2837882"/>
              <a:ext cx="2563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Italy</a:t>
              </a:r>
            </a:p>
          </p:txBody>
        </p:sp>
        <p:sp>
          <p:nvSpPr>
            <p:cNvPr id="2234" name="tx2234"/>
            <p:cNvSpPr/>
            <p:nvPr/>
          </p:nvSpPr>
          <p:spPr>
            <a:xfrm>
              <a:off x="1128785" y="2677107"/>
              <a:ext cx="4582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Finland</a:t>
              </a:r>
            </a:p>
          </p:txBody>
        </p:sp>
        <p:sp>
          <p:nvSpPr>
            <p:cNvPr id="2235" name="tx2235"/>
            <p:cNvSpPr/>
            <p:nvPr/>
          </p:nvSpPr>
          <p:spPr>
            <a:xfrm>
              <a:off x="1152103" y="2516332"/>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Austria</a:t>
              </a:r>
            </a:p>
          </p:txBody>
        </p:sp>
        <p:sp>
          <p:nvSpPr>
            <p:cNvPr id="2236" name="tx2236"/>
            <p:cNvSpPr/>
            <p:nvPr/>
          </p:nvSpPr>
          <p:spPr>
            <a:xfrm>
              <a:off x="1229644" y="2355557"/>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Spain</a:t>
              </a:r>
            </a:p>
          </p:txBody>
        </p:sp>
        <p:sp>
          <p:nvSpPr>
            <p:cNvPr id="2237" name="tx2237"/>
            <p:cNvSpPr/>
            <p:nvPr/>
          </p:nvSpPr>
          <p:spPr>
            <a:xfrm>
              <a:off x="1012291" y="2194782"/>
              <a:ext cx="5747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Germany</a:t>
              </a:r>
            </a:p>
          </p:txBody>
        </p:sp>
        <p:sp>
          <p:nvSpPr>
            <p:cNvPr id="2238" name="tx2238"/>
            <p:cNvSpPr/>
            <p:nvPr/>
          </p:nvSpPr>
          <p:spPr>
            <a:xfrm>
              <a:off x="1152103" y="2034007"/>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France</a:t>
              </a:r>
            </a:p>
          </p:txBody>
        </p:sp>
        <p:sp>
          <p:nvSpPr>
            <p:cNvPr id="2239" name="tx2239"/>
            <p:cNvSpPr/>
            <p:nvPr/>
          </p:nvSpPr>
          <p:spPr>
            <a:xfrm>
              <a:off x="1082242" y="1873232"/>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Belgium</a:t>
              </a:r>
            </a:p>
          </p:txBody>
        </p:sp>
        <p:sp>
          <p:nvSpPr>
            <p:cNvPr id="2240" name="tx2240"/>
            <p:cNvSpPr/>
            <p:nvPr/>
          </p:nvSpPr>
          <p:spPr>
            <a:xfrm>
              <a:off x="1066515" y="1712457"/>
              <a:ext cx="5204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Portugal</a:t>
              </a:r>
            </a:p>
          </p:txBody>
        </p:sp>
        <p:sp>
          <p:nvSpPr>
            <p:cNvPr id="2241" name="tx2241"/>
            <p:cNvSpPr/>
            <p:nvPr/>
          </p:nvSpPr>
          <p:spPr>
            <a:xfrm>
              <a:off x="810117" y="1551682"/>
              <a:ext cx="7768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Luxembourg</a:t>
              </a:r>
            </a:p>
          </p:txBody>
        </p:sp>
        <p:sp>
          <p:nvSpPr>
            <p:cNvPr id="2242" name="tx2242"/>
            <p:cNvSpPr/>
            <p:nvPr/>
          </p:nvSpPr>
          <p:spPr>
            <a:xfrm>
              <a:off x="1214099" y="1390907"/>
              <a:ext cx="372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Latvia</a:t>
              </a:r>
            </a:p>
          </p:txBody>
        </p:sp>
        <p:sp>
          <p:nvSpPr>
            <p:cNvPr id="2243" name="tx2243"/>
            <p:cNvSpPr/>
            <p:nvPr/>
          </p:nvSpPr>
          <p:spPr>
            <a:xfrm>
              <a:off x="1058834" y="1230133"/>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Hungary</a:t>
              </a:r>
            </a:p>
          </p:txBody>
        </p:sp>
        <p:sp>
          <p:nvSpPr>
            <p:cNvPr id="2244" name="tx2244"/>
            <p:cNvSpPr/>
            <p:nvPr/>
          </p:nvSpPr>
          <p:spPr>
            <a:xfrm>
              <a:off x="3456220"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245" name="pic2245"/>
            <p:cNvPicPr/>
            <p:nvPr/>
          </p:nvPicPr>
          <p:blipFill>
            <a:blip r:embed="rId2" cstate="print"/>
            <a:stretch>
              <a:fillRect/>
            </a:stretch>
          </p:blipFill>
          <p:spPr>
            <a:xfrm>
              <a:off x="5107812" y="5941026"/>
              <a:ext cx="2160000" cy="219455"/>
            </a:xfrm>
            <a:prstGeom prst="rect">
              <a:avLst/>
            </a:prstGeom>
          </p:spPr>
        </p:pic>
        <p:sp>
          <p:nvSpPr>
            <p:cNvPr id="2246" name="pl2246"/>
            <p:cNvSpPr/>
            <p:nvPr/>
          </p:nvSpPr>
          <p:spPr>
            <a:xfrm>
              <a:off x="511141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7" name="pl2247"/>
            <p:cNvSpPr/>
            <p:nvPr/>
          </p:nvSpPr>
          <p:spPr>
            <a:xfrm>
              <a:off x="640309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8" name="pl2248"/>
            <p:cNvSpPr/>
            <p:nvPr/>
          </p:nvSpPr>
          <p:spPr>
            <a:xfrm>
              <a:off x="661837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9" name="pl2249"/>
            <p:cNvSpPr/>
            <p:nvPr/>
          </p:nvSpPr>
          <p:spPr>
            <a:xfrm>
              <a:off x="683365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0" name="pl2250"/>
            <p:cNvSpPr/>
            <p:nvPr/>
          </p:nvSpPr>
          <p:spPr>
            <a:xfrm>
              <a:off x="704893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1" name="pl2251"/>
            <p:cNvSpPr/>
            <p:nvPr/>
          </p:nvSpPr>
          <p:spPr>
            <a:xfrm>
              <a:off x="7264212"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2" name="pl2252"/>
            <p:cNvSpPr/>
            <p:nvPr/>
          </p:nvSpPr>
          <p:spPr>
            <a:xfrm>
              <a:off x="511141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3" name="pl2253"/>
            <p:cNvSpPr/>
            <p:nvPr/>
          </p:nvSpPr>
          <p:spPr>
            <a:xfrm>
              <a:off x="640309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4" name="pl2254"/>
            <p:cNvSpPr/>
            <p:nvPr/>
          </p:nvSpPr>
          <p:spPr>
            <a:xfrm>
              <a:off x="661837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5" name="pl2255"/>
            <p:cNvSpPr/>
            <p:nvPr/>
          </p:nvSpPr>
          <p:spPr>
            <a:xfrm>
              <a:off x="683365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6" name="pl2256"/>
            <p:cNvSpPr/>
            <p:nvPr/>
          </p:nvSpPr>
          <p:spPr>
            <a:xfrm>
              <a:off x="704893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7" name="pl2257"/>
            <p:cNvSpPr/>
            <p:nvPr/>
          </p:nvSpPr>
          <p:spPr>
            <a:xfrm>
              <a:off x="7264212"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8" name="tx2258"/>
            <p:cNvSpPr/>
            <p:nvPr/>
          </p:nvSpPr>
          <p:spPr>
            <a:xfrm>
              <a:off x="5080323"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259" name="tx2259"/>
            <p:cNvSpPr/>
            <p:nvPr/>
          </p:nvSpPr>
          <p:spPr>
            <a:xfrm>
              <a:off x="634091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260" name="tx2260"/>
            <p:cNvSpPr/>
            <p:nvPr/>
          </p:nvSpPr>
          <p:spPr>
            <a:xfrm>
              <a:off x="655619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261" name="tx2261"/>
            <p:cNvSpPr/>
            <p:nvPr/>
          </p:nvSpPr>
          <p:spPr>
            <a:xfrm>
              <a:off x="677147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262" name="tx2262"/>
            <p:cNvSpPr/>
            <p:nvPr/>
          </p:nvSpPr>
          <p:spPr>
            <a:xfrm>
              <a:off x="6986753"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263" name="tx2263"/>
            <p:cNvSpPr/>
            <p:nvPr/>
          </p:nvSpPr>
          <p:spPr>
            <a:xfrm>
              <a:off x="7170943"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264" name="tx2264"/>
            <p:cNvSpPr/>
            <p:nvPr/>
          </p:nvSpPr>
          <p:spPr>
            <a:xfrm>
              <a:off x="1649621" y="435349"/>
              <a:ext cx="425287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European Union, 2000-2025</a:t>
              </a:r>
            </a:p>
          </p:txBody>
        </p:sp>
        <p:sp>
          <p:nvSpPr>
            <p:cNvPr id="2265" name="tx2265"/>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66" name="tx2266"/>
            <p:cNvSpPr/>
            <p:nvPr/>
          </p:nvSpPr>
          <p:spPr>
            <a:xfrm>
              <a:off x="5898608" y="6593460"/>
              <a:ext cx="3175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coverage in 2025</a:t>
              </a:r>
            </a:p>
          </p:txBody>
        </p:sp>
      </p:grpSp>
      <p:sp>
        <p:nvSpPr>
          <p:cNvPr id="22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410200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87894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365589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343283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20978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98672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1" name="pl11"/>
            <p:cNvSpPr/>
            <p:nvPr/>
          </p:nvSpPr>
          <p:spPr>
            <a:xfrm>
              <a:off x="911338" y="276367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2" name="pl12"/>
            <p:cNvSpPr/>
            <p:nvPr/>
          </p:nvSpPr>
          <p:spPr>
            <a:xfrm>
              <a:off x="911338" y="254061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3" name="pl13"/>
            <p:cNvSpPr/>
            <p:nvPr/>
          </p:nvSpPr>
          <p:spPr>
            <a:xfrm>
              <a:off x="911338" y="23175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4" name="pl14"/>
            <p:cNvSpPr/>
            <p:nvPr/>
          </p:nvSpPr>
          <p:spPr>
            <a:xfrm>
              <a:off x="911338" y="209450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5" name="pl15"/>
            <p:cNvSpPr/>
            <p:nvPr/>
          </p:nvSpPr>
          <p:spPr>
            <a:xfrm>
              <a:off x="911338" y="187145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6" name="pl16"/>
            <p:cNvSpPr/>
            <p:nvPr/>
          </p:nvSpPr>
          <p:spPr>
            <a:xfrm>
              <a:off x="911338" y="16483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7" name="pl17"/>
            <p:cNvSpPr/>
            <p:nvPr/>
          </p:nvSpPr>
          <p:spPr>
            <a:xfrm>
              <a:off x="911338" y="399047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376741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9" name="pl19"/>
            <p:cNvSpPr/>
            <p:nvPr/>
          </p:nvSpPr>
          <p:spPr>
            <a:xfrm>
              <a:off x="911338" y="354436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0" name="pl20"/>
            <p:cNvSpPr/>
            <p:nvPr/>
          </p:nvSpPr>
          <p:spPr>
            <a:xfrm>
              <a:off x="911338" y="332130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1" name="pl21"/>
            <p:cNvSpPr/>
            <p:nvPr/>
          </p:nvSpPr>
          <p:spPr>
            <a:xfrm>
              <a:off x="911338" y="309825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2" name="pl22"/>
            <p:cNvSpPr/>
            <p:nvPr/>
          </p:nvSpPr>
          <p:spPr>
            <a:xfrm>
              <a:off x="911338" y="287520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3" name="pl23"/>
            <p:cNvSpPr/>
            <p:nvPr/>
          </p:nvSpPr>
          <p:spPr>
            <a:xfrm>
              <a:off x="911338" y="265214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4" name="pl24"/>
            <p:cNvSpPr/>
            <p:nvPr/>
          </p:nvSpPr>
          <p:spPr>
            <a:xfrm>
              <a:off x="911338" y="242909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5" name="pl25"/>
            <p:cNvSpPr/>
            <p:nvPr/>
          </p:nvSpPr>
          <p:spPr>
            <a:xfrm>
              <a:off x="911338" y="220603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6" name="pl26"/>
            <p:cNvSpPr/>
            <p:nvPr/>
          </p:nvSpPr>
          <p:spPr>
            <a:xfrm>
              <a:off x="911338" y="198298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7" name="pl27"/>
            <p:cNvSpPr/>
            <p:nvPr/>
          </p:nvSpPr>
          <p:spPr>
            <a:xfrm>
              <a:off x="911338" y="175992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28" name="pl28"/>
            <p:cNvSpPr/>
            <p:nvPr/>
          </p:nvSpPr>
          <p:spPr>
            <a:xfrm>
              <a:off x="1084660"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7794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471238"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164527"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719158"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4551105"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1084660" y="1871453"/>
              <a:ext cx="3466444" cy="133832"/>
            </a:xfrm>
            <a:custGeom>
              <a:avLst/>
              <a:pathLst>
                <a:path w="3466444" h="133832">
                  <a:moveTo>
                    <a:pt x="0" y="133832"/>
                  </a:moveTo>
                  <a:lnTo>
                    <a:pt x="138657" y="111527"/>
                  </a:lnTo>
                  <a:lnTo>
                    <a:pt x="277315" y="89221"/>
                  </a:lnTo>
                  <a:lnTo>
                    <a:pt x="415973" y="66916"/>
                  </a:lnTo>
                  <a:lnTo>
                    <a:pt x="554631" y="44610"/>
                  </a:lnTo>
                  <a:lnTo>
                    <a:pt x="693288" y="44610"/>
                  </a:lnTo>
                  <a:lnTo>
                    <a:pt x="831946" y="22305"/>
                  </a:lnTo>
                  <a:lnTo>
                    <a:pt x="970604" y="22305"/>
                  </a:lnTo>
                  <a:lnTo>
                    <a:pt x="1109262" y="22305"/>
                  </a:lnTo>
                  <a:lnTo>
                    <a:pt x="1247919" y="22305"/>
                  </a:lnTo>
                  <a:lnTo>
                    <a:pt x="1386577" y="22305"/>
                  </a:lnTo>
                  <a:lnTo>
                    <a:pt x="1525235" y="22305"/>
                  </a:lnTo>
                  <a:lnTo>
                    <a:pt x="1663893" y="22305"/>
                  </a:lnTo>
                  <a:lnTo>
                    <a:pt x="1802551" y="22305"/>
                  </a:lnTo>
                  <a:lnTo>
                    <a:pt x="1941208" y="22305"/>
                  </a:lnTo>
                  <a:lnTo>
                    <a:pt x="2079866" y="44610"/>
                  </a:lnTo>
                  <a:lnTo>
                    <a:pt x="2218524" y="22305"/>
                  </a:lnTo>
                  <a:lnTo>
                    <a:pt x="2357182" y="22305"/>
                  </a:lnTo>
                  <a:lnTo>
                    <a:pt x="2495839" y="22305"/>
                  </a:lnTo>
                  <a:lnTo>
                    <a:pt x="2634497" y="0"/>
                  </a:lnTo>
                  <a:lnTo>
                    <a:pt x="2773155" y="22305"/>
                  </a:lnTo>
                  <a:lnTo>
                    <a:pt x="2911813" y="22305"/>
                  </a:lnTo>
                  <a:lnTo>
                    <a:pt x="3050471" y="22305"/>
                  </a:lnTo>
                  <a:lnTo>
                    <a:pt x="3189128" y="44610"/>
                  </a:lnTo>
                  <a:lnTo>
                    <a:pt x="3327786" y="44610"/>
                  </a:lnTo>
                  <a:lnTo>
                    <a:pt x="3466444" y="44610"/>
                  </a:lnTo>
                </a:path>
              </a:pathLst>
            </a:custGeom>
            <a:ln w="27101" cap="flat">
              <a:solidFill>
                <a:srgbClr val="1CABE2">
                  <a:alpha val="69803"/>
                </a:srgbClr>
              </a:solidFill>
              <a:prstDash val="solid"/>
              <a:round/>
            </a:ln>
          </p:spPr>
          <p:txBody>
            <a:bodyPr/>
            <a:lstStyle/>
            <a:p/>
          </p:txBody>
        </p:sp>
        <p:sp>
          <p:nvSpPr>
            <p:cNvPr id="35" name="pl35"/>
            <p:cNvSpPr/>
            <p:nvPr/>
          </p:nvSpPr>
          <p:spPr>
            <a:xfrm>
              <a:off x="1084660" y="1871453"/>
              <a:ext cx="3466444" cy="133832"/>
            </a:xfrm>
            <a:custGeom>
              <a:avLst/>
              <a:pathLst>
                <a:path w="3466444" h="133832">
                  <a:moveTo>
                    <a:pt x="0" y="133832"/>
                  </a:moveTo>
                  <a:lnTo>
                    <a:pt x="138657" y="111527"/>
                  </a:lnTo>
                  <a:lnTo>
                    <a:pt x="277315" y="89221"/>
                  </a:lnTo>
                  <a:lnTo>
                    <a:pt x="415973" y="66916"/>
                  </a:lnTo>
                  <a:lnTo>
                    <a:pt x="554631" y="44610"/>
                  </a:lnTo>
                  <a:lnTo>
                    <a:pt x="693288" y="44610"/>
                  </a:lnTo>
                  <a:lnTo>
                    <a:pt x="831946" y="22305"/>
                  </a:lnTo>
                  <a:lnTo>
                    <a:pt x="970604" y="22305"/>
                  </a:lnTo>
                  <a:lnTo>
                    <a:pt x="1109262" y="22305"/>
                  </a:lnTo>
                  <a:lnTo>
                    <a:pt x="1247919" y="22305"/>
                  </a:lnTo>
                  <a:lnTo>
                    <a:pt x="1386577" y="22305"/>
                  </a:lnTo>
                  <a:lnTo>
                    <a:pt x="1525235" y="22305"/>
                  </a:lnTo>
                  <a:lnTo>
                    <a:pt x="1663893" y="22305"/>
                  </a:lnTo>
                  <a:lnTo>
                    <a:pt x="1802551" y="22305"/>
                  </a:lnTo>
                  <a:lnTo>
                    <a:pt x="1941208" y="22305"/>
                  </a:lnTo>
                  <a:lnTo>
                    <a:pt x="2079866" y="44610"/>
                  </a:lnTo>
                  <a:lnTo>
                    <a:pt x="2218524" y="22305"/>
                  </a:lnTo>
                  <a:lnTo>
                    <a:pt x="2357182" y="22305"/>
                  </a:lnTo>
                  <a:lnTo>
                    <a:pt x="2495839" y="22305"/>
                  </a:lnTo>
                  <a:lnTo>
                    <a:pt x="2634497" y="0"/>
                  </a:lnTo>
                  <a:lnTo>
                    <a:pt x="2773155" y="22305"/>
                  </a:lnTo>
                  <a:lnTo>
                    <a:pt x="2911813" y="22305"/>
                  </a:lnTo>
                  <a:lnTo>
                    <a:pt x="3050471" y="22305"/>
                  </a:lnTo>
                  <a:lnTo>
                    <a:pt x="3189128" y="44610"/>
                  </a:lnTo>
                  <a:lnTo>
                    <a:pt x="3327786" y="44610"/>
                  </a:lnTo>
                  <a:lnTo>
                    <a:pt x="3466444" y="44610"/>
                  </a:lnTo>
                </a:path>
              </a:pathLst>
            </a:custGeom>
            <a:ln w="65043" cap="flat">
              <a:solidFill>
                <a:srgbClr val="000000">
                  <a:alpha val="100000"/>
                </a:srgbClr>
              </a:solidFill>
              <a:prstDash val="solid"/>
              <a:round/>
            </a:ln>
          </p:spPr>
          <p:txBody>
            <a:bodyPr/>
            <a:lstStyle/>
            <a:p/>
          </p:txBody>
        </p:sp>
        <p:sp>
          <p:nvSpPr>
            <p:cNvPr id="36" name="pl36"/>
            <p:cNvSpPr/>
            <p:nvPr/>
          </p:nvSpPr>
          <p:spPr>
            <a:xfrm>
              <a:off x="1084660" y="1871453"/>
              <a:ext cx="3466444" cy="133832"/>
            </a:xfrm>
            <a:custGeom>
              <a:avLst/>
              <a:pathLst>
                <a:path w="3466444" h="133832">
                  <a:moveTo>
                    <a:pt x="0" y="133832"/>
                  </a:moveTo>
                  <a:lnTo>
                    <a:pt x="138657" y="111527"/>
                  </a:lnTo>
                  <a:lnTo>
                    <a:pt x="277315" y="89221"/>
                  </a:lnTo>
                  <a:lnTo>
                    <a:pt x="415973" y="66916"/>
                  </a:lnTo>
                  <a:lnTo>
                    <a:pt x="554631" y="44610"/>
                  </a:lnTo>
                  <a:lnTo>
                    <a:pt x="693288" y="44610"/>
                  </a:lnTo>
                  <a:lnTo>
                    <a:pt x="831946" y="22305"/>
                  </a:lnTo>
                  <a:lnTo>
                    <a:pt x="970604" y="22305"/>
                  </a:lnTo>
                  <a:lnTo>
                    <a:pt x="1109262" y="22305"/>
                  </a:lnTo>
                  <a:lnTo>
                    <a:pt x="1247919" y="22305"/>
                  </a:lnTo>
                  <a:lnTo>
                    <a:pt x="1386577" y="22305"/>
                  </a:lnTo>
                  <a:lnTo>
                    <a:pt x="1525235" y="22305"/>
                  </a:lnTo>
                  <a:lnTo>
                    <a:pt x="1663893" y="22305"/>
                  </a:lnTo>
                  <a:lnTo>
                    <a:pt x="1802551" y="22305"/>
                  </a:lnTo>
                  <a:lnTo>
                    <a:pt x="1941208" y="22305"/>
                  </a:lnTo>
                  <a:lnTo>
                    <a:pt x="2079866" y="44610"/>
                  </a:lnTo>
                  <a:lnTo>
                    <a:pt x="2218524" y="22305"/>
                  </a:lnTo>
                  <a:lnTo>
                    <a:pt x="2357182" y="22305"/>
                  </a:lnTo>
                  <a:lnTo>
                    <a:pt x="2495839" y="22305"/>
                  </a:lnTo>
                  <a:lnTo>
                    <a:pt x="2634497" y="0"/>
                  </a:lnTo>
                  <a:lnTo>
                    <a:pt x="2773155" y="22305"/>
                  </a:lnTo>
                  <a:lnTo>
                    <a:pt x="2911813" y="22305"/>
                  </a:lnTo>
                  <a:lnTo>
                    <a:pt x="3050471" y="22305"/>
                  </a:lnTo>
                  <a:lnTo>
                    <a:pt x="3189128" y="44610"/>
                  </a:lnTo>
                  <a:lnTo>
                    <a:pt x="3327786" y="44610"/>
                  </a:lnTo>
                  <a:lnTo>
                    <a:pt x="3466444" y="44610"/>
                  </a:lnTo>
                </a:path>
              </a:pathLst>
            </a:custGeom>
            <a:ln w="40651" cap="flat">
              <a:solidFill>
                <a:srgbClr val="1CABE2">
                  <a:alpha val="100000"/>
                </a:srgbClr>
              </a:solidFill>
              <a:prstDash val="solid"/>
              <a:round/>
            </a:ln>
          </p:spPr>
          <p:txBody>
            <a:bodyPr/>
            <a:lstStyle/>
            <a:p/>
          </p:txBody>
        </p:sp>
        <p:sp>
          <p:nvSpPr>
            <p:cNvPr id="37" name="tx37"/>
            <p:cNvSpPr/>
            <p:nvPr/>
          </p:nvSpPr>
          <p:spPr>
            <a:xfrm>
              <a:off x="1024401" y="1834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8" name="tx38"/>
            <p:cNvSpPr/>
            <p:nvPr/>
          </p:nvSpPr>
          <p:spPr>
            <a:xfrm>
              <a:off x="1717690" y="1745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9" name="tx39"/>
            <p:cNvSpPr/>
            <p:nvPr/>
          </p:nvSpPr>
          <p:spPr>
            <a:xfrm>
              <a:off x="2410979" y="17229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 name="tx40"/>
            <p:cNvSpPr/>
            <p:nvPr/>
          </p:nvSpPr>
          <p:spPr>
            <a:xfrm>
              <a:off x="3104268" y="1745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1" name="tx41"/>
            <p:cNvSpPr/>
            <p:nvPr/>
          </p:nvSpPr>
          <p:spPr>
            <a:xfrm>
              <a:off x="3658899" y="17006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 name="tx42"/>
            <p:cNvSpPr/>
            <p:nvPr/>
          </p:nvSpPr>
          <p:spPr>
            <a:xfrm>
              <a:off x="4490846" y="17452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 name="tx43"/>
            <p:cNvSpPr/>
            <p:nvPr/>
          </p:nvSpPr>
          <p:spPr>
            <a:xfrm>
              <a:off x="778025" y="3944982"/>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44" name="tx44"/>
            <p:cNvSpPr/>
            <p:nvPr/>
          </p:nvSpPr>
          <p:spPr>
            <a:xfrm>
              <a:off x="707342" y="372192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45" name="tx45"/>
            <p:cNvSpPr/>
            <p:nvPr/>
          </p:nvSpPr>
          <p:spPr>
            <a:xfrm>
              <a:off x="707342" y="349887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46" name="tx46"/>
            <p:cNvSpPr/>
            <p:nvPr/>
          </p:nvSpPr>
          <p:spPr>
            <a:xfrm>
              <a:off x="707342" y="32758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47" name="tx47"/>
            <p:cNvSpPr/>
            <p:nvPr/>
          </p:nvSpPr>
          <p:spPr>
            <a:xfrm>
              <a:off x="707342" y="305276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48" name="tx48"/>
            <p:cNvSpPr/>
            <p:nvPr/>
          </p:nvSpPr>
          <p:spPr>
            <a:xfrm>
              <a:off x="707342" y="282970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49" name="tx49"/>
            <p:cNvSpPr/>
            <p:nvPr/>
          </p:nvSpPr>
          <p:spPr>
            <a:xfrm>
              <a:off x="707342" y="260665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50" name="tx50"/>
            <p:cNvSpPr/>
            <p:nvPr/>
          </p:nvSpPr>
          <p:spPr>
            <a:xfrm>
              <a:off x="707342" y="238359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51" name="tx51"/>
            <p:cNvSpPr/>
            <p:nvPr/>
          </p:nvSpPr>
          <p:spPr>
            <a:xfrm>
              <a:off x="707342" y="216054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52" name="tx52"/>
            <p:cNvSpPr/>
            <p:nvPr/>
          </p:nvSpPr>
          <p:spPr>
            <a:xfrm>
              <a:off x="707342" y="19374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53" name="tx53"/>
            <p:cNvSpPr/>
            <p:nvPr/>
          </p:nvSpPr>
          <p:spPr>
            <a:xfrm>
              <a:off x="636659" y="171443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54" name="tx54"/>
            <p:cNvSpPr/>
            <p:nvPr/>
          </p:nvSpPr>
          <p:spPr>
            <a:xfrm rot="-5400000">
              <a:off x="943294"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5" name="tx55"/>
            <p:cNvSpPr/>
            <p:nvPr/>
          </p:nvSpPr>
          <p:spPr>
            <a:xfrm rot="-5400000">
              <a:off x="1636583"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6" name="tx56"/>
            <p:cNvSpPr/>
            <p:nvPr/>
          </p:nvSpPr>
          <p:spPr>
            <a:xfrm rot="-5400000">
              <a:off x="2329872"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7" name="tx57"/>
            <p:cNvSpPr/>
            <p:nvPr/>
          </p:nvSpPr>
          <p:spPr>
            <a:xfrm rot="-5400000">
              <a:off x="3023161"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8" name="tx58"/>
            <p:cNvSpPr/>
            <p:nvPr/>
          </p:nvSpPr>
          <p:spPr>
            <a:xfrm rot="-5400000">
              <a:off x="3577792"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9" name="tx59"/>
            <p:cNvSpPr/>
            <p:nvPr/>
          </p:nvSpPr>
          <p:spPr>
            <a:xfrm rot="-5400000">
              <a:off x="4409738" y="426050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60" name="tx60"/>
            <p:cNvSpPr/>
            <p:nvPr/>
          </p:nvSpPr>
          <p:spPr>
            <a:xfrm rot="-5400000">
              <a:off x="67031" y="2829708"/>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61" name="pl61"/>
            <p:cNvSpPr/>
            <p:nvPr/>
          </p:nvSpPr>
          <p:spPr>
            <a:xfrm>
              <a:off x="2236094"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62" name="pl62"/>
            <p:cNvSpPr/>
            <p:nvPr/>
          </p:nvSpPr>
          <p:spPr>
            <a:xfrm>
              <a:off x="2236094"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63" name="tx63"/>
            <p:cNvSpPr/>
            <p:nvPr/>
          </p:nvSpPr>
          <p:spPr>
            <a:xfrm>
              <a:off x="2503193" y="4901009"/>
              <a:ext cx="91842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European Union</a:t>
              </a:r>
            </a:p>
          </p:txBody>
        </p:sp>
        <p:sp>
          <p:nvSpPr>
            <p:cNvPr id="64" name="tx64"/>
            <p:cNvSpPr/>
            <p:nvPr/>
          </p:nvSpPr>
          <p:spPr>
            <a:xfrm>
              <a:off x="1271495" y="1437626"/>
              <a:ext cx="3092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European Union, 2000-2025</a:t>
              </a:r>
            </a:p>
          </p:txBody>
        </p:sp>
        <p:sp>
          <p:nvSpPr>
            <p:cNvPr id="65" name="pl65"/>
            <p:cNvSpPr/>
            <p:nvPr/>
          </p:nvSpPr>
          <p:spPr>
            <a:xfrm>
              <a:off x="5191733" y="361871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6" name="pl66"/>
            <p:cNvSpPr/>
            <p:nvPr/>
          </p:nvSpPr>
          <p:spPr>
            <a:xfrm>
              <a:off x="5191733" y="287520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7" name="pl67"/>
            <p:cNvSpPr/>
            <p:nvPr/>
          </p:nvSpPr>
          <p:spPr>
            <a:xfrm>
              <a:off x="5191733" y="213168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8" name="pl68"/>
            <p:cNvSpPr/>
            <p:nvPr/>
          </p:nvSpPr>
          <p:spPr>
            <a:xfrm>
              <a:off x="5191733" y="399047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69" name="pl69"/>
            <p:cNvSpPr/>
            <p:nvPr/>
          </p:nvSpPr>
          <p:spPr>
            <a:xfrm>
              <a:off x="5191733" y="324695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70" name="pl70"/>
            <p:cNvSpPr/>
            <p:nvPr/>
          </p:nvSpPr>
          <p:spPr>
            <a:xfrm>
              <a:off x="5191733" y="250344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71" name="pl71"/>
            <p:cNvSpPr/>
            <p:nvPr/>
          </p:nvSpPr>
          <p:spPr>
            <a:xfrm>
              <a:off x="5191733" y="175992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72" name="pl72"/>
            <p:cNvSpPr/>
            <p:nvPr/>
          </p:nvSpPr>
          <p:spPr>
            <a:xfrm>
              <a:off x="5365055"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58344"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5163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44921"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99553"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1499" y="1648398"/>
              <a:ext cx="0" cy="2453603"/>
            </a:xfrm>
            <a:custGeom>
              <a:avLst/>
              <a:pathLst>
                <a:path w="0" h="2453603">
                  <a:moveTo>
                    <a:pt x="0" y="245360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65055" y="1759925"/>
              <a:ext cx="3466444" cy="2230548"/>
            </a:xfrm>
            <a:custGeom>
              <a:avLst/>
              <a:pathLst>
                <a:path w="3466444" h="2230548">
                  <a:moveTo>
                    <a:pt x="0" y="2230548"/>
                  </a:moveTo>
                  <a:lnTo>
                    <a:pt x="138657" y="1858790"/>
                  </a:lnTo>
                  <a:lnTo>
                    <a:pt x="277315" y="1487032"/>
                  </a:lnTo>
                  <a:lnTo>
                    <a:pt x="415973" y="1115274"/>
                  </a:lnTo>
                  <a:lnTo>
                    <a:pt x="554631" y="743516"/>
                  </a:lnTo>
                  <a:lnTo>
                    <a:pt x="693288" y="743516"/>
                  </a:lnTo>
                  <a:lnTo>
                    <a:pt x="831946" y="371758"/>
                  </a:lnTo>
                  <a:lnTo>
                    <a:pt x="970604" y="371758"/>
                  </a:lnTo>
                  <a:lnTo>
                    <a:pt x="1109262" y="371758"/>
                  </a:lnTo>
                  <a:lnTo>
                    <a:pt x="1247919" y="371758"/>
                  </a:lnTo>
                  <a:lnTo>
                    <a:pt x="1386577" y="371758"/>
                  </a:lnTo>
                  <a:lnTo>
                    <a:pt x="1525235" y="371758"/>
                  </a:lnTo>
                  <a:lnTo>
                    <a:pt x="1663893" y="371758"/>
                  </a:lnTo>
                  <a:lnTo>
                    <a:pt x="1802551" y="371758"/>
                  </a:lnTo>
                  <a:lnTo>
                    <a:pt x="1941208" y="371758"/>
                  </a:lnTo>
                  <a:lnTo>
                    <a:pt x="2079866" y="743516"/>
                  </a:lnTo>
                  <a:lnTo>
                    <a:pt x="2218524" y="371758"/>
                  </a:lnTo>
                  <a:lnTo>
                    <a:pt x="2357182" y="371758"/>
                  </a:lnTo>
                  <a:lnTo>
                    <a:pt x="2495839" y="371758"/>
                  </a:lnTo>
                  <a:lnTo>
                    <a:pt x="2634497" y="0"/>
                  </a:lnTo>
                  <a:lnTo>
                    <a:pt x="2773155" y="371758"/>
                  </a:lnTo>
                  <a:lnTo>
                    <a:pt x="2911813" y="371758"/>
                  </a:lnTo>
                  <a:lnTo>
                    <a:pt x="3050471" y="371758"/>
                  </a:lnTo>
                  <a:lnTo>
                    <a:pt x="3189128" y="743516"/>
                  </a:lnTo>
                  <a:lnTo>
                    <a:pt x="3327786" y="743516"/>
                  </a:lnTo>
                  <a:lnTo>
                    <a:pt x="3466444" y="743516"/>
                  </a:lnTo>
                </a:path>
              </a:pathLst>
            </a:custGeom>
            <a:ln w="27101" cap="flat">
              <a:solidFill>
                <a:srgbClr val="1CABE2">
                  <a:alpha val="69803"/>
                </a:srgbClr>
              </a:solidFill>
              <a:prstDash val="solid"/>
              <a:round/>
            </a:ln>
          </p:spPr>
          <p:txBody>
            <a:bodyPr/>
            <a:lstStyle/>
            <a:p/>
          </p:txBody>
        </p:sp>
        <p:sp>
          <p:nvSpPr>
            <p:cNvPr id="79" name="pl79"/>
            <p:cNvSpPr/>
            <p:nvPr/>
          </p:nvSpPr>
          <p:spPr>
            <a:xfrm>
              <a:off x="5365055" y="1759925"/>
              <a:ext cx="3466444" cy="0"/>
            </a:xfrm>
            <a:custGeom>
              <a:avLst/>
              <a:pathLst>
                <a:path w="3466444" h="0">
                  <a:moveTo>
                    <a:pt x="0" y="0"/>
                  </a:moveTo>
                  <a:lnTo>
                    <a:pt x="138657" y="0"/>
                  </a:lnTo>
                  <a:lnTo>
                    <a:pt x="277315" y="0"/>
                  </a:lnTo>
                  <a:lnTo>
                    <a:pt x="415973" y="0"/>
                  </a:lnTo>
                  <a:lnTo>
                    <a:pt x="554631" y="0"/>
                  </a:lnTo>
                  <a:lnTo>
                    <a:pt x="693288" y="0"/>
                  </a:lnTo>
                  <a:lnTo>
                    <a:pt x="831946" y="0"/>
                  </a:lnTo>
                  <a:lnTo>
                    <a:pt x="970604" y="0"/>
                  </a:lnTo>
                  <a:lnTo>
                    <a:pt x="1109262" y="0"/>
                  </a:lnTo>
                  <a:lnTo>
                    <a:pt x="1247919" y="0"/>
                  </a:lnTo>
                  <a:lnTo>
                    <a:pt x="1386577" y="0"/>
                  </a:lnTo>
                  <a:lnTo>
                    <a:pt x="1525235" y="0"/>
                  </a:lnTo>
                  <a:lnTo>
                    <a:pt x="1663893" y="0"/>
                  </a:lnTo>
                  <a:lnTo>
                    <a:pt x="1802551" y="0"/>
                  </a:lnTo>
                  <a:lnTo>
                    <a:pt x="1941208" y="0"/>
                  </a:lnTo>
                  <a:lnTo>
                    <a:pt x="2079866" y="0"/>
                  </a:lnTo>
                  <a:lnTo>
                    <a:pt x="2218524" y="0"/>
                  </a:lnTo>
                  <a:lnTo>
                    <a:pt x="2357182" y="0"/>
                  </a:lnTo>
                  <a:lnTo>
                    <a:pt x="2495839" y="0"/>
                  </a:lnTo>
                  <a:lnTo>
                    <a:pt x="2634497" y="0"/>
                  </a:lnTo>
                  <a:lnTo>
                    <a:pt x="2773155" y="0"/>
                  </a:lnTo>
                  <a:lnTo>
                    <a:pt x="2911813" y="0"/>
                  </a:lnTo>
                  <a:lnTo>
                    <a:pt x="3050471" y="0"/>
                  </a:lnTo>
                  <a:lnTo>
                    <a:pt x="3189128" y="0"/>
                  </a:lnTo>
                  <a:lnTo>
                    <a:pt x="3327786" y="0"/>
                  </a:lnTo>
                  <a:lnTo>
                    <a:pt x="3466444" y="0"/>
                  </a:lnTo>
                </a:path>
              </a:pathLst>
            </a:custGeom>
            <a:ln w="13550" cap="flat">
              <a:solidFill>
                <a:srgbClr val="000000">
                  <a:alpha val="100000"/>
                </a:srgbClr>
              </a:solidFill>
              <a:prstDash val="dash"/>
              <a:round/>
            </a:ln>
          </p:spPr>
          <p:txBody>
            <a:bodyPr/>
            <a:lstStyle/>
            <a:p/>
          </p:txBody>
        </p:sp>
        <p:sp>
          <p:nvSpPr>
            <p:cNvPr id="80" name="pl80"/>
            <p:cNvSpPr/>
            <p:nvPr/>
          </p:nvSpPr>
          <p:spPr>
            <a:xfrm>
              <a:off x="5365055" y="1759925"/>
              <a:ext cx="3466444" cy="2230548"/>
            </a:xfrm>
            <a:custGeom>
              <a:avLst/>
              <a:pathLst>
                <a:path w="3466444" h="2230548">
                  <a:moveTo>
                    <a:pt x="0" y="2230548"/>
                  </a:moveTo>
                  <a:lnTo>
                    <a:pt x="138657" y="1858790"/>
                  </a:lnTo>
                  <a:lnTo>
                    <a:pt x="277315" y="1487032"/>
                  </a:lnTo>
                  <a:lnTo>
                    <a:pt x="415973" y="1115274"/>
                  </a:lnTo>
                  <a:lnTo>
                    <a:pt x="554631" y="743516"/>
                  </a:lnTo>
                  <a:lnTo>
                    <a:pt x="693288" y="743516"/>
                  </a:lnTo>
                  <a:lnTo>
                    <a:pt x="831946" y="371758"/>
                  </a:lnTo>
                  <a:lnTo>
                    <a:pt x="970604" y="371758"/>
                  </a:lnTo>
                  <a:lnTo>
                    <a:pt x="1109262" y="371758"/>
                  </a:lnTo>
                  <a:lnTo>
                    <a:pt x="1247919" y="371758"/>
                  </a:lnTo>
                  <a:lnTo>
                    <a:pt x="1386577" y="371758"/>
                  </a:lnTo>
                  <a:lnTo>
                    <a:pt x="1525235" y="371758"/>
                  </a:lnTo>
                  <a:lnTo>
                    <a:pt x="1663893" y="371758"/>
                  </a:lnTo>
                  <a:lnTo>
                    <a:pt x="1802551" y="371758"/>
                  </a:lnTo>
                  <a:lnTo>
                    <a:pt x="1941208" y="371758"/>
                  </a:lnTo>
                  <a:lnTo>
                    <a:pt x="2079866" y="743516"/>
                  </a:lnTo>
                  <a:lnTo>
                    <a:pt x="2218524" y="371758"/>
                  </a:lnTo>
                  <a:lnTo>
                    <a:pt x="2357182" y="371758"/>
                  </a:lnTo>
                  <a:lnTo>
                    <a:pt x="2495839" y="371758"/>
                  </a:lnTo>
                  <a:lnTo>
                    <a:pt x="2634497" y="0"/>
                  </a:lnTo>
                  <a:lnTo>
                    <a:pt x="2773155" y="371758"/>
                  </a:lnTo>
                  <a:lnTo>
                    <a:pt x="2911813" y="371758"/>
                  </a:lnTo>
                  <a:lnTo>
                    <a:pt x="3050471" y="371758"/>
                  </a:lnTo>
                  <a:lnTo>
                    <a:pt x="3189128" y="743516"/>
                  </a:lnTo>
                  <a:lnTo>
                    <a:pt x="3327786" y="743516"/>
                  </a:lnTo>
                  <a:lnTo>
                    <a:pt x="3466444" y="743516"/>
                  </a:lnTo>
                </a:path>
              </a:pathLst>
            </a:custGeom>
            <a:ln w="65043" cap="flat">
              <a:solidFill>
                <a:srgbClr val="000000">
                  <a:alpha val="100000"/>
                </a:srgbClr>
              </a:solidFill>
              <a:prstDash val="solid"/>
              <a:round/>
            </a:ln>
          </p:spPr>
          <p:txBody>
            <a:bodyPr/>
            <a:lstStyle/>
            <a:p/>
          </p:txBody>
        </p:sp>
        <p:sp>
          <p:nvSpPr>
            <p:cNvPr id="81" name="pl81"/>
            <p:cNvSpPr/>
            <p:nvPr/>
          </p:nvSpPr>
          <p:spPr>
            <a:xfrm>
              <a:off x="5365055" y="1759925"/>
              <a:ext cx="3466444" cy="2230548"/>
            </a:xfrm>
            <a:custGeom>
              <a:avLst/>
              <a:pathLst>
                <a:path w="3466444" h="2230548">
                  <a:moveTo>
                    <a:pt x="0" y="2230548"/>
                  </a:moveTo>
                  <a:lnTo>
                    <a:pt x="138657" y="1858790"/>
                  </a:lnTo>
                  <a:lnTo>
                    <a:pt x="277315" y="1487032"/>
                  </a:lnTo>
                  <a:lnTo>
                    <a:pt x="415973" y="1115274"/>
                  </a:lnTo>
                  <a:lnTo>
                    <a:pt x="554631" y="743516"/>
                  </a:lnTo>
                  <a:lnTo>
                    <a:pt x="693288" y="743516"/>
                  </a:lnTo>
                  <a:lnTo>
                    <a:pt x="831946" y="371758"/>
                  </a:lnTo>
                  <a:lnTo>
                    <a:pt x="970604" y="371758"/>
                  </a:lnTo>
                  <a:lnTo>
                    <a:pt x="1109262" y="371758"/>
                  </a:lnTo>
                  <a:lnTo>
                    <a:pt x="1247919" y="371758"/>
                  </a:lnTo>
                  <a:lnTo>
                    <a:pt x="1386577" y="371758"/>
                  </a:lnTo>
                  <a:lnTo>
                    <a:pt x="1525235" y="371758"/>
                  </a:lnTo>
                  <a:lnTo>
                    <a:pt x="1663893" y="371758"/>
                  </a:lnTo>
                  <a:lnTo>
                    <a:pt x="1802551" y="371758"/>
                  </a:lnTo>
                  <a:lnTo>
                    <a:pt x="1941208" y="371758"/>
                  </a:lnTo>
                  <a:lnTo>
                    <a:pt x="2079866" y="743516"/>
                  </a:lnTo>
                  <a:lnTo>
                    <a:pt x="2218524" y="371758"/>
                  </a:lnTo>
                  <a:lnTo>
                    <a:pt x="2357182" y="371758"/>
                  </a:lnTo>
                  <a:lnTo>
                    <a:pt x="2495839" y="371758"/>
                  </a:lnTo>
                  <a:lnTo>
                    <a:pt x="2634497" y="0"/>
                  </a:lnTo>
                  <a:lnTo>
                    <a:pt x="2773155" y="371758"/>
                  </a:lnTo>
                  <a:lnTo>
                    <a:pt x="2911813" y="371758"/>
                  </a:lnTo>
                  <a:lnTo>
                    <a:pt x="3050471" y="371758"/>
                  </a:lnTo>
                  <a:lnTo>
                    <a:pt x="3189128" y="743516"/>
                  </a:lnTo>
                  <a:lnTo>
                    <a:pt x="3327786" y="743516"/>
                  </a:lnTo>
                  <a:lnTo>
                    <a:pt x="3466444" y="743516"/>
                  </a:lnTo>
                </a:path>
              </a:pathLst>
            </a:custGeom>
            <a:ln w="40651" cap="flat">
              <a:solidFill>
                <a:srgbClr val="1CABE2">
                  <a:alpha val="100000"/>
                </a:srgbClr>
              </a:solidFill>
              <a:prstDash val="solid"/>
              <a:round/>
            </a:ln>
          </p:spPr>
          <p:txBody>
            <a:bodyPr/>
            <a:lstStyle/>
            <a:p/>
          </p:txBody>
        </p:sp>
        <p:sp>
          <p:nvSpPr>
            <p:cNvPr id="82" name="tx82"/>
            <p:cNvSpPr/>
            <p:nvPr/>
          </p:nvSpPr>
          <p:spPr>
            <a:xfrm>
              <a:off x="5316866" y="38119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83" name="tx83"/>
            <p:cNvSpPr/>
            <p:nvPr/>
          </p:nvSpPr>
          <p:spPr>
            <a:xfrm>
              <a:off x="6010155" y="23248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4" name="tx84"/>
            <p:cNvSpPr/>
            <p:nvPr/>
          </p:nvSpPr>
          <p:spPr>
            <a:xfrm>
              <a:off x="6703444" y="195312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5" name="tx85"/>
            <p:cNvSpPr/>
            <p:nvPr/>
          </p:nvSpPr>
          <p:spPr>
            <a:xfrm>
              <a:off x="7396733" y="23248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6" name="tx86"/>
            <p:cNvSpPr/>
            <p:nvPr/>
          </p:nvSpPr>
          <p:spPr>
            <a:xfrm>
              <a:off x="7969423" y="158137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7" name="tx87"/>
            <p:cNvSpPr/>
            <p:nvPr/>
          </p:nvSpPr>
          <p:spPr>
            <a:xfrm>
              <a:off x="8783310" y="232488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8" name="tx88"/>
            <p:cNvSpPr/>
            <p:nvPr/>
          </p:nvSpPr>
          <p:spPr>
            <a:xfrm>
              <a:off x="5016083" y="3944982"/>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89" name="tx89"/>
            <p:cNvSpPr/>
            <p:nvPr/>
          </p:nvSpPr>
          <p:spPr>
            <a:xfrm>
              <a:off x="5016083" y="3201466"/>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90" name="tx90"/>
            <p:cNvSpPr/>
            <p:nvPr/>
          </p:nvSpPr>
          <p:spPr>
            <a:xfrm>
              <a:off x="5016083" y="2457950"/>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91" name="tx91"/>
            <p:cNvSpPr/>
            <p:nvPr/>
          </p:nvSpPr>
          <p:spPr>
            <a:xfrm>
              <a:off x="5058419" y="1714434"/>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92" name="tx92"/>
            <p:cNvSpPr/>
            <p:nvPr/>
          </p:nvSpPr>
          <p:spPr>
            <a:xfrm rot="-5400000">
              <a:off x="5209607"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93" name="tx93"/>
            <p:cNvSpPr/>
            <p:nvPr/>
          </p:nvSpPr>
          <p:spPr>
            <a:xfrm rot="-5400000">
              <a:off x="5902896"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94" name="tx94"/>
            <p:cNvSpPr/>
            <p:nvPr/>
          </p:nvSpPr>
          <p:spPr>
            <a:xfrm rot="-5400000">
              <a:off x="659618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5" name="tx95"/>
            <p:cNvSpPr/>
            <p:nvPr/>
          </p:nvSpPr>
          <p:spPr>
            <a:xfrm rot="-5400000">
              <a:off x="7289473"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6" name="tx96"/>
            <p:cNvSpPr/>
            <p:nvPr/>
          </p:nvSpPr>
          <p:spPr>
            <a:xfrm rot="-5400000">
              <a:off x="7844105"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7" name="tx97"/>
            <p:cNvSpPr/>
            <p:nvPr/>
          </p:nvSpPr>
          <p:spPr>
            <a:xfrm rot="-5400000">
              <a:off x="8676051" y="427006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98" name="tx98"/>
            <p:cNvSpPr/>
            <p:nvPr/>
          </p:nvSpPr>
          <p:spPr>
            <a:xfrm rot="-5400000">
              <a:off x="4316977" y="2829708"/>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99" name="pl99"/>
            <p:cNvSpPr/>
            <p:nvPr/>
          </p:nvSpPr>
          <p:spPr>
            <a:xfrm>
              <a:off x="6516488" y="4946500"/>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0" name="pl100"/>
            <p:cNvSpPr/>
            <p:nvPr/>
          </p:nvSpPr>
          <p:spPr>
            <a:xfrm>
              <a:off x="6516488" y="4946500"/>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01" name="tx101"/>
            <p:cNvSpPr/>
            <p:nvPr/>
          </p:nvSpPr>
          <p:spPr>
            <a:xfrm>
              <a:off x="6783588" y="4901009"/>
              <a:ext cx="91842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European Union</a:t>
              </a:r>
            </a:p>
          </p:txBody>
        </p:sp>
        <p:sp>
          <p:nvSpPr>
            <p:cNvPr id="102" name="tx102"/>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103" name="pl103"/>
            <p:cNvSpPr/>
            <p:nvPr/>
          </p:nvSpPr>
          <p:spPr>
            <a:xfrm>
              <a:off x="2676052"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5469710"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8263368" y="5475768"/>
              <a:ext cx="0" cy="446109"/>
            </a:xfrm>
            <a:custGeom>
              <a:avLst/>
              <a:pathLst>
                <a:path w="0" h="446109">
                  <a:moveTo>
                    <a:pt x="0" y="44610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911338" y="5838232"/>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7" name="pl107"/>
            <p:cNvSpPr/>
            <p:nvPr/>
          </p:nvSpPr>
          <p:spPr>
            <a:xfrm>
              <a:off x="911338" y="569882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8" name="pl108"/>
            <p:cNvSpPr/>
            <p:nvPr/>
          </p:nvSpPr>
          <p:spPr>
            <a:xfrm>
              <a:off x="911338" y="5559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109" name="pl109"/>
            <p:cNvSpPr/>
            <p:nvPr/>
          </p:nvSpPr>
          <p:spPr>
            <a:xfrm>
              <a:off x="1279224"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072881"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866539" y="5475768"/>
              <a:ext cx="0" cy="446109"/>
            </a:xfrm>
            <a:custGeom>
              <a:avLst/>
              <a:pathLst>
                <a:path w="0" h="446109">
                  <a:moveTo>
                    <a:pt x="0" y="446109"/>
                  </a:moveTo>
                  <a:lnTo>
                    <a:pt x="0" y="0"/>
                  </a:lnTo>
                  <a:lnTo>
                    <a:pt x="0" y="0"/>
                  </a:lnTo>
                </a:path>
              </a:pathLst>
            </a:custGeom>
            <a:ln w="13550" cap="flat">
              <a:solidFill>
                <a:srgbClr val="EBEBEB">
                  <a:alpha val="100000"/>
                </a:srgbClr>
              </a:solidFill>
              <a:prstDash val="solid"/>
              <a:round/>
            </a:ln>
          </p:spPr>
          <p:txBody>
            <a:bodyPr/>
            <a:lstStyle/>
            <a:p/>
          </p:txBody>
        </p:sp>
        <p:sp>
          <p:nvSpPr>
            <p:cNvPr id="112" name="rc112"/>
            <p:cNvSpPr/>
            <p:nvPr/>
          </p:nvSpPr>
          <p:spPr>
            <a:xfrm>
              <a:off x="1279224" y="5782468"/>
              <a:ext cx="6115624" cy="111527"/>
            </a:xfrm>
            <a:prstGeom prst="rect">
              <a:avLst/>
            </a:prstGeom>
            <a:solidFill>
              <a:srgbClr val="1CABE2">
                <a:alpha val="80000"/>
              </a:srgbClr>
            </a:solidFill>
          </p:spPr>
          <p:txBody>
            <a:bodyPr/>
            <a:lstStyle/>
            <a:p/>
          </p:txBody>
        </p:sp>
        <p:sp>
          <p:nvSpPr>
            <p:cNvPr id="113" name="rc113"/>
            <p:cNvSpPr/>
            <p:nvPr/>
          </p:nvSpPr>
          <p:spPr>
            <a:xfrm>
              <a:off x="1279224" y="5643059"/>
              <a:ext cx="7119608" cy="111527"/>
            </a:xfrm>
            <a:prstGeom prst="rect">
              <a:avLst/>
            </a:prstGeom>
            <a:solidFill>
              <a:srgbClr val="1CABE2">
                <a:alpha val="80000"/>
              </a:srgbClr>
            </a:solidFill>
          </p:spPr>
          <p:txBody>
            <a:bodyPr/>
            <a:lstStyle/>
            <a:p/>
          </p:txBody>
        </p:sp>
        <p:sp>
          <p:nvSpPr>
            <p:cNvPr id="114" name="rc114"/>
            <p:cNvSpPr/>
            <p:nvPr/>
          </p:nvSpPr>
          <p:spPr>
            <a:xfrm>
              <a:off x="1279224" y="5503650"/>
              <a:ext cx="7357712" cy="111527"/>
            </a:xfrm>
            <a:prstGeom prst="rect">
              <a:avLst/>
            </a:prstGeom>
            <a:solidFill>
              <a:srgbClr val="1CABE2">
                <a:alpha val="80000"/>
              </a:srgbClr>
            </a:solidFill>
          </p:spPr>
          <p:txBody>
            <a:bodyPr/>
            <a:lstStyle/>
            <a:p/>
          </p:txBody>
        </p:sp>
        <p:sp>
          <p:nvSpPr>
            <p:cNvPr id="115" name="tx115"/>
            <p:cNvSpPr/>
            <p:nvPr/>
          </p:nvSpPr>
          <p:spPr>
            <a:xfrm>
              <a:off x="6715732" y="5786523"/>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219,000</a:t>
              </a:r>
            </a:p>
          </p:txBody>
        </p:sp>
        <p:sp>
          <p:nvSpPr>
            <p:cNvPr id="116" name="tx116"/>
            <p:cNvSpPr/>
            <p:nvPr/>
          </p:nvSpPr>
          <p:spPr>
            <a:xfrm>
              <a:off x="7719717" y="5647113"/>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255,000</a:t>
              </a:r>
            </a:p>
          </p:txBody>
        </p:sp>
        <p:sp>
          <p:nvSpPr>
            <p:cNvPr id="117" name="tx117"/>
            <p:cNvSpPr/>
            <p:nvPr/>
          </p:nvSpPr>
          <p:spPr>
            <a:xfrm>
              <a:off x="7957820" y="550770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263,000</a:t>
              </a:r>
            </a:p>
          </p:txBody>
        </p:sp>
        <p:sp>
          <p:nvSpPr>
            <p:cNvPr id="118" name="tx118"/>
            <p:cNvSpPr/>
            <p:nvPr/>
          </p:nvSpPr>
          <p:spPr>
            <a:xfrm>
              <a:off x="565975" y="579274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9" name="tx119"/>
            <p:cNvSpPr/>
            <p:nvPr/>
          </p:nvSpPr>
          <p:spPr>
            <a:xfrm>
              <a:off x="565975" y="565333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0" name="tx120"/>
            <p:cNvSpPr/>
            <p:nvPr/>
          </p:nvSpPr>
          <p:spPr>
            <a:xfrm>
              <a:off x="565975" y="5513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1" name="tx121"/>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22" name="tx122"/>
            <p:cNvSpPr/>
            <p:nvPr/>
          </p:nvSpPr>
          <p:spPr>
            <a:xfrm>
              <a:off x="3613487"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23" name="tx123"/>
            <p:cNvSpPr/>
            <p:nvPr/>
          </p:nvSpPr>
          <p:spPr>
            <a:xfrm>
              <a:off x="6407144"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24" name="tx124"/>
            <p:cNvSpPr/>
            <p:nvPr/>
          </p:nvSpPr>
          <p:spPr>
            <a:xfrm>
              <a:off x="911338" y="5264995"/>
              <a:ext cx="43804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European Union</a:t>
              </a:r>
            </a:p>
          </p:txBody>
        </p:sp>
        <p:sp>
          <p:nvSpPr>
            <p:cNvPr id="125" name="tx125"/>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6" name="tx126"/>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7" name="tx127"/>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European Union ranked number 1 out of 1 EUROPEAN_UNION regions, with MCV1 coverage of 93%.
MCV1 coverage (93%) was 2 percentage points lower than in 2019 (95%).
This equates to 263,000 unvaccinated children in 2025 compared to 219,000 unvaccinated children in 2019.</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regions and exceeded pre-pandemic levels in no regions, but progress is uneven and gaps in unvaccinated children persist.</a:t>
            </a:r>
          </a:p>
        </p:txBody>
      </p:sp>
      <p:grpSp xmlns:pic="http://schemas.openxmlformats.org/drawingml/2006/picture">
        <p:nvGrpSpPr>
          <p:cNvPr id="130" name=""/>
          <p:cNvGrpSpPr/>
          <p:nvPr/>
        </p:nvGrpSpPr>
        <p:grpSpPr>
          <a:xfrm>
            <a:off x="292608" y="1005840"/>
            <a:ext cx="8595360" cy="28575"/>
            <a:chOff x="292608" y="1005840"/>
            <a:chExt cx="8595360" cy="28575"/>
          </a:xfrm>
        </p:grpSpPr>
        <p:sp>
          <p:nvSpPr>
            <p:cNvPr id="1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3169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16864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60558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4253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401322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45016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8711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3240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58901"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35550"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2199"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082252" y="2042535"/>
              <a:ext cx="3418272" cy="112610"/>
            </a:xfrm>
            <a:custGeom>
              <a:avLst/>
              <a:pathLst>
                <a:path w="3418272" h="112610">
                  <a:moveTo>
                    <a:pt x="0" y="56305"/>
                  </a:moveTo>
                  <a:lnTo>
                    <a:pt x="488324" y="0"/>
                  </a:lnTo>
                  <a:lnTo>
                    <a:pt x="976649" y="56305"/>
                  </a:lnTo>
                  <a:lnTo>
                    <a:pt x="1464973" y="56305"/>
                  </a:lnTo>
                  <a:lnTo>
                    <a:pt x="1953298" y="56305"/>
                  </a:lnTo>
                  <a:lnTo>
                    <a:pt x="2441622" y="112610"/>
                  </a:lnTo>
                  <a:lnTo>
                    <a:pt x="2929947" y="112610"/>
                  </a:lnTo>
                  <a:lnTo>
                    <a:pt x="3418272" y="112610"/>
                  </a:lnTo>
                </a:path>
              </a:pathLst>
            </a:custGeom>
            <a:ln w="27101" cap="flat">
              <a:solidFill>
                <a:srgbClr val="1CABE2">
                  <a:alpha val="69803"/>
                </a:srgbClr>
              </a:solidFill>
              <a:prstDash val="solid"/>
              <a:round/>
            </a:ln>
          </p:spPr>
          <p:txBody>
            <a:bodyPr/>
            <a:lstStyle/>
            <a:p/>
          </p:txBody>
        </p:sp>
        <p:sp>
          <p:nvSpPr>
            <p:cNvPr id="19" name="pl19"/>
            <p:cNvSpPr/>
            <p:nvPr/>
          </p:nvSpPr>
          <p:spPr>
            <a:xfrm>
              <a:off x="1082252" y="2042535"/>
              <a:ext cx="3418272" cy="112610"/>
            </a:xfrm>
            <a:custGeom>
              <a:avLst/>
              <a:pathLst>
                <a:path w="3418272" h="112610">
                  <a:moveTo>
                    <a:pt x="0" y="56305"/>
                  </a:moveTo>
                  <a:lnTo>
                    <a:pt x="488324" y="0"/>
                  </a:lnTo>
                  <a:lnTo>
                    <a:pt x="976649" y="56305"/>
                  </a:lnTo>
                  <a:lnTo>
                    <a:pt x="1464973" y="56305"/>
                  </a:lnTo>
                  <a:lnTo>
                    <a:pt x="1953298" y="56305"/>
                  </a:lnTo>
                  <a:lnTo>
                    <a:pt x="2441622" y="112610"/>
                  </a:lnTo>
                  <a:lnTo>
                    <a:pt x="2929947" y="112610"/>
                  </a:lnTo>
                  <a:lnTo>
                    <a:pt x="3418272" y="112610"/>
                  </a:lnTo>
                </a:path>
              </a:pathLst>
            </a:custGeom>
            <a:ln w="65043" cap="flat">
              <a:solidFill>
                <a:srgbClr val="000000">
                  <a:alpha val="100000"/>
                </a:srgbClr>
              </a:solidFill>
              <a:prstDash val="solid"/>
              <a:round/>
            </a:ln>
          </p:spPr>
          <p:txBody>
            <a:bodyPr/>
            <a:lstStyle/>
            <a:p/>
          </p:txBody>
        </p:sp>
        <p:sp>
          <p:nvSpPr>
            <p:cNvPr id="20" name="pl20"/>
            <p:cNvSpPr/>
            <p:nvPr/>
          </p:nvSpPr>
          <p:spPr>
            <a:xfrm>
              <a:off x="1082252" y="2042535"/>
              <a:ext cx="3418272" cy="112610"/>
            </a:xfrm>
            <a:custGeom>
              <a:avLst/>
              <a:pathLst>
                <a:path w="3418272" h="112610">
                  <a:moveTo>
                    <a:pt x="0" y="56305"/>
                  </a:moveTo>
                  <a:lnTo>
                    <a:pt x="488324" y="0"/>
                  </a:lnTo>
                  <a:lnTo>
                    <a:pt x="976649" y="56305"/>
                  </a:lnTo>
                  <a:lnTo>
                    <a:pt x="1464973" y="56305"/>
                  </a:lnTo>
                  <a:lnTo>
                    <a:pt x="1953298" y="56305"/>
                  </a:lnTo>
                  <a:lnTo>
                    <a:pt x="2441622" y="112610"/>
                  </a:lnTo>
                  <a:lnTo>
                    <a:pt x="2929947" y="112610"/>
                  </a:lnTo>
                  <a:lnTo>
                    <a:pt x="3418272" y="112610"/>
                  </a:lnTo>
                </a:path>
              </a:pathLst>
            </a:custGeom>
            <a:ln w="40651" cap="flat">
              <a:solidFill>
                <a:srgbClr val="1CABE2">
                  <a:alpha val="100000"/>
                </a:srgbClr>
              </a:solidFill>
              <a:prstDash val="solid"/>
              <a:round/>
            </a:ln>
          </p:spPr>
          <p:txBody>
            <a:bodyPr/>
            <a:lstStyle/>
            <a:p/>
          </p:txBody>
        </p:sp>
        <p:sp>
          <p:nvSpPr>
            <p:cNvPr id="21" name="tx21"/>
            <p:cNvSpPr/>
            <p:nvPr/>
          </p:nvSpPr>
          <p:spPr>
            <a:xfrm>
              <a:off x="1021993" y="1928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2" name="tx22"/>
            <p:cNvSpPr/>
            <p:nvPr/>
          </p:nvSpPr>
          <p:spPr>
            <a:xfrm>
              <a:off x="1510317" y="18717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23" name="tx23"/>
            <p:cNvSpPr/>
            <p:nvPr/>
          </p:nvSpPr>
          <p:spPr>
            <a:xfrm>
              <a:off x="1998642" y="1928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 name="tx24"/>
            <p:cNvSpPr/>
            <p:nvPr/>
          </p:nvSpPr>
          <p:spPr>
            <a:xfrm>
              <a:off x="2486966" y="1928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5" name="tx25"/>
            <p:cNvSpPr/>
            <p:nvPr/>
          </p:nvSpPr>
          <p:spPr>
            <a:xfrm>
              <a:off x="2975291" y="19280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6" name="tx26"/>
            <p:cNvSpPr/>
            <p:nvPr/>
          </p:nvSpPr>
          <p:spPr>
            <a:xfrm>
              <a:off x="3463616" y="1984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7" name="tx27"/>
            <p:cNvSpPr/>
            <p:nvPr/>
          </p:nvSpPr>
          <p:spPr>
            <a:xfrm>
              <a:off x="3951940" y="1984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8" name="tx28"/>
            <p:cNvSpPr/>
            <p:nvPr/>
          </p:nvSpPr>
          <p:spPr>
            <a:xfrm>
              <a:off x="4440265" y="19843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9" name="tx29"/>
            <p:cNvSpPr/>
            <p:nvPr/>
          </p:nvSpPr>
          <p:spPr>
            <a:xfrm>
              <a:off x="707342" y="396773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0" name="tx30"/>
            <p:cNvSpPr/>
            <p:nvPr/>
          </p:nvSpPr>
          <p:spPr>
            <a:xfrm>
              <a:off x="707342" y="340467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1" name="tx31"/>
            <p:cNvSpPr/>
            <p:nvPr/>
          </p:nvSpPr>
          <p:spPr>
            <a:xfrm>
              <a:off x="707342" y="2841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2" name="tx32"/>
            <p:cNvSpPr/>
            <p:nvPr/>
          </p:nvSpPr>
          <p:spPr>
            <a:xfrm>
              <a:off x="707342" y="2278570"/>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3" name="tx33"/>
            <p:cNvSpPr/>
            <p:nvPr/>
          </p:nvSpPr>
          <p:spPr>
            <a:xfrm>
              <a:off x="636659" y="171551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4" name="tx34"/>
            <p:cNvSpPr/>
            <p:nvPr/>
          </p:nvSpPr>
          <p:spPr>
            <a:xfrm rot="-5400000">
              <a:off x="94088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5" name="tx35"/>
            <p:cNvSpPr/>
            <p:nvPr/>
          </p:nvSpPr>
          <p:spPr>
            <a:xfrm rot="-5400000">
              <a:off x="1917535"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6" name="tx36"/>
            <p:cNvSpPr/>
            <p:nvPr/>
          </p:nvSpPr>
          <p:spPr>
            <a:xfrm rot="-5400000">
              <a:off x="2894184"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7" name="tx37"/>
            <p:cNvSpPr/>
            <p:nvPr/>
          </p:nvSpPr>
          <p:spPr>
            <a:xfrm rot="-5400000">
              <a:off x="3870833"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38" name="tx38"/>
            <p:cNvSpPr/>
            <p:nvPr/>
          </p:nvSpPr>
          <p:spPr>
            <a:xfrm rot="-5400000">
              <a:off x="67031" y="284162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9" name="pl39"/>
            <p:cNvSpPr/>
            <p:nvPr/>
          </p:nvSpPr>
          <p:spPr>
            <a:xfrm>
              <a:off x="2209599"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40" name="pl40"/>
            <p:cNvSpPr/>
            <p:nvPr/>
          </p:nvSpPr>
          <p:spPr>
            <a:xfrm>
              <a:off x="2209599"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1" name="tx41"/>
            <p:cNvSpPr/>
            <p:nvPr/>
          </p:nvSpPr>
          <p:spPr>
            <a:xfrm>
              <a:off x="2476698" y="4896676"/>
              <a:ext cx="91842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European Union</a:t>
              </a:r>
            </a:p>
          </p:txBody>
        </p:sp>
        <p:sp>
          <p:nvSpPr>
            <p:cNvPr id="42" name="tx42"/>
            <p:cNvSpPr/>
            <p:nvPr/>
          </p:nvSpPr>
          <p:spPr>
            <a:xfrm>
              <a:off x="1245000" y="1437626"/>
              <a:ext cx="3092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European Union, 2018-2025</a:t>
              </a:r>
            </a:p>
          </p:txBody>
        </p:sp>
        <p:sp>
          <p:nvSpPr>
            <p:cNvPr id="43" name="pl43"/>
            <p:cNvSpPr/>
            <p:nvPr/>
          </p:nvSpPr>
          <p:spPr>
            <a:xfrm>
              <a:off x="5244722" y="373169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4" name="pl44"/>
            <p:cNvSpPr/>
            <p:nvPr/>
          </p:nvSpPr>
          <p:spPr>
            <a:xfrm>
              <a:off x="5244722" y="316864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5" name="pl45"/>
            <p:cNvSpPr/>
            <p:nvPr/>
          </p:nvSpPr>
          <p:spPr>
            <a:xfrm>
              <a:off x="5244722" y="260558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6" name="pl46"/>
            <p:cNvSpPr/>
            <p:nvPr/>
          </p:nvSpPr>
          <p:spPr>
            <a:xfrm>
              <a:off x="5244722" y="204253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7" name="pl47"/>
            <p:cNvSpPr/>
            <p:nvPr/>
          </p:nvSpPr>
          <p:spPr>
            <a:xfrm>
              <a:off x="5244722" y="401322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48" name="pl48"/>
            <p:cNvSpPr/>
            <p:nvPr/>
          </p:nvSpPr>
          <p:spPr>
            <a:xfrm>
              <a:off x="5244722" y="3450168"/>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49" name="pl49"/>
            <p:cNvSpPr/>
            <p:nvPr/>
          </p:nvSpPr>
          <p:spPr>
            <a:xfrm>
              <a:off x="5244722" y="2887115"/>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0" name="pl50"/>
            <p:cNvSpPr/>
            <p:nvPr/>
          </p:nvSpPr>
          <p:spPr>
            <a:xfrm>
              <a:off x="5244722" y="2324062"/>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1" name="pl51"/>
            <p:cNvSpPr/>
            <p:nvPr/>
          </p:nvSpPr>
          <p:spPr>
            <a:xfrm>
              <a:off x="5244722" y="176100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2" name="pl52"/>
            <p:cNvSpPr/>
            <p:nvPr/>
          </p:nvSpPr>
          <p:spPr>
            <a:xfrm>
              <a:off x="5415636"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392285"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7368934"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345583" y="1648398"/>
              <a:ext cx="0" cy="2477433"/>
            </a:xfrm>
            <a:custGeom>
              <a:avLst/>
              <a:pathLst>
                <a:path w="0" h="2477433">
                  <a:moveTo>
                    <a:pt x="0" y="2477433"/>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5415636" y="1761009"/>
              <a:ext cx="3418272" cy="2252212"/>
            </a:xfrm>
            <a:custGeom>
              <a:avLst/>
              <a:pathLst>
                <a:path w="3418272" h="2252212">
                  <a:moveTo>
                    <a:pt x="0" y="1126106"/>
                  </a:moveTo>
                  <a:lnTo>
                    <a:pt x="488324" y="0"/>
                  </a:lnTo>
                  <a:lnTo>
                    <a:pt x="976649" y="1126106"/>
                  </a:lnTo>
                  <a:lnTo>
                    <a:pt x="1464973" y="1126106"/>
                  </a:lnTo>
                  <a:lnTo>
                    <a:pt x="1953298" y="1126106"/>
                  </a:lnTo>
                  <a:lnTo>
                    <a:pt x="2441622" y="2252212"/>
                  </a:lnTo>
                  <a:lnTo>
                    <a:pt x="2929947" y="2252212"/>
                  </a:lnTo>
                  <a:lnTo>
                    <a:pt x="3418272" y="2252212"/>
                  </a:lnTo>
                </a:path>
              </a:pathLst>
            </a:custGeom>
            <a:ln w="27101" cap="flat">
              <a:solidFill>
                <a:srgbClr val="1CABE2">
                  <a:alpha val="69803"/>
                </a:srgbClr>
              </a:solidFill>
              <a:prstDash val="solid"/>
              <a:round/>
            </a:ln>
          </p:spPr>
          <p:txBody>
            <a:bodyPr/>
            <a:lstStyle/>
            <a:p/>
          </p:txBody>
        </p:sp>
        <p:sp>
          <p:nvSpPr>
            <p:cNvPr id="57" name="pl57"/>
            <p:cNvSpPr/>
            <p:nvPr/>
          </p:nvSpPr>
          <p:spPr>
            <a:xfrm>
              <a:off x="5415636" y="1761009"/>
              <a:ext cx="3418272" cy="0"/>
            </a:xfrm>
            <a:custGeom>
              <a:avLst/>
              <a:pathLst>
                <a:path w="3418272" h="0">
                  <a:moveTo>
                    <a:pt x="0" y="0"/>
                  </a:moveTo>
                  <a:lnTo>
                    <a:pt x="488324" y="0"/>
                  </a:lnTo>
                  <a:lnTo>
                    <a:pt x="976649" y="0"/>
                  </a:lnTo>
                  <a:lnTo>
                    <a:pt x="1464973" y="0"/>
                  </a:lnTo>
                  <a:lnTo>
                    <a:pt x="1953298" y="0"/>
                  </a:lnTo>
                  <a:lnTo>
                    <a:pt x="2441622" y="0"/>
                  </a:lnTo>
                  <a:lnTo>
                    <a:pt x="2929947" y="0"/>
                  </a:lnTo>
                  <a:lnTo>
                    <a:pt x="3418272" y="0"/>
                  </a:lnTo>
                </a:path>
              </a:pathLst>
            </a:custGeom>
            <a:ln w="13550" cap="flat">
              <a:solidFill>
                <a:srgbClr val="000000">
                  <a:alpha val="100000"/>
                </a:srgbClr>
              </a:solidFill>
              <a:prstDash val="dash"/>
              <a:round/>
            </a:ln>
          </p:spPr>
          <p:txBody>
            <a:bodyPr/>
            <a:lstStyle/>
            <a:p/>
          </p:txBody>
        </p:sp>
        <p:sp>
          <p:nvSpPr>
            <p:cNvPr id="58" name="pl58"/>
            <p:cNvSpPr/>
            <p:nvPr/>
          </p:nvSpPr>
          <p:spPr>
            <a:xfrm>
              <a:off x="5415636" y="1761009"/>
              <a:ext cx="3418272" cy="2252212"/>
            </a:xfrm>
            <a:custGeom>
              <a:avLst/>
              <a:pathLst>
                <a:path w="3418272" h="2252212">
                  <a:moveTo>
                    <a:pt x="0" y="1126106"/>
                  </a:moveTo>
                  <a:lnTo>
                    <a:pt x="488324" y="0"/>
                  </a:lnTo>
                  <a:lnTo>
                    <a:pt x="976649" y="1126106"/>
                  </a:lnTo>
                  <a:lnTo>
                    <a:pt x="1464973" y="1126106"/>
                  </a:lnTo>
                  <a:lnTo>
                    <a:pt x="1953298" y="1126106"/>
                  </a:lnTo>
                  <a:lnTo>
                    <a:pt x="2441622" y="2252212"/>
                  </a:lnTo>
                  <a:lnTo>
                    <a:pt x="2929947" y="2252212"/>
                  </a:lnTo>
                  <a:lnTo>
                    <a:pt x="3418272" y="2252212"/>
                  </a:lnTo>
                </a:path>
              </a:pathLst>
            </a:custGeom>
            <a:ln w="65043" cap="flat">
              <a:solidFill>
                <a:srgbClr val="000000">
                  <a:alpha val="100000"/>
                </a:srgbClr>
              </a:solidFill>
              <a:prstDash val="solid"/>
              <a:round/>
            </a:ln>
          </p:spPr>
          <p:txBody>
            <a:bodyPr/>
            <a:lstStyle/>
            <a:p/>
          </p:txBody>
        </p:sp>
        <p:sp>
          <p:nvSpPr>
            <p:cNvPr id="59" name="pl59"/>
            <p:cNvSpPr/>
            <p:nvPr/>
          </p:nvSpPr>
          <p:spPr>
            <a:xfrm>
              <a:off x="5415636" y="1761009"/>
              <a:ext cx="3418272" cy="2252212"/>
            </a:xfrm>
            <a:custGeom>
              <a:avLst/>
              <a:pathLst>
                <a:path w="3418272" h="2252212">
                  <a:moveTo>
                    <a:pt x="0" y="1126106"/>
                  </a:moveTo>
                  <a:lnTo>
                    <a:pt x="488324" y="0"/>
                  </a:lnTo>
                  <a:lnTo>
                    <a:pt x="976649" y="1126106"/>
                  </a:lnTo>
                  <a:lnTo>
                    <a:pt x="1464973" y="1126106"/>
                  </a:lnTo>
                  <a:lnTo>
                    <a:pt x="1953298" y="1126106"/>
                  </a:lnTo>
                  <a:lnTo>
                    <a:pt x="2441622" y="2252212"/>
                  </a:lnTo>
                  <a:lnTo>
                    <a:pt x="2929947" y="2252212"/>
                  </a:lnTo>
                  <a:lnTo>
                    <a:pt x="3418272" y="2252212"/>
                  </a:lnTo>
                </a:path>
              </a:pathLst>
            </a:custGeom>
            <a:ln w="40651" cap="flat">
              <a:solidFill>
                <a:srgbClr val="1CABE2">
                  <a:alpha val="100000"/>
                </a:srgbClr>
              </a:solidFill>
              <a:prstDash val="solid"/>
              <a:round/>
            </a:ln>
          </p:spPr>
          <p:txBody>
            <a:bodyPr/>
            <a:lstStyle/>
            <a:p/>
          </p:txBody>
        </p:sp>
        <p:sp>
          <p:nvSpPr>
            <p:cNvPr id="60" name="tx60"/>
            <p:cNvSpPr/>
            <p:nvPr/>
          </p:nvSpPr>
          <p:spPr>
            <a:xfrm>
              <a:off x="5367447"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1" name="tx61"/>
            <p:cNvSpPr/>
            <p:nvPr/>
          </p:nvSpPr>
          <p:spPr>
            <a:xfrm>
              <a:off x="5873831" y="15824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2" name="tx62"/>
            <p:cNvSpPr/>
            <p:nvPr/>
          </p:nvSpPr>
          <p:spPr>
            <a:xfrm>
              <a:off x="6344096"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3" name="tx63"/>
            <p:cNvSpPr/>
            <p:nvPr/>
          </p:nvSpPr>
          <p:spPr>
            <a:xfrm>
              <a:off x="6832421"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 name="tx64"/>
            <p:cNvSpPr/>
            <p:nvPr/>
          </p:nvSpPr>
          <p:spPr>
            <a:xfrm>
              <a:off x="7320745" y="27085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5" name="tx65"/>
            <p:cNvSpPr/>
            <p:nvPr/>
          </p:nvSpPr>
          <p:spPr>
            <a:xfrm>
              <a:off x="7809070"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6" name="tx66"/>
            <p:cNvSpPr/>
            <p:nvPr/>
          </p:nvSpPr>
          <p:spPr>
            <a:xfrm>
              <a:off x="8297394"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 name="tx67"/>
            <p:cNvSpPr/>
            <p:nvPr/>
          </p:nvSpPr>
          <p:spPr>
            <a:xfrm>
              <a:off x="8785719" y="38346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8" name="tx68"/>
            <p:cNvSpPr/>
            <p:nvPr/>
          </p:nvSpPr>
          <p:spPr>
            <a:xfrm>
              <a:off x="4963093" y="3967730"/>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69" name="tx69"/>
            <p:cNvSpPr/>
            <p:nvPr/>
          </p:nvSpPr>
          <p:spPr>
            <a:xfrm>
              <a:off x="4963093" y="3404677"/>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-1.5</a:t>
              </a:r>
            </a:p>
          </p:txBody>
        </p:sp>
        <p:sp>
          <p:nvSpPr>
            <p:cNvPr id="70" name="tx70"/>
            <p:cNvSpPr/>
            <p:nvPr/>
          </p:nvSpPr>
          <p:spPr>
            <a:xfrm>
              <a:off x="4963093" y="2841624"/>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71" name="tx71"/>
            <p:cNvSpPr/>
            <p:nvPr/>
          </p:nvSpPr>
          <p:spPr>
            <a:xfrm>
              <a:off x="4963093" y="2278570"/>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-0.5</a:t>
              </a:r>
            </a:p>
          </p:txBody>
        </p:sp>
        <p:sp>
          <p:nvSpPr>
            <p:cNvPr id="72" name="tx72"/>
            <p:cNvSpPr/>
            <p:nvPr/>
          </p:nvSpPr>
          <p:spPr>
            <a:xfrm>
              <a:off x="5005430" y="1715517"/>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73" name="tx73"/>
            <p:cNvSpPr/>
            <p:nvPr/>
          </p:nvSpPr>
          <p:spPr>
            <a:xfrm rot="-5400000">
              <a:off x="527426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4" name="tx74"/>
            <p:cNvSpPr/>
            <p:nvPr/>
          </p:nvSpPr>
          <p:spPr>
            <a:xfrm rot="-5400000">
              <a:off x="6250919"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5" name="tx75"/>
            <p:cNvSpPr/>
            <p:nvPr/>
          </p:nvSpPr>
          <p:spPr>
            <a:xfrm rot="-5400000">
              <a:off x="7227568"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6" name="tx76"/>
            <p:cNvSpPr/>
            <p:nvPr/>
          </p:nvSpPr>
          <p:spPr>
            <a:xfrm rot="-5400000">
              <a:off x="8204217" y="428433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7" name="tx77"/>
            <p:cNvSpPr/>
            <p:nvPr/>
          </p:nvSpPr>
          <p:spPr>
            <a:xfrm rot="-5400000">
              <a:off x="4263987" y="284162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8" name="pl78"/>
            <p:cNvSpPr/>
            <p:nvPr/>
          </p:nvSpPr>
          <p:spPr>
            <a:xfrm>
              <a:off x="6542983" y="4942167"/>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79" name="pl79"/>
            <p:cNvSpPr/>
            <p:nvPr/>
          </p:nvSpPr>
          <p:spPr>
            <a:xfrm>
              <a:off x="6542983" y="4942167"/>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80" name="tx80"/>
            <p:cNvSpPr/>
            <p:nvPr/>
          </p:nvSpPr>
          <p:spPr>
            <a:xfrm>
              <a:off x="6810083" y="4896676"/>
              <a:ext cx="91842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European Union</a:t>
              </a:r>
            </a:p>
          </p:txBody>
        </p:sp>
        <p:sp>
          <p:nvSpPr>
            <p:cNvPr id="81" name="tx81"/>
            <p:cNvSpPr/>
            <p:nvPr/>
          </p:nvSpPr>
          <p:spPr>
            <a:xfrm>
              <a:off x="5588305"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82" name="pl82"/>
            <p:cNvSpPr/>
            <p:nvPr/>
          </p:nvSpPr>
          <p:spPr>
            <a:xfrm>
              <a:off x="2676052"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3" name="pl83"/>
            <p:cNvSpPr/>
            <p:nvPr/>
          </p:nvSpPr>
          <p:spPr>
            <a:xfrm>
              <a:off x="5469710"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8263368" y="5471435"/>
              <a:ext cx="0" cy="450442"/>
            </a:xfrm>
            <a:custGeom>
              <a:avLst/>
              <a:pathLst>
                <a:path w="0" h="450442">
                  <a:moveTo>
                    <a:pt x="0" y="450442"/>
                  </a:moveTo>
                  <a:lnTo>
                    <a:pt x="0" y="0"/>
                  </a:lnTo>
                  <a:lnTo>
                    <a:pt x="0" y="0"/>
                  </a:lnTo>
                </a:path>
              </a:pathLst>
            </a:custGeom>
            <a:ln w="6775" cap="flat">
              <a:solidFill>
                <a:srgbClr val="EBEBEB">
                  <a:alpha val="100000"/>
                </a:srgbClr>
              </a:solidFill>
              <a:prstDash val="solid"/>
              <a:round/>
            </a:ln>
          </p:spPr>
          <p:txBody>
            <a:bodyPr/>
            <a:lstStyle/>
            <a:p/>
          </p:txBody>
        </p:sp>
        <p:sp>
          <p:nvSpPr>
            <p:cNvPr id="85" name="pl85"/>
            <p:cNvSpPr/>
            <p:nvPr/>
          </p:nvSpPr>
          <p:spPr>
            <a:xfrm>
              <a:off x="911338" y="5837420"/>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6" name="pl86"/>
            <p:cNvSpPr/>
            <p:nvPr/>
          </p:nvSpPr>
          <p:spPr>
            <a:xfrm>
              <a:off x="911338" y="569665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7" name="pl87"/>
            <p:cNvSpPr/>
            <p:nvPr/>
          </p:nvSpPr>
          <p:spPr>
            <a:xfrm>
              <a:off x="911338" y="555589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8" name="pl88"/>
            <p:cNvSpPr/>
            <p:nvPr/>
          </p:nvSpPr>
          <p:spPr>
            <a:xfrm>
              <a:off x="1279224"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072881"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866539" y="5471435"/>
              <a:ext cx="0" cy="450442"/>
            </a:xfrm>
            <a:custGeom>
              <a:avLst/>
              <a:pathLst>
                <a:path w="0" h="450442">
                  <a:moveTo>
                    <a:pt x="0" y="450442"/>
                  </a:moveTo>
                  <a:lnTo>
                    <a:pt x="0" y="0"/>
                  </a:lnTo>
                  <a:lnTo>
                    <a:pt x="0" y="0"/>
                  </a:lnTo>
                </a:path>
              </a:pathLst>
            </a:custGeom>
            <a:ln w="13550" cap="flat">
              <a:solidFill>
                <a:srgbClr val="EBEBEB">
                  <a:alpha val="100000"/>
                </a:srgbClr>
              </a:solidFill>
              <a:prstDash val="solid"/>
              <a:round/>
            </a:ln>
          </p:spPr>
          <p:txBody>
            <a:bodyPr/>
            <a:lstStyle/>
            <a:p/>
          </p:txBody>
        </p:sp>
        <p:sp>
          <p:nvSpPr>
            <p:cNvPr id="91" name="rc91"/>
            <p:cNvSpPr/>
            <p:nvPr/>
          </p:nvSpPr>
          <p:spPr>
            <a:xfrm>
              <a:off x="1279224" y="5781114"/>
              <a:ext cx="6115624" cy="112610"/>
            </a:xfrm>
            <a:prstGeom prst="rect">
              <a:avLst/>
            </a:prstGeom>
            <a:solidFill>
              <a:srgbClr val="1CABE2">
                <a:alpha val="80000"/>
              </a:srgbClr>
            </a:solidFill>
          </p:spPr>
          <p:txBody>
            <a:bodyPr/>
            <a:lstStyle/>
            <a:p/>
          </p:txBody>
        </p:sp>
        <p:sp>
          <p:nvSpPr>
            <p:cNvPr id="92" name="rc92"/>
            <p:cNvSpPr/>
            <p:nvPr/>
          </p:nvSpPr>
          <p:spPr>
            <a:xfrm>
              <a:off x="1279224" y="5640351"/>
              <a:ext cx="7119608" cy="112610"/>
            </a:xfrm>
            <a:prstGeom prst="rect">
              <a:avLst/>
            </a:prstGeom>
            <a:solidFill>
              <a:srgbClr val="1CABE2">
                <a:alpha val="80000"/>
              </a:srgbClr>
            </a:solidFill>
          </p:spPr>
          <p:txBody>
            <a:bodyPr/>
            <a:lstStyle/>
            <a:p/>
          </p:txBody>
        </p:sp>
        <p:sp>
          <p:nvSpPr>
            <p:cNvPr id="93" name="rc93"/>
            <p:cNvSpPr/>
            <p:nvPr/>
          </p:nvSpPr>
          <p:spPr>
            <a:xfrm>
              <a:off x="1279224" y="5499588"/>
              <a:ext cx="7357712" cy="112610"/>
            </a:xfrm>
            <a:prstGeom prst="rect">
              <a:avLst/>
            </a:prstGeom>
            <a:solidFill>
              <a:srgbClr val="1CABE2">
                <a:alpha val="80000"/>
              </a:srgbClr>
            </a:solidFill>
          </p:spPr>
          <p:txBody>
            <a:bodyPr/>
            <a:lstStyle/>
            <a:p/>
          </p:txBody>
        </p:sp>
        <p:sp>
          <p:nvSpPr>
            <p:cNvPr id="94" name="tx94"/>
            <p:cNvSpPr/>
            <p:nvPr/>
          </p:nvSpPr>
          <p:spPr>
            <a:xfrm>
              <a:off x="6715732" y="5785710"/>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219,000</a:t>
              </a:r>
            </a:p>
          </p:txBody>
        </p:sp>
        <p:sp>
          <p:nvSpPr>
            <p:cNvPr id="95" name="tx95"/>
            <p:cNvSpPr/>
            <p:nvPr/>
          </p:nvSpPr>
          <p:spPr>
            <a:xfrm>
              <a:off x="7719717" y="5644947"/>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255,000</a:t>
              </a:r>
            </a:p>
          </p:txBody>
        </p:sp>
        <p:sp>
          <p:nvSpPr>
            <p:cNvPr id="96" name="tx96"/>
            <p:cNvSpPr/>
            <p:nvPr/>
          </p:nvSpPr>
          <p:spPr>
            <a:xfrm>
              <a:off x="7957820" y="5504184"/>
              <a:ext cx="522396"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263,000</a:t>
              </a:r>
            </a:p>
          </p:txBody>
        </p:sp>
        <p:sp>
          <p:nvSpPr>
            <p:cNvPr id="97" name="tx97"/>
            <p:cNvSpPr/>
            <p:nvPr/>
          </p:nvSpPr>
          <p:spPr>
            <a:xfrm>
              <a:off x="565975" y="579192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98" name="tx98"/>
            <p:cNvSpPr/>
            <p:nvPr/>
          </p:nvSpPr>
          <p:spPr>
            <a:xfrm>
              <a:off x="565975" y="5651165"/>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9" name="tx99"/>
            <p:cNvSpPr/>
            <p:nvPr/>
          </p:nvSpPr>
          <p:spPr>
            <a:xfrm>
              <a:off x="565975" y="551040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0" name="tx100"/>
            <p:cNvSpPr/>
            <p:nvPr/>
          </p:nvSpPr>
          <p:spPr>
            <a:xfrm>
              <a:off x="1208540" y="59978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1" name="tx101"/>
            <p:cNvSpPr/>
            <p:nvPr/>
          </p:nvSpPr>
          <p:spPr>
            <a:xfrm>
              <a:off x="3613487"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100,000</a:t>
              </a:r>
            </a:p>
          </p:txBody>
        </p:sp>
        <p:sp>
          <p:nvSpPr>
            <p:cNvPr id="102" name="tx102"/>
            <p:cNvSpPr/>
            <p:nvPr/>
          </p:nvSpPr>
          <p:spPr>
            <a:xfrm>
              <a:off x="6407144" y="5997858"/>
              <a:ext cx="45939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200,000</a:t>
              </a:r>
            </a:p>
          </p:txBody>
        </p:sp>
        <p:sp>
          <p:nvSpPr>
            <p:cNvPr id="103" name="tx103"/>
            <p:cNvSpPr/>
            <p:nvPr/>
          </p:nvSpPr>
          <p:spPr>
            <a:xfrm>
              <a:off x="911338" y="5260663"/>
              <a:ext cx="43804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European Union</a:t>
              </a:r>
            </a:p>
          </p:txBody>
        </p:sp>
        <p:sp>
          <p:nvSpPr>
            <p:cNvPr id="104" name="tx104"/>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06" name="tx106"/>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European Union ranked number 1 out of 1 EUROPEAN_UNION regions, with MCV1 coverage of 93%.
MCV1 coverage (93%) was 2 percentage points lower than in 2019 (95%).
This equates to 263,000 unvaccinated children in 2025 compared to 219,000 unvaccinated children in 2019.</a:t>
            </a:r>
          </a:p>
        </p:txBody>
      </p:sp>
      <p:sp>
        <p:nvSpPr>
          <p:cNvPr id="1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no regions and exceeded pre-pandemic levels in no regions, but progress is uneven and gaps in unvaccinated children persist.</a:t>
            </a:r>
          </a:p>
        </p:txBody>
      </p:sp>
      <p:grpSp xmlns:pic="http://schemas.openxmlformats.org/drawingml/2006/picture">
        <p:nvGrpSpPr>
          <p:cNvPr id="109" name=""/>
          <p:cNvGrpSpPr/>
          <p:nvPr/>
        </p:nvGrpSpPr>
        <p:grpSpPr>
          <a:xfrm>
            <a:off x="292608" y="1005840"/>
            <a:ext cx="8595360" cy="28575"/>
            <a:chOff x="292608" y="1005840"/>
            <a:chExt cx="8595360" cy="28575"/>
          </a:xfrm>
        </p:grpSpPr>
        <p:sp>
          <p:nvSpPr>
            <p:cNvPr id="11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96852" y="4521586"/>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5" name="pl5"/>
            <p:cNvSpPr/>
            <p:nvPr/>
          </p:nvSpPr>
          <p:spPr>
            <a:xfrm>
              <a:off x="796852" y="3415991"/>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6" name="pl6"/>
            <p:cNvSpPr/>
            <p:nvPr/>
          </p:nvSpPr>
          <p:spPr>
            <a:xfrm>
              <a:off x="796852" y="2310397"/>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7" name="pl7"/>
            <p:cNvSpPr/>
            <p:nvPr/>
          </p:nvSpPr>
          <p:spPr>
            <a:xfrm>
              <a:off x="796852" y="1204802"/>
              <a:ext cx="7838605" cy="0"/>
            </a:xfrm>
            <a:custGeom>
              <a:avLst/>
              <a:pathLst>
                <a:path w="7838605" h="0">
                  <a:moveTo>
                    <a:pt x="0" y="0"/>
                  </a:moveTo>
                  <a:lnTo>
                    <a:pt x="7838605" y="0"/>
                  </a:lnTo>
                  <a:lnTo>
                    <a:pt x="7838605" y="0"/>
                  </a:lnTo>
                </a:path>
              </a:pathLst>
            </a:custGeom>
            <a:ln w="6775" cap="flat">
              <a:solidFill>
                <a:srgbClr val="EBEBEB">
                  <a:alpha val="100000"/>
                </a:srgbClr>
              </a:solidFill>
              <a:prstDash val="solid"/>
              <a:round/>
            </a:ln>
          </p:spPr>
          <p:txBody>
            <a:bodyPr/>
            <a:lstStyle/>
            <a:p/>
          </p:txBody>
        </p:sp>
        <p:sp>
          <p:nvSpPr>
            <p:cNvPr id="8" name="pl8"/>
            <p:cNvSpPr/>
            <p:nvPr/>
          </p:nvSpPr>
          <p:spPr>
            <a:xfrm>
              <a:off x="796852" y="5074383"/>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9" name="pl9"/>
            <p:cNvSpPr/>
            <p:nvPr/>
          </p:nvSpPr>
          <p:spPr>
            <a:xfrm>
              <a:off x="796852" y="3968788"/>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0" name="pl10"/>
            <p:cNvSpPr/>
            <p:nvPr/>
          </p:nvSpPr>
          <p:spPr>
            <a:xfrm>
              <a:off x="796852" y="2863194"/>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1" name="pl11"/>
            <p:cNvSpPr/>
            <p:nvPr/>
          </p:nvSpPr>
          <p:spPr>
            <a:xfrm>
              <a:off x="796852" y="1757599"/>
              <a:ext cx="7838605" cy="0"/>
            </a:xfrm>
            <a:custGeom>
              <a:avLst/>
              <a:pathLst>
                <a:path w="7838605" h="0">
                  <a:moveTo>
                    <a:pt x="0" y="0"/>
                  </a:moveTo>
                  <a:lnTo>
                    <a:pt x="7838605" y="0"/>
                  </a:lnTo>
                  <a:lnTo>
                    <a:pt x="7838605" y="0"/>
                  </a:lnTo>
                </a:path>
              </a:pathLst>
            </a:custGeom>
            <a:ln w="13550" cap="flat">
              <a:solidFill>
                <a:srgbClr val="EBEBEB">
                  <a:alpha val="100000"/>
                </a:srgbClr>
              </a:solidFill>
              <a:prstDash val="solid"/>
              <a:round/>
            </a:ln>
          </p:spPr>
          <p:txBody>
            <a:bodyPr/>
            <a:lstStyle/>
            <a:p/>
          </p:txBody>
        </p:sp>
        <p:sp>
          <p:nvSpPr>
            <p:cNvPr id="12" name="pl12"/>
            <p:cNvSpPr/>
            <p:nvPr/>
          </p:nvSpPr>
          <p:spPr>
            <a:xfrm>
              <a:off x="112806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8007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3209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8410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36118"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88133"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40147"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92162"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4176"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96191"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8205"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00220"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52234"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304249" y="860973"/>
              <a:ext cx="0" cy="4414047"/>
            </a:xfrm>
            <a:custGeom>
              <a:avLst/>
              <a:pathLst>
                <a:path w="0" h="4414047">
                  <a:moveTo>
                    <a:pt x="0" y="44140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79654" y="4557517"/>
              <a:ext cx="496813" cy="516865"/>
            </a:xfrm>
            <a:prstGeom prst="rect">
              <a:avLst/>
            </a:prstGeom>
            <a:solidFill>
              <a:srgbClr val="1CABE2">
                <a:alpha val="100000"/>
              </a:srgbClr>
            </a:solidFill>
          </p:spPr>
          <p:txBody>
            <a:bodyPr/>
            <a:lstStyle/>
            <a:p/>
          </p:txBody>
        </p:sp>
        <p:sp>
          <p:nvSpPr>
            <p:cNvPr id="27" name="rc27"/>
            <p:cNvSpPr/>
            <p:nvPr/>
          </p:nvSpPr>
          <p:spPr>
            <a:xfrm>
              <a:off x="1431669" y="4563875"/>
              <a:ext cx="496813" cy="510508"/>
            </a:xfrm>
            <a:prstGeom prst="rect">
              <a:avLst/>
            </a:prstGeom>
            <a:solidFill>
              <a:srgbClr val="1CABE2">
                <a:alpha val="100000"/>
              </a:srgbClr>
            </a:solidFill>
          </p:spPr>
          <p:txBody>
            <a:bodyPr/>
            <a:lstStyle/>
            <a:p/>
          </p:txBody>
        </p:sp>
        <p:sp>
          <p:nvSpPr>
            <p:cNvPr id="28" name="rc28"/>
            <p:cNvSpPr/>
            <p:nvPr/>
          </p:nvSpPr>
          <p:spPr>
            <a:xfrm>
              <a:off x="1983683" y="4882894"/>
              <a:ext cx="496813" cy="191488"/>
            </a:xfrm>
            <a:prstGeom prst="rect">
              <a:avLst/>
            </a:prstGeom>
            <a:solidFill>
              <a:srgbClr val="1CABE2">
                <a:alpha val="100000"/>
              </a:srgbClr>
            </a:solidFill>
          </p:spPr>
          <p:txBody>
            <a:bodyPr/>
            <a:lstStyle/>
            <a:p/>
          </p:txBody>
        </p:sp>
        <p:sp>
          <p:nvSpPr>
            <p:cNvPr id="29" name="rc29"/>
            <p:cNvSpPr/>
            <p:nvPr/>
          </p:nvSpPr>
          <p:spPr>
            <a:xfrm>
              <a:off x="2535698" y="4864486"/>
              <a:ext cx="496813" cy="209897"/>
            </a:xfrm>
            <a:prstGeom prst="rect">
              <a:avLst/>
            </a:prstGeom>
            <a:solidFill>
              <a:srgbClr val="1CABE2">
                <a:alpha val="100000"/>
              </a:srgbClr>
            </a:solidFill>
          </p:spPr>
          <p:txBody>
            <a:bodyPr/>
            <a:lstStyle/>
            <a:p/>
          </p:txBody>
        </p:sp>
        <p:sp>
          <p:nvSpPr>
            <p:cNvPr id="30" name="rc30"/>
            <p:cNvSpPr/>
            <p:nvPr/>
          </p:nvSpPr>
          <p:spPr>
            <a:xfrm>
              <a:off x="3087712" y="4856525"/>
              <a:ext cx="496813" cy="217857"/>
            </a:xfrm>
            <a:prstGeom prst="rect">
              <a:avLst/>
            </a:prstGeom>
            <a:solidFill>
              <a:srgbClr val="1CABE2">
                <a:alpha val="100000"/>
              </a:srgbClr>
            </a:solidFill>
          </p:spPr>
          <p:txBody>
            <a:bodyPr/>
            <a:lstStyle/>
            <a:p/>
          </p:txBody>
        </p:sp>
        <p:sp>
          <p:nvSpPr>
            <p:cNvPr id="31" name="rc31"/>
            <p:cNvSpPr/>
            <p:nvPr/>
          </p:nvSpPr>
          <p:spPr>
            <a:xfrm>
              <a:off x="3639726" y="4071609"/>
              <a:ext cx="496813" cy="1002774"/>
            </a:xfrm>
            <a:prstGeom prst="rect">
              <a:avLst/>
            </a:prstGeom>
            <a:solidFill>
              <a:srgbClr val="1CABE2">
                <a:alpha val="100000"/>
              </a:srgbClr>
            </a:solidFill>
          </p:spPr>
          <p:txBody>
            <a:bodyPr/>
            <a:lstStyle/>
            <a:p/>
          </p:txBody>
        </p:sp>
        <p:sp>
          <p:nvSpPr>
            <p:cNvPr id="32" name="rc32"/>
            <p:cNvSpPr/>
            <p:nvPr/>
          </p:nvSpPr>
          <p:spPr>
            <a:xfrm>
              <a:off x="4191741" y="4166358"/>
              <a:ext cx="496813" cy="908024"/>
            </a:xfrm>
            <a:prstGeom prst="rect">
              <a:avLst/>
            </a:prstGeom>
            <a:solidFill>
              <a:srgbClr val="1CABE2">
                <a:alpha val="100000"/>
              </a:srgbClr>
            </a:solidFill>
          </p:spPr>
          <p:txBody>
            <a:bodyPr/>
            <a:lstStyle/>
            <a:p/>
          </p:txBody>
        </p:sp>
        <p:sp>
          <p:nvSpPr>
            <p:cNvPr id="33" name="rc33"/>
            <p:cNvSpPr/>
            <p:nvPr/>
          </p:nvSpPr>
          <p:spPr>
            <a:xfrm>
              <a:off x="4743755" y="4398367"/>
              <a:ext cx="496813" cy="676015"/>
            </a:xfrm>
            <a:prstGeom prst="rect">
              <a:avLst/>
            </a:prstGeom>
            <a:solidFill>
              <a:srgbClr val="1CABE2">
                <a:alpha val="100000"/>
              </a:srgbClr>
            </a:solidFill>
          </p:spPr>
          <p:txBody>
            <a:bodyPr/>
            <a:lstStyle/>
            <a:p/>
          </p:txBody>
        </p:sp>
        <p:sp>
          <p:nvSpPr>
            <p:cNvPr id="34" name="rc34"/>
            <p:cNvSpPr/>
            <p:nvPr/>
          </p:nvSpPr>
          <p:spPr>
            <a:xfrm>
              <a:off x="5295770" y="4968909"/>
              <a:ext cx="496813" cy="105473"/>
            </a:xfrm>
            <a:prstGeom prst="rect">
              <a:avLst/>
            </a:prstGeom>
            <a:solidFill>
              <a:srgbClr val="1CABE2">
                <a:alpha val="100000"/>
              </a:srgbClr>
            </a:solidFill>
          </p:spPr>
          <p:txBody>
            <a:bodyPr/>
            <a:lstStyle/>
            <a:p/>
          </p:txBody>
        </p:sp>
        <p:sp>
          <p:nvSpPr>
            <p:cNvPr id="35" name="rc35"/>
            <p:cNvSpPr/>
            <p:nvPr/>
          </p:nvSpPr>
          <p:spPr>
            <a:xfrm>
              <a:off x="5847784" y="5071398"/>
              <a:ext cx="496813" cy="2985"/>
            </a:xfrm>
            <a:prstGeom prst="rect">
              <a:avLst/>
            </a:prstGeom>
            <a:solidFill>
              <a:srgbClr val="1CABE2">
                <a:alpha val="100000"/>
              </a:srgbClr>
            </a:solidFill>
          </p:spPr>
          <p:txBody>
            <a:bodyPr/>
            <a:lstStyle/>
            <a:p/>
          </p:txBody>
        </p:sp>
        <p:sp>
          <p:nvSpPr>
            <p:cNvPr id="36" name="rc36"/>
            <p:cNvSpPr/>
            <p:nvPr/>
          </p:nvSpPr>
          <p:spPr>
            <a:xfrm>
              <a:off x="6399799" y="5069187"/>
              <a:ext cx="496813" cy="5196"/>
            </a:xfrm>
            <a:prstGeom prst="rect">
              <a:avLst/>
            </a:prstGeom>
            <a:solidFill>
              <a:srgbClr val="1CABE2">
                <a:alpha val="100000"/>
              </a:srgbClr>
            </a:solidFill>
          </p:spPr>
          <p:txBody>
            <a:bodyPr/>
            <a:lstStyle/>
            <a:p/>
          </p:txBody>
        </p:sp>
        <p:sp>
          <p:nvSpPr>
            <p:cNvPr id="37" name="rc37"/>
            <p:cNvSpPr/>
            <p:nvPr/>
          </p:nvSpPr>
          <p:spPr>
            <a:xfrm>
              <a:off x="6951813" y="4855143"/>
              <a:ext cx="496813" cy="219239"/>
            </a:xfrm>
            <a:prstGeom prst="rect">
              <a:avLst/>
            </a:prstGeom>
            <a:solidFill>
              <a:srgbClr val="1CABE2">
                <a:alpha val="100000"/>
              </a:srgbClr>
            </a:solidFill>
          </p:spPr>
          <p:txBody>
            <a:bodyPr/>
            <a:lstStyle/>
            <a:p/>
          </p:txBody>
        </p:sp>
        <p:sp>
          <p:nvSpPr>
            <p:cNvPr id="38" name="rc38"/>
            <p:cNvSpPr/>
            <p:nvPr/>
          </p:nvSpPr>
          <p:spPr>
            <a:xfrm>
              <a:off x="7503828" y="3126436"/>
              <a:ext cx="496813" cy="1947947"/>
            </a:xfrm>
            <a:prstGeom prst="rect">
              <a:avLst/>
            </a:prstGeom>
            <a:solidFill>
              <a:srgbClr val="1CABE2">
                <a:alpha val="100000"/>
              </a:srgbClr>
            </a:solidFill>
          </p:spPr>
          <p:txBody>
            <a:bodyPr/>
            <a:lstStyle/>
            <a:p/>
          </p:txBody>
        </p:sp>
        <p:sp>
          <p:nvSpPr>
            <p:cNvPr id="39" name="rc39"/>
            <p:cNvSpPr/>
            <p:nvPr/>
          </p:nvSpPr>
          <p:spPr>
            <a:xfrm>
              <a:off x="8055842" y="4505831"/>
              <a:ext cx="496813" cy="568551"/>
            </a:xfrm>
            <a:prstGeom prst="rect">
              <a:avLst/>
            </a:prstGeom>
            <a:solidFill>
              <a:srgbClr val="1CABE2">
                <a:alpha val="100000"/>
              </a:srgbClr>
            </a:solidFill>
          </p:spPr>
          <p:txBody>
            <a:bodyPr/>
            <a:lstStyle/>
            <a:p/>
          </p:txBody>
        </p:sp>
        <p:sp>
          <p:nvSpPr>
            <p:cNvPr id="40" name="pl40"/>
            <p:cNvSpPr/>
            <p:nvPr/>
          </p:nvSpPr>
          <p:spPr>
            <a:xfrm>
              <a:off x="1128061" y="1373284"/>
              <a:ext cx="7176188" cy="77917"/>
            </a:xfrm>
            <a:custGeom>
              <a:avLst/>
              <a:pathLst>
                <a:path w="7176188" h="77917">
                  <a:moveTo>
                    <a:pt x="0" y="38958"/>
                  </a:moveTo>
                  <a:lnTo>
                    <a:pt x="552014" y="38958"/>
                  </a:lnTo>
                  <a:lnTo>
                    <a:pt x="1104028" y="38958"/>
                  </a:lnTo>
                  <a:lnTo>
                    <a:pt x="1656043" y="77917"/>
                  </a:lnTo>
                  <a:lnTo>
                    <a:pt x="2208057" y="38958"/>
                  </a:lnTo>
                  <a:lnTo>
                    <a:pt x="2760072" y="38958"/>
                  </a:lnTo>
                  <a:lnTo>
                    <a:pt x="3312086" y="38958"/>
                  </a:lnTo>
                  <a:lnTo>
                    <a:pt x="3864101" y="0"/>
                  </a:lnTo>
                  <a:lnTo>
                    <a:pt x="4416115" y="38958"/>
                  </a:lnTo>
                  <a:lnTo>
                    <a:pt x="4968130" y="38958"/>
                  </a:lnTo>
                  <a:lnTo>
                    <a:pt x="5520144" y="38958"/>
                  </a:lnTo>
                  <a:lnTo>
                    <a:pt x="6072159" y="77917"/>
                  </a:lnTo>
                  <a:lnTo>
                    <a:pt x="6624173" y="77917"/>
                  </a:lnTo>
                  <a:lnTo>
                    <a:pt x="7176188" y="77917"/>
                  </a:lnTo>
                </a:path>
              </a:pathLst>
            </a:custGeom>
            <a:ln w="27101" cap="flat">
              <a:solidFill>
                <a:srgbClr val="00833D">
                  <a:alpha val="100000"/>
                </a:srgbClr>
              </a:solidFill>
              <a:prstDash val="solid"/>
              <a:round/>
            </a:ln>
          </p:spPr>
          <p:txBody>
            <a:bodyPr/>
            <a:lstStyle/>
            <a:p/>
          </p:txBody>
        </p:sp>
        <p:sp>
          <p:nvSpPr>
            <p:cNvPr id="41" name="pl41"/>
            <p:cNvSpPr/>
            <p:nvPr/>
          </p:nvSpPr>
          <p:spPr>
            <a:xfrm>
              <a:off x="1128061" y="1568078"/>
              <a:ext cx="7176188" cy="623343"/>
            </a:xfrm>
            <a:custGeom>
              <a:avLst/>
              <a:pathLst>
                <a:path w="7176188" h="623343">
                  <a:moveTo>
                    <a:pt x="0" y="623343"/>
                  </a:moveTo>
                  <a:lnTo>
                    <a:pt x="552014" y="194794"/>
                  </a:lnTo>
                  <a:lnTo>
                    <a:pt x="1104028" y="116876"/>
                  </a:lnTo>
                  <a:lnTo>
                    <a:pt x="1656043" y="116876"/>
                  </a:lnTo>
                  <a:lnTo>
                    <a:pt x="2208057" y="77917"/>
                  </a:lnTo>
                  <a:lnTo>
                    <a:pt x="2760072" y="77917"/>
                  </a:lnTo>
                  <a:lnTo>
                    <a:pt x="3312086" y="38958"/>
                  </a:lnTo>
                  <a:lnTo>
                    <a:pt x="3864101" y="0"/>
                  </a:lnTo>
                  <a:lnTo>
                    <a:pt x="4416115" y="38958"/>
                  </a:lnTo>
                  <a:lnTo>
                    <a:pt x="4968130" y="38958"/>
                  </a:lnTo>
                  <a:lnTo>
                    <a:pt x="5520144" y="38958"/>
                  </a:lnTo>
                  <a:lnTo>
                    <a:pt x="6072159" y="116876"/>
                  </a:lnTo>
                  <a:lnTo>
                    <a:pt x="6624173" y="77917"/>
                  </a:lnTo>
                  <a:lnTo>
                    <a:pt x="7176188" y="77917"/>
                  </a:lnTo>
                </a:path>
              </a:pathLst>
            </a:custGeom>
            <a:ln w="27101" cap="flat">
              <a:solidFill>
                <a:srgbClr val="002759">
                  <a:alpha val="100000"/>
                </a:srgbClr>
              </a:solidFill>
              <a:prstDash val="solid"/>
              <a:round/>
            </a:ln>
          </p:spPr>
          <p:txBody>
            <a:bodyPr/>
            <a:lstStyle/>
            <a:p/>
          </p:txBody>
        </p:sp>
        <p:sp>
          <p:nvSpPr>
            <p:cNvPr id="42" name="pt42"/>
            <p:cNvSpPr/>
            <p:nvPr/>
          </p:nvSpPr>
          <p:spPr>
            <a:xfrm>
              <a:off x="1096459"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096459" y="21598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1648474"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48474" y="1731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2200488"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200488"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752503" y="14196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2752503"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304517"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3304517"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856532"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3856532"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408546"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4408546" y="1575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960561" y="13416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4960561" y="15364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512575"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9" name="pt59"/>
            <p:cNvSpPr/>
            <p:nvPr/>
          </p:nvSpPr>
          <p:spPr>
            <a:xfrm>
              <a:off x="5512575" y="1575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64590"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1" name="pt61"/>
            <p:cNvSpPr/>
            <p:nvPr/>
          </p:nvSpPr>
          <p:spPr>
            <a:xfrm>
              <a:off x="6064590" y="1575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616604" y="13806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3" name="pt63"/>
            <p:cNvSpPr/>
            <p:nvPr/>
          </p:nvSpPr>
          <p:spPr>
            <a:xfrm>
              <a:off x="6616604" y="15754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68619" y="14196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5" name="pt65"/>
            <p:cNvSpPr/>
            <p:nvPr/>
          </p:nvSpPr>
          <p:spPr>
            <a:xfrm>
              <a:off x="7168619" y="1653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720633" y="14196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7" name="pt67"/>
            <p:cNvSpPr/>
            <p:nvPr/>
          </p:nvSpPr>
          <p:spPr>
            <a:xfrm>
              <a:off x="7720633"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8272647" y="14196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69" name="pt69"/>
            <p:cNvSpPr/>
            <p:nvPr/>
          </p:nvSpPr>
          <p:spPr>
            <a:xfrm>
              <a:off x="8272647" y="1614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94959" y="4429684"/>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a:t>
              </a:r>
            </a:p>
          </p:txBody>
        </p:sp>
        <p:sp>
          <p:nvSpPr>
            <p:cNvPr id="71" name="tx71"/>
            <p:cNvSpPr/>
            <p:nvPr/>
          </p:nvSpPr>
          <p:spPr>
            <a:xfrm>
              <a:off x="1646974" y="4436041"/>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9</a:t>
              </a:r>
            </a:p>
          </p:txBody>
        </p:sp>
        <p:sp>
          <p:nvSpPr>
            <p:cNvPr id="72" name="tx72"/>
            <p:cNvSpPr/>
            <p:nvPr/>
          </p:nvSpPr>
          <p:spPr>
            <a:xfrm>
              <a:off x="2198988" y="4755061"/>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a:t>
              </a:r>
            </a:p>
          </p:txBody>
        </p:sp>
        <p:sp>
          <p:nvSpPr>
            <p:cNvPr id="73" name="tx73"/>
            <p:cNvSpPr/>
            <p:nvPr/>
          </p:nvSpPr>
          <p:spPr>
            <a:xfrm>
              <a:off x="2751003" y="4736653"/>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a:t>
              </a:r>
            </a:p>
          </p:txBody>
        </p:sp>
        <p:sp>
          <p:nvSpPr>
            <p:cNvPr id="74" name="tx74"/>
            <p:cNvSpPr/>
            <p:nvPr/>
          </p:nvSpPr>
          <p:spPr>
            <a:xfrm>
              <a:off x="3303017" y="4728692"/>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a:t>
              </a:r>
            </a:p>
          </p:txBody>
        </p:sp>
        <p:sp>
          <p:nvSpPr>
            <p:cNvPr id="75" name="tx75"/>
            <p:cNvSpPr/>
            <p:nvPr/>
          </p:nvSpPr>
          <p:spPr>
            <a:xfrm>
              <a:off x="3821930" y="394377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18</a:t>
              </a:r>
            </a:p>
          </p:txBody>
        </p:sp>
        <p:sp>
          <p:nvSpPr>
            <p:cNvPr id="76" name="tx76"/>
            <p:cNvSpPr/>
            <p:nvPr/>
          </p:nvSpPr>
          <p:spPr>
            <a:xfrm>
              <a:off x="4373945" y="403852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16</a:t>
              </a:r>
            </a:p>
          </p:txBody>
        </p:sp>
        <p:sp>
          <p:nvSpPr>
            <p:cNvPr id="77" name="tx77"/>
            <p:cNvSpPr/>
            <p:nvPr/>
          </p:nvSpPr>
          <p:spPr>
            <a:xfrm>
              <a:off x="4925959" y="427053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12</a:t>
              </a:r>
            </a:p>
          </p:txBody>
        </p:sp>
        <p:sp>
          <p:nvSpPr>
            <p:cNvPr id="78" name="tx78"/>
            <p:cNvSpPr/>
            <p:nvPr/>
          </p:nvSpPr>
          <p:spPr>
            <a:xfrm>
              <a:off x="5511075" y="4841076"/>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2</a:t>
              </a:r>
            </a:p>
          </p:txBody>
        </p:sp>
        <p:sp>
          <p:nvSpPr>
            <p:cNvPr id="79" name="tx79"/>
            <p:cNvSpPr/>
            <p:nvPr/>
          </p:nvSpPr>
          <p:spPr>
            <a:xfrm>
              <a:off x="5978690" y="4943565"/>
              <a:ext cx="235000"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&lt;0.5</a:t>
              </a:r>
            </a:p>
          </p:txBody>
        </p:sp>
        <p:sp>
          <p:nvSpPr>
            <p:cNvPr id="80" name="tx80"/>
            <p:cNvSpPr/>
            <p:nvPr/>
          </p:nvSpPr>
          <p:spPr>
            <a:xfrm>
              <a:off x="6530705" y="4941353"/>
              <a:ext cx="235000"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&lt;0.5</a:t>
              </a:r>
            </a:p>
          </p:txBody>
        </p:sp>
        <p:sp>
          <p:nvSpPr>
            <p:cNvPr id="81" name="tx81"/>
            <p:cNvSpPr/>
            <p:nvPr/>
          </p:nvSpPr>
          <p:spPr>
            <a:xfrm>
              <a:off x="7167118" y="4727310"/>
              <a:ext cx="66202"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4</a:t>
              </a:r>
            </a:p>
          </p:txBody>
        </p:sp>
        <p:sp>
          <p:nvSpPr>
            <p:cNvPr id="82" name="tx82"/>
            <p:cNvSpPr/>
            <p:nvPr/>
          </p:nvSpPr>
          <p:spPr>
            <a:xfrm>
              <a:off x="7686032" y="299860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35</a:t>
              </a:r>
            </a:p>
          </p:txBody>
        </p:sp>
        <p:sp>
          <p:nvSpPr>
            <p:cNvPr id="83" name="tx83"/>
            <p:cNvSpPr/>
            <p:nvPr/>
          </p:nvSpPr>
          <p:spPr>
            <a:xfrm>
              <a:off x="8238046" y="4377998"/>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58AB">
                      <a:alpha val="100000"/>
                    </a:srgbClr>
                  </a:solidFill>
                  <a:latin typeface="Arial"/>
                  <a:cs typeface="Arial"/>
                </a:rPr>
                <a:t>10</a:t>
              </a:r>
            </a:p>
          </p:txBody>
        </p:sp>
        <p:sp>
          <p:nvSpPr>
            <p:cNvPr id="84" name="tx84"/>
            <p:cNvSpPr/>
            <p:nvPr/>
          </p:nvSpPr>
          <p:spPr>
            <a:xfrm>
              <a:off x="1061858"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5" name="tx85"/>
            <p:cNvSpPr/>
            <p:nvPr/>
          </p:nvSpPr>
          <p:spPr>
            <a:xfrm>
              <a:off x="1613873"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6" name="tx86"/>
            <p:cNvSpPr/>
            <p:nvPr/>
          </p:nvSpPr>
          <p:spPr>
            <a:xfrm>
              <a:off x="2165887"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7" name="tx87"/>
            <p:cNvSpPr/>
            <p:nvPr/>
          </p:nvSpPr>
          <p:spPr>
            <a:xfrm>
              <a:off x="2717901" y="1263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93</a:t>
              </a:r>
            </a:p>
          </p:txBody>
        </p:sp>
        <p:sp>
          <p:nvSpPr>
            <p:cNvPr id="88" name="tx88"/>
            <p:cNvSpPr/>
            <p:nvPr/>
          </p:nvSpPr>
          <p:spPr>
            <a:xfrm>
              <a:off x="3269916"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89" name="tx89"/>
            <p:cNvSpPr/>
            <p:nvPr/>
          </p:nvSpPr>
          <p:spPr>
            <a:xfrm>
              <a:off x="3821930"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90" name="tx90"/>
            <p:cNvSpPr/>
            <p:nvPr/>
          </p:nvSpPr>
          <p:spPr>
            <a:xfrm>
              <a:off x="4373945"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91" name="tx91"/>
            <p:cNvSpPr/>
            <p:nvPr/>
          </p:nvSpPr>
          <p:spPr>
            <a:xfrm>
              <a:off x="4925959" y="1185795"/>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95</a:t>
              </a:r>
            </a:p>
          </p:txBody>
        </p:sp>
        <p:sp>
          <p:nvSpPr>
            <p:cNvPr id="92" name="tx92"/>
            <p:cNvSpPr/>
            <p:nvPr/>
          </p:nvSpPr>
          <p:spPr>
            <a:xfrm>
              <a:off x="5477974"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93" name="tx93"/>
            <p:cNvSpPr/>
            <p:nvPr/>
          </p:nvSpPr>
          <p:spPr>
            <a:xfrm>
              <a:off x="6029988"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94" name="tx94"/>
            <p:cNvSpPr/>
            <p:nvPr/>
          </p:nvSpPr>
          <p:spPr>
            <a:xfrm>
              <a:off x="6582003" y="1224754"/>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94</a:t>
              </a:r>
            </a:p>
          </p:txBody>
        </p:sp>
        <p:sp>
          <p:nvSpPr>
            <p:cNvPr id="95" name="tx95"/>
            <p:cNvSpPr/>
            <p:nvPr/>
          </p:nvSpPr>
          <p:spPr>
            <a:xfrm>
              <a:off x="7134017" y="1263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93</a:t>
              </a:r>
            </a:p>
          </p:txBody>
        </p:sp>
        <p:sp>
          <p:nvSpPr>
            <p:cNvPr id="96" name="tx96"/>
            <p:cNvSpPr/>
            <p:nvPr/>
          </p:nvSpPr>
          <p:spPr>
            <a:xfrm>
              <a:off x="7686032" y="1263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93</a:t>
              </a:r>
            </a:p>
          </p:txBody>
        </p:sp>
        <p:sp>
          <p:nvSpPr>
            <p:cNvPr id="97" name="tx97"/>
            <p:cNvSpPr/>
            <p:nvPr/>
          </p:nvSpPr>
          <p:spPr>
            <a:xfrm>
              <a:off x="8238046" y="126371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833D">
                      <a:alpha val="100000"/>
                    </a:srgbClr>
                  </a:solidFill>
                  <a:latin typeface="Arial"/>
                  <a:cs typeface="Arial"/>
                </a:rPr>
                <a:t>93</a:t>
              </a:r>
            </a:p>
          </p:txBody>
        </p:sp>
        <p:sp>
          <p:nvSpPr>
            <p:cNvPr id="98" name="tx98"/>
            <p:cNvSpPr/>
            <p:nvPr/>
          </p:nvSpPr>
          <p:spPr>
            <a:xfrm>
              <a:off x="1061858" y="2285166"/>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74</a:t>
              </a:r>
            </a:p>
          </p:txBody>
        </p:sp>
        <p:sp>
          <p:nvSpPr>
            <p:cNvPr id="99" name="tx99"/>
            <p:cNvSpPr/>
            <p:nvPr/>
          </p:nvSpPr>
          <p:spPr>
            <a:xfrm>
              <a:off x="1613873" y="1856617"/>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85</a:t>
              </a:r>
            </a:p>
          </p:txBody>
        </p:sp>
        <p:sp>
          <p:nvSpPr>
            <p:cNvPr id="100" name="tx100"/>
            <p:cNvSpPr/>
            <p:nvPr/>
          </p:nvSpPr>
          <p:spPr>
            <a:xfrm>
              <a:off x="2165887"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01" name="tx101"/>
            <p:cNvSpPr/>
            <p:nvPr/>
          </p:nvSpPr>
          <p:spPr>
            <a:xfrm>
              <a:off x="2717901"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02" name="tx102"/>
            <p:cNvSpPr/>
            <p:nvPr/>
          </p:nvSpPr>
          <p:spPr>
            <a:xfrm>
              <a:off x="3269916"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3" name="tx103"/>
            <p:cNvSpPr/>
            <p:nvPr/>
          </p:nvSpPr>
          <p:spPr>
            <a:xfrm>
              <a:off x="3821930"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04" name="tx104"/>
            <p:cNvSpPr/>
            <p:nvPr/>
          </p:nvSpPr>
          <p:spPr>
            <a:xfrm>
              <a:off x="4373945" y="17007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89</a:t>
              </a:r>
            </a:p>
          </p:txBody>
        </p:sp>
        <p:sp>
          <p:nvSpPr>
            <p:cNvPr id="105" name="tx105"/>
            <p:cNvSpPr/>
            <p:nvPr/>
          </p:nvSpPr>
          <p:spPr>
            <a:xfrm>
              <a:off x="4925959" y="1661823"/>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90</a:t>
              </a:r>
            </a:p>
          </p:txBody>
        </p:sp>
        <p:sp>
          <p:nvSpPr>
            <p:cNvPr id="106" name="tx106"/>
            <p:cNvSpPr/>
            <p:nvPr/>
          </p:nvSpPr>
          <p:spPr>
            <a:xfrm>
              <a:off x="5477974" y="17007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89</a:t>
              </a:r>
            </a:p>
          </p:txBody>
        </p:sp>
        <p:sp>
          <p:nvSpPr>
            <p:cNvPr id="107" name="tx107"/>
            <p:cNvSpPr/>
            <p:nvPr/>
          </p:nvSpPr>
          <p:spPr>
            <a:xfrm>
              <a:off x="6029988" y="17007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89</a:t>
              </a:r>
            </a:p>
          </p:txBody>
        </p:sp>
        <p:sp>
          <p:nvSpPr>
            <p:cNvPr id="108" name="tx108"/>
            <p:cNvSpPr/>
            <p:nvPr/>
          </p:nvSpPr>
          <p:spPr>
            <a:xfrm>
              <a:off x="6582003" y="1700781"/>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89</a:t>
              </a:r>
            </a:p>
          </p:txBody>
        </p:sp>
        <p:sp>
          <p:nvSpPr>
            <p:cNvPr id="109" name="tx109"/>
            <p:cNvSpPr/>
            <p:nvPr/>
          </p:nvSpPr>
          <p:spPr>
            <a:xfrm>
              <a:off x="7134017" y="1778699"/>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87</a:t>
              </a:r>
            </a:p>
          </p:txBody>
        </p:sp>
        <p:sp>
          <p:nvSpPr>
            <p:cNvPr id="110" name="tx110"/>
            <p:cNvSpPr/>
            <p:nvPr/>
          </p:nvSpPr>
          <p:spPr>
            <a:xfrm>
              <a:off x="7686032"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11" name="tx111"/>
            <p:cNvSpPr/>
            <p:nvPr/>
          </p:nvSpPr>
          <p:spPr>
            <a:xfrm>
              <a:off x="8238046" y="1739740"/>
              <a:ext cx="132405" cy="85222"/>
            </a:xfrm>
            <a:prstGeom prst="rect">
              <a:avLst/>
            </a:prstGeom>
            <a:noFill/>
          </p:spPr>
          <p:txBody>
            <a:bodyPr lIns="0" rIns="0" tIns="0" bIns="0" anchorCtr="1" anchor="ctr" wrap="none"/>
            <a:lstStyle/>
            <a:p>
              <a:pPr algn="l" marL="0" marR="0" indent="0">
                <a:spcBef>
                  <a:spcPts val="0"/>
                </a:spcBef>
                <a:spcAft>
                  <a:spcPts val="0"/>
                </a:spcAft>
              </a:pPr>
              <a:r>
                <a:rPr sz="938" i="0" b="0">
                  <a:solidFill>
                    <a:srgbClr val="002759">
                      <a:alpha val="100000"/>
                    </a:srgbClr>
                  </a:solidFill>
                  <a:latin typeface="Arial"/>
                  <a:cs typeface="Arial"/>
                </a:rPr>
                <a:t>88</a:t>
              </a:r>
            </a:p>
          </p:txBody>
        </p:sp>
        <p:sp>
          <p:nvSpPr>
            <p:cNvPr id="112" name="rc112"/>
            <p:cNvSpPr/>
            <p:nvPr/>
          </p:nvSpPr>
          <p:spPr>
            <a:xfrm>
              <a:off x="796852" y="860973"/>
              <a:ext cx="7838605" cy="4414047"/>
            </a:xfrm>
            <a:prstGeom prst="rect">
              <a:avLst/>
            </a:prstGeom>
            <a:noFill/>
            <a:ln w="13550" cap="rnd">
              <a:solidFill>
                <a:srgbClr val="BEBEBE">
                  <a:alpha val="100000"/>
                </a:srgbClr>
              </a:solidFill>
              <a:prstDash val="solid"/>
              <a:round/>
            </a:ln>
          </p:spPr>
          <p:txBody>
            <a:bodyPr/>
            <a:lstStyle/>
            <a:p/>
          </p:txBody>
        </p:sp>
        <p:sp>
          <p:nvSpPr>
            <p:cNvPr id="113" name="tx113"/>
            <p:cNvSpPr/>
            <p:nvPr/>
          </p:nvSpPr>
          <p:spPr>
            <a:xfrm>
              <a:off x="4312218" y="713542"/>
              <a:ext cx="8078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European Union</a:t>
              </a:r>
            </a:p>
          </p:txBody>
        </p:sp>
        <p:sp>
          <p:nvSpPr>
            <p:cNvPr id="114" name="tx114"/>
            <p:cNvSpPr/>
            <p:nvPr/>
          </p:nvSpPr>
          <p:spPr>
            <a:xfrm rot="-5400000">
              <a:off x="98669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115" name="tx115"/>
            <p:cNvSpPr/>
            <p:nvPr/>
          </p:nvSpPr>
          <p:spPr>
            <a:xfrm rot="-5400000">
              <a:off x="153870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116" name="tx116"/>
            <p:cNvSpPr/>
            <p:nvPr/>
          </p:nvSpPr>
          <p:spPr>
            <a:xfrm rot="-5400000">
              <a:off x="209072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117" name="tx117"/>
            <p:cNvSpPr/>
            <p:nvPr/>
          </p:nvSpPr>
          <p:spPr>
            <a:xfrm rot="-5400000">
              <a:off x="264273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8" name="tx118"/>
            <p:cNvSpPr/>
            <p:nvPr/>
          </p:nvSpPr>
          <p:spPr>
            <a:xfrm rot="-5400000">
              <a:off x="319475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119" name="tx119"/>
            <p:cNvSpPr/>
            <p:nvPr/>
          </p:nvSpPr>
          <p:spPr>
            <a:xfrm rot="-5400000">
              <a:off x="374676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120" name="tx120"/>
            <p:cNvSpPr/>
            <p:nvPr/>
          </p:nvSpPr>
          <p:spPr>
            <a:xfrm rot="-5400000">
              <a:off x="429878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121" name="tx121"/>
            <p:cNvSpPr/>
            <p:nvPr/>
          </p:nvSpPr>
          <p:spPr>
            <a:xfrm rot="-5400000">
              <a:off x="48507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2" name="tx122"/>
            <p:cNvSpPr/>
            <p:nvPr/>
          </p:nvSpPr>
          <p:spPr>
            <a:xfrm rot="-5400000">
              <a:off x="540281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123" name="tx123"/>
            <p:cNvSpPr/>
            <p:nvPr/>
          </p:nvSpPr>
          <p:spPr>
            <a:xfrm rot="-5400000">
              <a:off x="595482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124" name="tx124"/>
            <p:cNvSpPr/>
            <p:nvPr/>
          </p:nvSpPr>
          <p:spPr>
            <a:xfrm rot="-5400000">
              <a:off x="650683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125" name="tx125"/>
            <p:cNvSpPr/>
            <p:nvPr/>
          </p:nvSpPr>
          <p:spPr>
            <a:xfrm rot="-5400000">
              <a:off x="705885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126" name="tx126"/>
            <p:cNvSpPr/>
            <p:nvPr/>
          </p:nvSpPr>
          <p:spPr>
            <a:xfrm rot="-5400000">
              <a:off x="761086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7" name="tx127"/>
            <p:cNvSpPr/>
            <p:nvPr/>
          </p:nvSpPr>
          <p:spPr>
            <a:xfrm rot="-5400000">
              <a:off x="816288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8" name="tx128"/>
            <p:cNvSpPr/>
            <p:nvPr/>
          </p:nvSpPr>
          <p:spPr>
            <a:xfrm>
              <a:off x="578865" y="502889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129" name="tx129"/>
            <p:cNvSpPr/>
            <p:nvPr/>
          </p:nvSpPr>
          <p:spPr>
            <a:xfrm>
              <a:off x="508182" y="3923297"/>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20K</a:t>
              </a:r>
            </a:p>
          </p:txBody>
        </p:sp>
        <p:sp>
          <p:nvSpPr>
            <p:cNvPr id="130" name="tx130"/>
            <p:cNvSpPr/>
            <p:nvPr/>
          </p:nvSpPr>
          <p:spPr>
            <a:xfrm>
              <a:off x="508182" y="2817702"/>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40K</a:t>
              </a:r>
            </a:p>
          </p:txBody>
        </p:sp>
        <p:sp>
          <p:nvSpPr>
            <p:cNvPr id="131" name="tx131"/>
            <p:cNvSpPr/>
            <p:nvPr/>
          </p:nvSpPr>
          <p:spPr>
            <a:xfrm>
              <a:off x="508182" y="1712108"/>
              <a:ext cx="2260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60K</a:t>
              </a:r>
            </a:p>
          </p:txBody>
        </p:sp>
        <p:sp>
          <p:nvSpPr>
            <p:cNvPr id="132" name="tx132"/>
            <p:cNvSpPr/>
            <p:nvPr/>
          </p:nvSpPr>
          <p:spPr>
            <a:xfrm>
              <a:off x="8698088" y="502889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33" name="tx133"/>
            <p:cNvSpPr/>
            <p:nvPr/>
          </p:nvSpPr>
          <p:spPr>
            <a:xfrm>
              <a:off x="8698088" y="424971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134" name="tx134"/>
            <p:cNvSpPr/>
            <p:nvPr/>
          </p:nvSpPr>
          <p:spPr>
            <a:xfrm>
              <a:off x="8698088" y="34705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135" name="tx135"/>
            <p:cNvSpPr/>
            <p:nvPr/>
          </p:nvSpPr>
          <p:spPr>
            <a:xfrm>
              <a:off x="8698088" y="269135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136" name="tx136"/>
            <p:cNvSpPr/>
            <p:nvPr/>
          </p:nvSpPr>
          <p:spPr>
            <a:xfrm>
              <a:off x="8698088" y="191217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137" name="tx137"/>
            <p:cNvSpPr/>
            <p:nvPr/>
          </p:nvSpPr>
          <p:spPr>
            <a:xfrm>
              <a:off x="8698088" y="1132997"/>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38" name="tx138"/>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139" name="tx139"/>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140" name="pl140"/>
            <p:cNvSpPr/>
            <p:nvPr/>
          </p:nvSpPr>
          <p:spPr>
            <a:xfrm>
              <a:off x="3280305"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41" name="pt141"/>
            <p:cNvSpPr/>
            <p:nvPr/>
          </p:nvSpPr>
          <p:spPr>
            <a:xfrm>
              <a:off x="3336486" y="607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2" name="pl142"/>
            <p:cNvSpPr/>
            <p:nvPr/>
          </p:nvSpPr>
          <p:spPr>
            <a:xfrm>
              <a:off x="4027102"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43" name="pt143"/>
            <p:cNvSpPr/>
            <p:nvPr/>
          </p:nvSpPr>
          <p:spPr>
            <a:xfrm>
              <a:off x="4083283" y="60715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44" name="tx144"/>
            <p:cNvSpPr/>
            <p:nvPr/>
          </p:nvSpPr>
          <p:spPr>
            <a:xfrm>
              <a:off x="354740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145" name="tx145"/>
            <p:cNvSpPr/>
            <p:nvPr/>
          </p:nvSpPr>
          <p:spPr>
            <a:xfrm>
              <a:off x="4294202"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46" name="rc146"/>
            <p:cNvSpPr/>
            <p:nvPr/>
          </p:nvSpPr>
          <p:spPr>
            <a:xfrm>
              <a:off x="4969721" y="6002425"/>
              <a:ext cx="201456" cy="201456"/>
            </a:xfrm>
            <a:prstGeom prst="rect">
              <a:avLst/>
            </a:prstGeom>
            <a:solidFill>
              <a:srgbClr val="1CABE2">
                <a:alpha val="100000"/>
              </a:srgbClr>
            </a:solidFill>
          </p:spPr>
          <p:txBody>
            <a:bodyPr/>
            <a:lstStyle/>
            <a:p/>
          </p:txBody>
        </p:sp>
        <p:sp>
          <p:nvSpPr>
            <p:cNvPr id="147" name="tx147"/>
            <p:cNvSpPr/>
            <p:nvPr/>
          </p:nvSpPr>
          <p:spPr>
            <a:xfrm>
              <a:off x="5249766"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148" name="tx148"/>
            <p:cNvSpPr/>
            <p:nvPr/>
          </p:nvSpPr>
          <p:spPr>
            <a:xfrm>
              <a:off x="2304242"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149" name="tx149"/>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151" name="tx151"/>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(European Union).
In 2025, there were 10,285 confirmed measles cases - a decrease from 35,238 in 2024.
Measles cases were reported in 26 countries (Austria, Belgium, Bulgaria, Croatia, Cyprus, Czechia, Denmark, Estonia, Finland, France, Germany, Greece, Hungary, Ireland, Italy, Latvia, Lithuania, Luxembourg, Netherlands (Kingdom of the), Poland, Portugal, Romania, Slovakia, Slovenia, Spain, and Sweden). Romania reported the highest number of cases (n=6,834), accounting for 66% of total cases in the region.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European Union, 1 out of 27 (4%) countries had MCV1 coverage below 70% in 2025. This was Romania, which accounts for approximately 178,000 (5%) of the total annual cohort of surviving infants in the region.
There were 19 (70%) countries that achieved MCV1 of 90% or higher, accounting for 3.1 million (83%)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19 countries achieved at least 90% MCV1 coverage, while 1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Belgium had the highest coverage (96%), while Romania had the lowest coverage (66%).
MCV1 coverage increased in 2 out of these 20 countries between 2024 and 2025. The largest increase was 5 percentage points in Austria from 90% to 95%.
9 countries saw a decrease in coverage (Bulgaria, Croatia, Cyprus, Czechia, Greece, Ireland, Poland, Slovenia, and The Netherlands). The largest decline was 8% points in Cyprus from 99% to 91%. Coverage remained constant between 2024 and 2025 in the remaining 9 countries.
In 2025, 12 out of these 20 countries had achieved MCV1 coverage of at least 90%.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18 of these 20 countries (Bulgaria, Croatia, Czechia, Denmark, Estonia, Finland, Germany, Greece, Ireland, Lithuania, Malta, Poland, Portugal, Romania, Slovakia, Spain, Sweden, and The Netherlands). The largest decline in coverage was 24% points in Romania from 90% in 2019 to 66% in 2025. Coverage was unchanged in 2 of these 20 countries (Austria and Belgium).</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62554"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74916"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87278"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99639" y="660111"/>
              <a:ext cx="0" cy="5171243"/>
            </a:xfrm>
            <a:custGeom>
              <a:avLst/>
              <a:pathLst>
                <a:path w="0" h="5171243">
                  <a:moveTo>
                    <a:pt x="0" y="5171243"/>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603901" y="5717284"/>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9" name="pl9"/>
            <p:cNvSpPr/>
            <p:nvPr/>
          </p:nvSpPr>
          <p:spPr>
            <a:xfrm>
              <a:off x="1603901" y="5527164"/>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0" name="pl10"/>
            <p:cNvSpPr/>
            <p:nvPr/>
          </p:nvSpPr>
          <p:spPr>
            <a:xfrm>
              <a:off x="1603901" y="5337045"/>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1" name="pl11"/>
            <p:cNvSpPr/>
            <p:nvPr/>
          </p:nvSpPr>
          <p:spPr>
            <a:xfrm>
              <a:off x="1603901" y="5146926"/>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2" name="pl12"/>
            <p:cNvSpPr/>
            <p:nvPr/>
          </p:nvSpPr>
          <p:spPr>
            <a:xfrm>
              <a:off x="1603901" y="4956807"/>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3" name="pl13"/>
            <p:cNvSpPr/>
            <p:nvPr/>
          </p:nvSpPr>
          <p:spPr>
            <a:xfrm>
              <a:off x="1603901" y="4766687"/>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4" name="pl14"/>
            <p:cNvSpPr/>
            <p:nvPr/>
          </p:nvSpPr>
          <p:spPr>
            <a:xfrm>
              <a:off x="1603901" y="4576568"/>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5" name="pl15"/>
            <p:cNvSpPr/>
            <p:nvPr/>
          </p:nvSpPr>
          <p:spPr>
            <a:xfrm>
              <a:off x="1603901" y="4386449"/>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6" name="pl16"/>
            <p:cNvSpPr/>
            <p:nvPr/>
          </p:nvSpPr>
          <p:spPr>
            <a:xfrm>
              <a:off x="1603901" y="4196330"/>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7" name="pl17"/>
            <p:cNvSpPr/>
            <p:nvPr/>
          </p:nvSpPr>
          <p:spPr>
            <a:xfrm>
              <a:off x="1603901" y="4006210"/>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8" name="pl18"/>
            <p:cNvSpPr/>
            <p:nvPr/>
          </p:nvSpPr>
          <p:spPr>
            <a:xfrm>
              <a:off x="1603901" y="3816091"/>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19" name="pl19"/>
            <p:cNvSpPr/>
            <p:nvPr/>
          </p:nvSpPr>
          <p:spPr>
            <a:xfrm>
              <a:off x="1603901" y="3625972"/>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0" name="pl20"/>
            <p:cNvSpPr/>
            <p:nvPr/>
          </p:nvSpPr>
          <p:spPr>
            <a:xfrm>
              <a:off x="1603901" y="3435852"/>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1" name="pl21"/>
            <p:cNvSpPr/>
            <p:nvPr/>
          </p:nvSpPr>
          <p:spPr>
            <a:xfrm>
              <a:off x="1603901" y="3245733"/>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2" name="pl22"/>
            <p:cNvSpPr/>
            <p:nvPr/>
          </p:nvSpPr>
          <p:spPr>
            <a:xfrm>
              <a:off x="1603901" y="3055614"/>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3" name="pl23"/>
            <p:cNvSpPr/>
            <p:nvPr/>
          </p:nvSpPr>
          <p:spPr>
            <a:xfrm>
              <a:off x="1603901" y="2865495"/>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4" name="pl24"/>
            <p:cNvSpPr/>
            <p:nvPr/>
          </p:nvSpPr>
          <p:spPr>
            <a:xfrm>
              <a:off x="1603901" y="2675375"/>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5" name="pl25"/>
            <p:cNvSpPr/>
            <p:nvPr/>
          </p:nvSpPr>
          <p:spPr>
            <a:xfrm>
              <a:off x="1603901" y="2485256"/>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6" name="pl26"/>
            <p:cNvSpPr/>
            <p:nvPr/>
          </p:nvSpPr>
          <p:spPr>
            <a:xfrm>
              <a:off x="1603901" y="2295137"/>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7" name="pl27"/>
            <p:cNvSpPr/>
            <p:nvPr/>
          </p:nvSpPr>
          <p:spPr>
            <a:xfrm>
              <a:off x="1603901" y="2105018"/>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8" name="pl28"/>
            <p:cNvSpPr/>
            <p:nvPr/>
          </p:nvSpPr>
          <p:spPr>
            <a:xfrm>
              <a:off x="1603901" y="1914898"/>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29" name="pl29"/>
            <p:cNvSpPr/>
            <p:nvPr/>
          </p:nvSpPr>
          <p:spPr>
            <a:xfrm>
              <a:off x="1603901" y="1724779"/>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0" name="pl30"/>
            <p:cNvSpPr/>
            <p:nvPr/>
          </p:nvSpPr>
          <p:spPr>
            <a:xfrm>
              <a:off x="1603901" y="1534660"/>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1" name="pl31"/>
            <p:cNvSpPr/>
            <p:nvPr/>
          </p:nvSpPr>
          <p:spPr>
            <a:xfrm>
              <a:off x="1603901" y="1344541"/>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2" name="pl32"/>
            <p:cNvSpPr/>
            <p:nvPr/>
          </p:nvSpPr>
          <p:spPr>
            <a:xfrm>
              <a:off x="1603901" y="1154421"/>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3" name="pl33"/>
            <p:cNvSpPr/>
            <p:nvPr/>
          </p:nvSpPr>
          <p:spPr>
            <a:xfrm>
              <a:off x="1603901" y="964302"/>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4" name="pl34"/>
            <p:cNvSpPr/>
            <p:nvPr/>
          </p:nvSpPr>
          <p:spPr>
            <a:xfrm>
              <a:off x="1603901" y="774183"/>
              <a:ext cx="6654391" cy="0"/>
            </a:xfrm>
            <a:custGeom>
              <a:avLst/>
              <a:pathLst>
                <a:path w="6654391" h="0">
                  <a:moveTo>
                    <a:pt x="0" y="0"/>
                  </a:moveTo>
                  <a:lnTo>
                    <a:pt x="6654391" y="0"/>
                  </a:lnTo>
                  <a:lnTo>
                    <a:pt x="6654391" y="0"/>
                  </a:lnTo>
                </a:path>
              </a:pathLst>
            </a:custGeom>
            <a:ln w="13550" cap="flat">
              <a:solidFill>
                <a:srgbClr val="EBEBEB">
                  <a:alpha val="100000"/>
                </a:srgbClr>
              </a:solidFill>
              <a:prstDash val="solid"/>
              <a:round/>
            </a:ln>
          </p:spPr>
          <p:txBody>
            <a:bodyPr/>
            <a:lstStyle/>
            <a:p/>
          </p:txBody>
        </p:sp>
        <p:sp>
          <p:nvSpPr>
            <p:cNvPr id="35" name="pl35"/>
            <p:cNvSpPr/>
            <p:nvPr/>
          </p:nvSpPr>
          <p:spPr>
            <a:xfrm>
              <a:off x="1906374"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418735"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1097"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443459"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955820" y="660111"/>
              <a:ext cx="0" cy="5171243"/>
            </a:xfrm>
            <a:custGeom>
              <a:avLst/>
              <a:pathLst>
                <a:path w="0" h="5171243">
                  <a:moveTo>
                    <a:pt x="0" y="517124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895326" y="774183"/>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1" name="pl41"/>
            <p:cNvSpPr/>
            <p:nvPr/>
          </p:nvSpPr>
          <p:spPr>
            <a:xfrm>
              <a:off x="7713842" y="964302"/>
              <a:ext cx="181483" cy="0"/>
            </a:xfrm>
            <a:custGeom>
              <a:avLst/>
              <a:pathLst>
                <a:path w="181483" h="0">
                  <a:moveTo>
                    <a:pt x="0" y="0"/>
                  </a:moveTo>
                  <a:lnTo>
                    <a:pt x="60494" y="0"/>
                  </a:lnTo>
                  <a:lnTo>
                    <a:pt x="120988" y="0"/>
                  </a:lnTo>
                  <a:lnTo>
                    <a:pt x="181483" y="0"/>
                  </a:lnTo>
                  <a:lnTo>
                    <a:pt x="181483" y="0"/>
                  </a:lnTo>
                  <a:lnTo>
                    <a:pt x="181483" y="0"/>
                  </a:lnTo>
                  <a:lnTo>
                    <a:pt x="181483" y="0"/>
                  </a:lnTo>
                </a:path>
              </a:pathLst>
            </a:custGeom>
            <a:ln w="108405" cap="flat">
              <a:solidFill>
                <a:srgbClr val="E8E8E8">
                  <a:alpha val="100000"/>
                </a:srgbClr>
              </a:solidFill>
              <a:prstDash val="solid"/>
              <a:round/>
            </a:ln>
          </p:spPr>
          <p:txBody>
            <a:bodyPr/>
            <a:lstStyle/>
            <a:p/>
          </p:txBody>
        </p:sp>
        <p:sp>
          <p:nvSpPr>
            <p:cNvPr id="42" name="pl42"/>
            <p:cNvSpPr/>
            <p:nvPr/>
          </p:nvSpPr>
          <p:spPr>
            <a:xfrm>
              <a:off x="7713842" y="1154421"/>
              <a:ext cx="181483" cy="0"/>
            </a:xfrm>
            <a:custGeom>
              <a:avLst/>
              <a:pathLst>
                <a:path w="181483" h="0">
                  <a:moveTo>
                    <a:pt x="0" y="0"/>
                  </a:moveTo>
                  <a:lnTo>
                    <a:pt x="181483" y="0"/>
                  </a:lnTo>
                  <a:lnTo>
                    <a:pt x="181483" y="0"/>
                  </a:lnTo>
                  <a:lnTo>
                    <a:pt x="181483" y="0"/>
                  </a:lnTo>
                  <a:lnTo>
                    <a:pt x="181483" y="0"/>
                  </a:lnTo>
                  <a:lnTo>
                    <a:pt x="181483" y="0"/>
                  </a:lnTo>
                  <a:lnTo>
                    <a:pt x="181483" y="0"/>
                  </a:lnTo>
                </a:path>
              </a:pathLst>
            </a:custGeom>
            <a:ln w="108405" cap="flat">
              <a:solidFill>
                <a:srgbClr val="E8E8E8">
                  <a:alpha val="100000"/>
                </a:srgbClr>
              </a:solidFill>
              <a:prstDash val="solid"/>
              <a:round/>
            </a:ln>
          </p:spPr>
          <p:txBody>
            <a:bodyPr/>
            <a:lstStyle/>
            <a:p/>
          </p:txBody>
        </p:sp>
        <p:sp>
          <p:nvSpPr>
            <p:cNvPr id="43" name="pl43"/>
            <p:cNvSpPr/>
            <p:nvPr/>
          </p:nvSpPr>
          <p:spPr>
            <a:xfrm>
              <a:off x="7834831" y="1344541"/>
              <a:ext cx="60494" cy="0"/>
            </a:xfrm>
            <a:custGeom>
              <a:avLst/>
              <a:pathLst>
                <a:path w="60494" h="0">
                  <a:moveTo>
                    <a:pt x="0" y="0"/>
                  </a:moveTo>
                  <a:lnTo>
                    <a:pt x="0" y="0"/>
                  </a:lnTo>
                  <a:lnTo>
                    <a:pt x="0" y="0"/>
                  </a:lnTo>
                  <a:lnTo>
                    <a:pt x="0" y="0"/>
                  </a:lnTo>
                  <a:lnTo>
                    <a:pt x="60494" y="0"/>
                  </a:lnTo>
                  <a:lnTo>
                    <a:pt x="60494" y="0"/>
                  </a:lnTo>
                  <a:lnTo>
                    <a:pt x="60494" y="0"/>
                  </a:lnTo>
                </a:path>
              </a:pathLst>
            </a:custGeom>
            <a:ln w="108405" cap="flat">
              <a:solidFill>
                <a:srgbClr val="E8E8E8">
                  <a:alpha val="100000"/>
                </a:srgbClr>
              </a:solidFill>
              <a:prstDash val="solid"/>
              <a:round/>
            </a:ln>
          </p:spPr>
          <p:txBody>
            <a:bodyPr/>
            <a:lstStyle/>
            <a:p/>
          </p:txBody>
        </p:sp>
        <p:sp>
          <p:nvSpPr>
            <p:cNvPr id="44" name="pl44"/>
            <p:cNvSpPr/>
            <p:nvPr/>
          </p:nvSpPr>
          <p:spPr>
            <a:xfrm>
              <a:off x="7713842" y="1534660"/>
              <a:ext cx="0" cy="0"/>
            </a:xfrm>
            <a:custGeom>
              <a:avLst/>
              <a:pathLst>
                <a:path w="0" h="0">
                  <a:moveTo>
                    <a:pt x="0" y="0"/>
                  </a:moveTo>
                  <a:lnTo>
                    <a:pt x="0" y="0"/>
                  </a:lnTo>
                  <a:lnTo>
                    <a:pt x="0" y="0"/>
                  </a:ln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5" name="pl45"/>
            <p:cNvSpPr/>
            <p:nvPr/>
          </p:nvSpPr>
          <p:spPr>
            <a:xfrm>
              <a:off x="7471864" y="1724779"/>
              <a:ext cx="241977" cy="0"/>
            </a:xfrm>
            <a:custGeom>
              <a:avLst/>
              <a:pathLst>
                <a:path w="241977" h="0">
                  <a:moveTo>
                    <a:pt x="0" y="0"/>
                  </a:moveTo>
                  <a:lnTo>
                    <a:pt x="120988" y="0"/>
                  </a:lnTo>
                  <a:lnTo>
                    <a:pt x="120988" y="0"/>
                  </a:lnTo>
                  <a:lnTo>
                    <a:pt x="181483" y="0"/>
                  </a:lnTo>
                  <a:lnTo>
                    <a:pt x="181483" y="0"/>
                  </a:lnTo>
                  <a:lnTo>
                    <a:pt x="181483" y="0"/>
                  </a:lnTo>
                  <a:lnTo>
                    <a:pt x="241977" y="0"/>
                  </a:lnTo>
                </a:path>
              </a:pathLst>
            </a:custGeom>
            <a:ln w="108405" cap="flat">
              <a:solidFill>
                <a:srgbClr val="E8E8E8">
                  <a:alpha val="100000"/>
                </a:srgbClr>
              </a:solidFill>
              <a:prstDash val="solid"/>
              <a:round/>
            </a:ln>
          </p:spPr>
          <p:txBody>
            <a:bodyPr/>
            <a:lstStyle/>
            <a:p/>
          </p:txBody>
        </p:sp>
        <p:sp>
          <p:nvSpPr>
            <p:cNvPr id="46" name="pl46"/>
            <p:cNvSpPr/>
            <p:nvPr/>
          </p:nvSpPr>
          <p:spPr>
            <a:xfrm>
              <a:off x="7713842" y="1914898"/>
              <a:ext cx="120988" cy="0"/>
            </a:xfrm>
            <a:custGeom>
              <a:avLst/>
              <a:pathLst>
                <a:path w="120988" h="0">
                  <a:moveTo>
                    <a:pt x="0" y="0"/>
                  </a:moveTo>
                  <a:lnTo>
                    <a:pt x="0" y="0"/>
                  </a:lnTo>
                  <a:lnTo>
                    <a:pt x="0" y="0"/>
                  </a:lnTo>
                  <a:lnTo>
                    <a:pt x="0" y="0"/>
                  </a:lnTo>
                  <a:lnTo>
                    <a:pt x="60494" y="0"/>
                  </a:lnTo>
                  <a:lnTo>
                    <a:pt x="60494" y="0"/>
                  </a:lnTo>
                  <a:lnTo>
                    <a:pt x="120988" y="0"/>
                  </a:lnTo>
                </a:path>
              </a:pathLst>
            </a:custGeom>
            <a:ln w="108405" cap="flat">
              <a:solidFill>
                <a:srgbClr val="E8E8E8">
                  <a:alpha val="100000"/>
                </a:srgbClr>
              </a:solidFill>
              <a:prstDash val="solid"/>
              <a:round/>
            </a:ln>
          </p:spPr>
          <p:txBody>
            <a:bodyPr/>
            <a:lstStyle/>
            <a:p/>
          </p:txBody>
        </p:sp>
        <p:sp>
          <p:nvSpPr>
            <p:cNvPr id="47" name="pl47"/>
            <p:cNvSpPr/>
            <p:nvPr/>
          </p:nvSpPr>
          <p:spPr>
            <a:xfrm>
              <a:off x="7653348" y="2105018"/>
              <a:ext cx="181483" cy="0"/>
            </a:xfrm>
            <a:custGeom>
              <a:avLst/>
              <a:pathLst>
                <a:path w="181483" h="0">
                  <a:moveTo>
                    <a:pt x="0" y="0"/>
                  </a:moveTo>
                  <a:lnTo>
                    <a:pt x="60494" y="0"/>
                  </a:lnTo>
                  <a:lnTo>
                    <a:pt x="60494" y="0"/>
                  </a:lnTo>
                  <a:lnTo>
                    <a:pt x="60494" y="0"/>
                  </a:lnTo>
                  <a:lnTo>
                    <a:pt x="120988" y="0"/>
                  </a:lnTo>
                  <a:lnTo>
                    <a:pt x="120988" y="0"/>
                  </a:lnTo>
                  <a:lnTo>
                    <a:pt x="181483" y="0"/>
                  </a:lnTo>
                </a:path>
              </a:pathLst>
            </a:custGeom>
            <a:ln w="108405" cap="flat">
              <a:solidFill>
                <a:srgbClr val="E8E8E8">
                  <a:alpha val="100000"/>
                </a:srgbClr>
              </a:solidFill>
              <a:prstDash val="solid"/>
              <a:round/>
            </a:ln>
          </p:spPr>
          <p:txBody>
            <a:bodyPr/>
            <a:lstStyle/>
            <a:p/>
          </p:txBody>
        </p:sp>
        <p:sp>
          <p:nvSpPr>
            <p:cNvPr id="48" name="pl48"/>
            <p:cNvSpPr/>
            <p:nvPr/>
          </p:nvSpPr>
          <p:spPr>
            <a:xfrm>
              <a:off x="7350875" y="2295137"/>
              <a:ext cx="302472" cy="0"/>
            </a:xfrm>
            <a:custGeom>
              <a:avLst/>
              <a:pathLst>
                <a:path w="302472" h="0">
                  <a:moveTo>
                    <a:pt x="0" y="0"/>
                  </a:moveTo>
                  <a:lnTo>
                    <a:pt x="60494" y="0"/>
                  </a:lnTo>
                  <a:lnTo>
                    <a:pt x="241977" y="0"/>
                  </a:lnTo>
                  <a:lnTo>
                    <a:pt x="302472" y="0"/>
                  </a:lnTo>
                  <a:lnTo>
                    <a:pt x="302472" y="0"/>
                  </a:lnTo>
                  <a:lnTo>
                    <a:pt x="302472" y="0"/>
                  </a:lnTo>
                  <a:lnTo>
                    <a:pt x="302472" y="0"/>
                  </a:lnTo>
                </a:path>
              </a:pathLst>
            </a:custGeom>
            <a:ln w="108405" cap="flat">
              <a:solidFill>
                <a:srgbClr val="E8E8E8">
                  <a:alpha val="100000"/>
                </a:srgbClr>
              </a:solidFill>
              <a:prstDash val="solid"/>
              <a:round/>
            </a:ln>
          </p:spPr>
          <p:txBody>
            <a:bodyPr/>
            <a:lstStyle/>
            <a:p/>
          </p:txBody>
        </p:sp>
        <p:sp>
          <p:nvSpPr>
            <p:cNvPr id="49" name="pl49"/>
            <p:cNvSpPr/>
            <p:nvPr/>
          </p:nvSpPr>
          <p:spPr>
            <a:xfrm>
              <a:off x="7532359" y="2485256"/>
              <a:ext cx="181483" cy="0"/>
            </a:xfrm>
            <a:custGeom>
              <a:avLst/>
              <a:pathLst>
                <a:path w="181483" h="0">
                  <a:moveTo>
                    <a:pt x="0" y="0"/>
                  </a:moveTo>
                  <a:lnTo>
                    <a:pt x="60494" y="0"/>
                  </a:lnTo>
                  <a:lnTo>
                    <a:pt x="60494" y="0"/>
                  </a:lnTo>
                  <a:lnTo>
                    <a:pt x="120988" y="0"/>
                  </a:lnTo>
                  <a:lnTo>
                    <a:pt x="120988" y="0"/>
                  </a:lnTo>
                  <a:lnTo>
                    <a:pt x="120988" y="0"/>
                  </a:lnTo>
                  <a:lnTo>
                    <a:pt x="181483" y="0"/>
                  </a:lnTo>
                </a:path>
              </a:pathLst>
            </a:custGeom>
            <a:ln w="108405" cap="flat">
              <a:solidFill>
                <a:srgbClr val="E8E8E8">
                  <a:alpha val="100000"/>
                </a:srgbClr>
              </a:solidFill>
              <a:prstDash val="solid"/>
              <a:round/>
            </a:ln>
          </p:spPr>
          <p:txBody>
            <a:bodyPr/>
            <a:lstStyle/>
            <a:p/>
          </p:txBody>
        </p:sp>
        <p:sp>
          <p:nvSpPr>
            <p:cNvPr id="50" name="pl50"/>
            <p:cNvSpPr/>
            <p:nvPr/>
          </p:nvSpPr>
          <p:spPr>
            <a:xfrm>
              <a:off x="7471864" y="2675375"/>
              <a:ext cx="181483" cy="0"/>
            </a:xfrm>
            <a:custGeom>
              <a:avLst/>
              <a:pathLst>
                <a:path w="181483" h="0">
                  <a:moveTo>
                    <a:pt x="0" y="0"/>
                  </a:moveTo>
                  <a:lnTo>
                    <a:pt x="120988" y="0"/>
                  </a:lnTo>
                  <a:lnTo>
                    <a:pt x="120988" y="0"/>
                  </a:lnTo>
                  <a:lnTo>
                    <a:pt x="120988" y="0"/>
                  </a:lnTo>
                  <a:lnTo>
                    <a:pt x="181483" y="0"/>
                  </a:lnTo>
                  <a:lnTo>
                    <a:pt x="181483" y="0"/>
                  </a:lnTo>
                  <a:lnTo>
                    <a:pt x="181483" y="0"/>
                  </a:lnTo>
                </a:path>
              </a:pathLst>
            </a:custGeom>
            <a:ln w="108405" cap="flat">
              <a:solidFill>
                <a:srgbClr val="E8E8E8">
                  <a:alpha val="100000"/>
                </a:srgbClr>
              </a:solidFill>
              <a:prstDash val="solid"/>
              <a:round/>
            </a:ln>
          </p:spPr>
          <p:txBody>
            <a:bodyPr/>
            <a:lstStyle/>
            <a:p/>
          </p:txBody>
        </p:sp>
        <p:sp>
          <p:nvSpPr>
            <p:cNvPr id="51" name="pl51"/>
            <p:cNvSpPr/>
            <p:nvPr/>
          </p:nvSpPr>
          <p:spPr>
            <a:xfrm>
              <a:off x="7592853" y="2865495"/>
              <a:ext cx="120988" cy="0"/>
            </a:xfrm>
            <a:custGeom>
              <a:avLst/>
              <a:pathLst>
                <a:path w="120988" h="0">
                  <a:moveTo>
                    <a:pt x="0" y="0"/>
                  </a:moveTo>
                  <a:lnTo>
                    <a:pt x="0" y="0"/>
                  </a:lnTo>
                  <a:lnTo>
                    <a:pt x="0" y="0"/>
                  </a:lnTo>
                  <a:lnTo>
                    <a:pt x="60494" y="0"/>
                  </a:lnTo>
                  <a:lnTo>
                    <a:pt x="60494" y="0"/>
                  </a:lnTo>
                  <a:lnTo>
                    <a:pt x="60494" y="0"/>
                  </a:lnTo>
                  <a:lnTo>
                    <a:pt x="120988" y="0"/>
                  </a:lnTo>
                </a:path>
              </a:pathLst>
            </a:custGeom>
            <a:ln w="108405" cap="flat">
              <a:solidFill>
                <a:srgbClr val="E8E8E8">
                  <a:alpha val="100000"/>
                </a:srgbClr>
              </a:solidFill>
              <a:prstDash val="solid"/>
              <a:round/>
            </a:ln>
          </p:spPr>
          <p:txBody>
            <a:bodyPr/>
            <a:lstStyle/>
            <a:p/>
          </p:txBody>
        </p:sp>
        <p:sp>
          <p:nvSpPr>
            <p:cNvPr id="52" name="pl52"/>
            <p:cNvSpPr/>
            <p:nvPr/>
          </p:nvSpPr>
          <p:spPr>
            <a:xfrm>
              <a:off x="7411370" y="3055614"/>
              <a:ext cx="362966" cy="0"/>
            </a:xfrm>
            <a:custGeom>
              <a:avLst/>
              <a:pathLst>
                <a:path w="362966" h="0">
                  <a:moveTo>
                    <a:pt x="0" y="0"/>
                  </a:moveTo>
                  <a:lnTo>
                    <a:pt x="181483" y="0"/>
                  </a:lnTo>
                  <a:lnTo>
                    <a:pt x="181483" y="0"/>
                  </a:lnTo>
                  <a:lnTo>
                    <a:pt x="302472" y="0"/>
                  </a:lnTo>
                  <a:lnTo>
                    <a:pt x="362966" y="0"/>
                  </a:lnTo>
                  <a:lnTo>
                    <a:pt x="362966" y="0"/>
                  </a:lnTo>
                  <a:lnTo>
                    <a:pt x="362966" y="0"/>
                  </a:lnTo>
                </a:path>
              </a:pathLst>
            </a:custGeom>
            <a:ln w="108405" cap="flat">
              <a:solidFill>
                <a:srgbClr val="E8E8E8">
                  <a:alpha val="100000"/>
                </a:srgbClr>
              </a:solidFill>
              <a:prstDash val="solid"/>
              <a:round/>
            </a:ln>
          </p:spPr>
          <p:txBody>
            <a:bodyPr/>
            <a:lstStyle/>
            <a:p/>
          </p:txBody>
        </p:sp>
        <p:sp>
          <p:nvSpPr>
            <p:cNvPr id="53" name="pl53"/>
            <p:cNvSpPr/>
            <p:nvPr/>
          </p:nvSpPr>
          <p:spPr>
            <a:xfrm>
              <a:off x="7592853" y="3245733"/>
              <a:ext cx="120988" cy="0"/>
            </a:xfrm>
            <a:custGeom>
              <a:avLst/>
              <a:pathLst>
                <a:path w="120988" h="0">
                  <a:moveTo>
                    <a:pt x="0" y="0"/>
                  </a:moveTo>
                  <a:lnTo>
                    <a:pt x="0" y="0"/>
                  </a:lnTo>
                  <a:lnTo>
                    <a:pt x="0" y="0"/>
                  </a:lnTo>
                  <a:lnTo>
                    <a:pt x="60494" y="0"/>
                  </a:lnTo>
                  <a:lnTo>
                    <a:pt x="60494" y="0"/>
                  </a:lnTo>
                  <a:lnTo>
                    <a:pt x="120988" y="0"/>
                  </a:lnTo>
                  <a:lnTo>
                    <a:pt x="120988" y="0"/>
                  </a:lnTo>
                </a:path>
              </a:pathLst>
            </a:custGeom>
            <a:ln w="108405" cap="flat">
              <a:solidFill>
                <a:srgbClr val="E8E8E8">
                  <a:alpha val="100000"/>
                </a:srgbClr>
              </a:solidFill>
              <a:prstDash val="solid"/>
              <a:round/>
            </a:ln>
          </p:spPr>
          <p:txBody>
            <a:bodyPr/>
            <a:lstStyle/>
            <a:p/>
          </p:txBody>
        </p:sp>
        <p:sp>
          <p:nvSpPr>
            <p:cNvPr id="54" name="pl54"/>
            <p:cNvSpPr/>
            <p:nvPr/>
          </p:nvSpPr>
          <p:spPr>
            <a:xfrm>
              <a:off x="7592853" y="3435852"/>
              <a:ext cx="120988" cy="0"/>
            </a:xfrm>
            <a:custGeom>
              <a:avLst/>
              <a:pathLst>
                <a:path w="120988" h="0">
                  <a:moveTo>
                    <a:pt x="0" y="0"/>
                  </a:moveTo>
                  <a:lnTo>
                    <a:pt x="0" y="0"/>
                  </a:lnTo>
                  <a:lnTo>
                    <a:pt x="0" y="0"/>
                  </a:lnTo>
                  <a:lnTo>
                    <a:pt x="60494" y="0"/>
                  </a:lnTo>
                  <a:lnTo>
                    <a:pt x="60494" y="0"/>
                  </a:lnTo>
                  <a:lnTo>
                    <a:pt x="60494" y="0"/>
                  </a:lnTo>
                  <a:lnTo>
                    <a:pt x="120988" y="0"/>
                  </a:lnTo>
                </a:path>
              </a:pathLst>
            </a:custGeom>
            <a:ln w="108405" cap="flat">
              <a:solidFill>
                <a:srgbClr val="E8E8E8">
                  <a:alpha val="100000"/>
                </a:srgbClr>
              </a:solidFill>
              <a:prstDash val="solid"/>
              <a:round/>
            </a:ln>
          </p:spPr>
          <p:txBody>
            <a:bodyPr/>
            <a:lstStyle/>
            <a:p/>
          </p:txBody>
        </p:sp>
        <p:sp>
          <p:nvSpPr>
            <p:cNvPr id="55" name="pl55"/>
            <p:cNvSpPr/>
            <p:nvPr/>
          </p:nvSpPr>
          <p:spPr>
            <a:xfrm>
              <a:off x="7532359" y="3625972"/>
              <a:ext cx="241977" cy="0"/>
            </a:xfrm>
            <a:custGeom>
              <a:avLst/>
              <a:pathLst>
                <a:path w="241977" h="0">
                  <a:moveTo>
                    <a:pt x="0" y="0"/>
                  </a:moveTo>
                  <a:lnTo>
                    <a:pt x="0" y="0"/>
                  </a:lnTo>
                  <a:lnTo>
                    <a:pt x="0" y="0"/>
                  </a:lnTo>
                  <a:lnTo>
                    <a:pt x="0" y="0"/>
                  </a:lnTo>
                  <a:lnTo>
                    <a:pt x="241977" y="0"/>
                  </a:lnTo>
                  <a:lnTo>
                    <a:pt x="241977" y="0"/>
                  </a:lnTo>
                  <a:lnTo>
                    <a:pt x="241977" y="0"/>
                  </a:lnTo>
                </a:path>
              </a:pathLst>
            </a:custGeom>
            <a:ln w="108405" cap="flat">
              <a:solidFill>
                <a:srgbClr val="E8E8E8">
                  <a:alpha val="100000"/>
                </a:srgbClr>
              </a:solidFill>
              <a:prstDash val="solid"/>
              <a:round/>
            </a:ln>
          </p:spPr>
          <p:txBody>
            <a:bodyPr/>
            <a:lstStyle/>
            <a:p/>
          </p:txBody>
        </p:sp>
        <p:sp>
          <p:nvSpPr>
            <p:cNvPr id="56" name="pl56"/>
            <p:cNvSpPr/>
            <p:nvPr/>
          </p:nvSpPr>
          <p:spPr>
            <a:xfrm>
              <a:off x="7229887" y="3816091"/>
              <a:ext cx="483955" cy="0"/>
            </a:xfrm>
            <a:custGeom>
              <a:avLst/>
              <a:pathLst>
                <a:path w="483955" h="0">
                  <a:moveTo>
                    <a:pt x="0" y="0"/>
                  </a:moveTo>
                  <a:lnTo>
                    <a:pt x="120988" y="0"/>
                  </a:lnTo>
                  <a:lnTo>
                    <a:pt x="241977" y="0"/>
                  </a:lnTo>
                  <a:lnTo>
                    <a:pt x="423461" y="0"/>
                  </a:lnTo>
                  <a:lnTo>
                    <a:pt x="423461" y="0"/>
                  </a:lnTo>
                  <a:lnTo>
                    <a:pt x="483955" y="0"/>
                  </a:lnTo>
                  <a:lnTo>
                    <a:pt x="483955" y="0"/>
                  </a:lnTo>
                </a:path>
              </a:pathLst>
            </a:custGeom>
            <a:ln w="108405" cap="flat">
              <a:solidFill>
                <a:srgbClr val="E8E8E8">
                  <a:alpha val="100000"/>
                </a:srgbClr>
              </a:solidFill>
              <a:prstDash val="solid"/>
              <a:round/>
            </a:ln>
          </p:spPr>
          <p:txBody>
            <a:bodyPr/>
            <a:lstStyle/>
            <a:p/>
          </p:txBody>
        </p:sp>
        <p:sp>
          <p:nvSpPr>
            <p:cNvPr id="57" name="pl57"/>
            <p:cNvSpPr/>
            <p:nvPr/>
          </p:nvSpPr>
          <p:spPr>
            <a:xfrm>
              <a:off x="6866920" y="4006210"/>
              <a:ext cx="1028405" cy="0"/>
            </a:xfrm>
            <a:custGeom>
              <a:avLst/>
              <a:pathLst>
                <a:path w="1028405" h="0">
                  <a:moveTo>
                    <a:pt x="0" y="0"/>
                  </a:moveTo>
                  <a:lnTo>
                    <a:pt x="120988" y="0"/>
                  </a:lnTo>
                  <a:lnTo>
                    <a:pt x="241977" y="0"/>
                  </a:lnTo>
                  <a:lnTo>
                    <a:pt x="241977" y="0"/>
                  </a:lnTo>
                  <a:lnTo>
                    <a:pt x="241977" y="0"/>
                  </a:lnTo>
                  <a:lnTo>
                    <a:pt x="544450" y="0"/>
                  </a:lnTo>
                  <a:lnTo>
                    <a:pt x="1028405" y="0"/>
                  </a:lnTo>
                </a:path>
              </a:pathLst>
            </a:custGeom>
            <a:ln w="108405" cap="flat">
              <a:solidFill>
                <a:srgbClr val="E8E8E8">
                  <a:alpha val="100000"/>
                </a:srgbClr>
              </a:solidFill>
              <a:prstDash val="solid"/>
              <a:round/>
            </a:ln>
          </p:spPr>
          <p:txBody>
            <a:bodyPr/>
            <a:lstStyle/>
            <a:p/>
          </p:txBody>
        </p:sp>
        <p:sp>
          <p:nvSpPr>
            <p:cNvPr id="58" name="pl58"/>
            <p:cNvSpPr/>
            <p:nvPr/>
          </p:nvSpPr>
          <p:spPr>
            <a:xfrm>
              <a:off x="7411370" y="4196330"/>
              <a:ext cx="120988" cy="0"/>
            </a:xfrm>
            <a:custGeom>
              <a:avLst/>
              <a:pathLst>
                <a:path w="120988" h="0">
                  <a:moveTo>
                    <a:pt x="0" y="0"/>
                  </a:moveTo>
                  <a:lnTo>
                    <a:pt x="0" y="0"/>
                  </a:lnTo>
                  <a:lnTo>
                    <a:pt x="0" y="0"/>
                  </a:lnTo>
                  <a:lnTo>
                    <a:pt x="60494" y="0"/>
                  </a:lnTo>
                  <a:lnTo>
                    <a:pt x="60494" y="0"/>
                  </a:lnTo>
                  <a:lnTo>
                    <a:pt x="60494" y="0"/>
                  </a:lnTo>
                  <a:lnTo>
                    <a:pt x="120988" y="0"/>
                  </a:lnTo>
                </a:path>
              </a:pathLst>
            </a:custGeom>
            <a:ln w="108405" cap="flat">
              <a:solidFill>
                <a:srgbClr val="E8E8E8">
                  <a:alpha val="100000"/>
                </a:srgbClr>
              </a:solidFill>
              <a:prstDash val="solid"/>
              <a:round/>
            </a:ln>
          </p:spPr>
          <p:txBody>
            <a:bodyPr/>
            <a:lstStyle/>
            <a:p/>
          </p:txBody>
        </p:sp>
        <p:sp>
          <p:nvSpPr>
            <p:cNvPr id="59" name="pl59"/>
            <p:cNvSpPr/>
            <p:nvPr/>
          </p:nvSpPr>
          <p:spPr>
            <a:xfrm>
              <a:off x="7229887" y="4386449"/>
              <a:ext cx="423461" cy="0"/>
            </a:xfrm>
            <a:custGeom>
              <a:avLst/>
              <a:pathLst>
                <a:path w="423461" h="0">
                  <a:moveTo>
                    <a:pt x="0" y="0"/>
                  </a:moveTo>
                  <a:lnTo>
                    <a:pt x="0" y="0"/>
                  </a:lnTo>
                  <a:lnTo>
                    <a:pt x="60494" y="0"/>
                  </a:lnTo>
                  <a:lnTo>
                    <a:pt x="181483" y="0"/>
                  </a:lnTo>
                  <a:lnTo>
                    <a:pt x="241977" y="0"/>
                  </a:lnTo>
                  <a:lnTo>
                    <a:pt x="362966" y="0"/>
                  </a:lnTo>
                  <a:lnTo>
                    <a:pt x="423461" y="0"/>
                  </a:lnTo>
                </a:path>
              </a:pathLst>
            </a:custGeom>
            <a:ln w="108405" cap="flat">
              <a:solidFill>
                <a:srgbClr val="E8E8E8">
                  <a:alpha val="100000"/>
                </a:srgbClr>
              </a:solidFill>
              <a:prstDash val="solid"/>
              <a:round/>
            </a:ln>
          </p:spPr>
          <p:txBody>
            <a:bodyPr/>
            <a:lstStyle/>
            <a:p/>
          </p:txBody>
        </p:sp>
        <p:sp>
          <p:nvSpPr>
            <p:cNvPr id="60" name="pl60"/>
            <p:cNvSpPr/>
            <p:nvPr/>
          </p:nvSpPr>
          <p:spPr>
            <a:xfrm>
              <a:off x="7229887" y="4576568"/>
              <a:ext cx="362966" cy="0"/>
            </a:xfrm>
            <a:custGeom>
              <a:avLst/>
              <a:pathLst>
                <a:path w="362966" h="0">
                  <a:moveTo>
                    <a:pt x="0" y="0"/>
                  </a:moveTo>
                  <a:lnTo>
                    <a:pt x="60494" y="0"/>
                  </a:lnTo>
                  <a:lnTo>
                    <a:pt x="60494" y="0"/>
                  </a:lnTo>
                  <a:lnTo>
                    <a:pt x="60494" y="0"/>
                  </a:lnTo>
                  <a:lnTo>
                    <a:pt x="302472" y="0"/>
                  </a:lnTo>
                  <a:lnTo>
                    <a:pt x="362966" y="0"/>
                  </a:lnTo>
                  <a:lnTo>
                    <a:pt x="362966" y="0"/>
                  </a:lnTo>
                </a:path>
              </a:pathLst>
            </a:custGeom>
            <a:ln w="108405" cap="flat">
              <a:solidFill>
                <a:srgbClr val="E8E8E8">
                  <a:alpha val="100000"/>
                </a:srgbClr>
              </a:solidFill>
              <a:prstDash val="solid"/>
              <a:round/>
            </a:ln>
          </p:spPr>
          <p:txBody>
            <a:bodyPr/>
            <a:lstStyle/>
            <a:p/>
          </p:txBody>
        </p:sp>
        <p:sp>
          <p:nvSpPr>
            <p:cNvPr id="61" name="pl61"/>
            <p:cNvSpPr/>
            <p:nvPr/>
          </p:nvSpPr>
          <p:spPr>
            <a:xfrm>
              <a:off x="7169392" y="4766687"/>
              <a:ext cx="362966" cy="0"/>
            </a:xfrm>
            <a:custGeom>
              <a:avLst/>
              <a:pathLst>
                <a:path w="362966" h="0">
                  <a:moveTo>
                    <a:pt x="0" y="0"/>
                  </a:moveTo>
                  <a:lnTo>
                    <a:pt x="120988" y="0"/>
                  </a:lnTo>
                  <a:lnTo>
                    <a:pt x="181483" y="0"/>
                  </a:lnTo>
                  <a:lnTo>
                    <a:pt x="181483" y="0"/>
                  </a:lnTo>
                  <a:lnTo>
                    <a:pt x="181483" y="0"/>
                  </a:lnTo>
                  <a:lnTo>
                    <a:pt x="241977" y="0"/>
                  </a:lnTo>
                  <a:lnTo>
                    <a:pt x="362966" y="0"/>
                  </a:lnTo>
                </a:path>
              </a:pathLst>
            </a:custGeom>
            <a:ln w="108405" cap="flat">
              <a:solidFill>
                <a:srgbClr val="E8E8E8">
                  <a:alpha val="100000"/>
                </a:srgbClr>
              </a:solidFill>
              <a:prstDash val="solid"/>
              <a:round/>
            </a:ln>
          </p:spPr>
          <p:txBody>
            <a:bodyPr/>
            <a:lstStyle/>
            <a:p/>
          </p:txBody>
        </p:sp>
        <p:sp>
          <p:nvSpPr>
            <p:cNvPr id="62" name="pl62"/>
            <p:cNvSpPr/>
            <p:nvPr/>
          </p:nvSpPr>
          <p:spPr>
            <a:xfrm>
              <a:off x="7169392" y="4956807"/>
              <a:ext cx="302472" cy="0"/>
            </a:xfrm>
            <a:custGeom>
              <a:avLst/>
              <a:pathLst>
                <a:path w="302472" h="0">
                  <a:moveTo>
                    <a:pt x="0" y="0"/>
                  </a:moveTo>
                  <a:lnTo>
                    <a:pt x="120988" y="0"/>
                  </a:lnTo>
                  <a:lnTo>
                    <a:pt x="181483" y="0"/>
                  </a:lnTo>
                  <a:lnTo>
                    <a:pt x="181483" y="0"/>
                  </a:lnTo>
                  <a:lnTo>
                    <a:pt x="181483" y="0"/>
                  </a:lnTo>
                  <a:lnTo>
                    <a:pt x="241977" y="0"/>
                  </a:lnTo>
                  <a:lnTo>
                    <a:pt x="302472" y="0"/>
                  </a:lnTo>
                </a:path>
              </a:pathLst>
            </a:custGeom>
            <a:ln w="108405" cap="flat">
              <a:solidFill>
                <a:srgbClr val="E8E8E8">
                  <a:alpha val="100000"/>
                </a:srgbClr>
              </a:solidFill>
              <a:prstDash val="solid"/>
              <a:round/>
            </a:ln>
          </p:spPr>
          <p:txBody>
            <a:bodyPr/>
            <a:lstStyle/>
            <a:p/>
          </p:txBody>
        </p:sp>
        <p:sp>
          <p:nvSpPr>
            <p:cNvPr id="63" name="pl63"/>
            <p:cNvSpPr/>
            <p:nvPr/>
          </p:nvSpPr>
          <p:spPr>
            <a:xfrm>
              <a:off x="7108898" y="5146926"/>
              <a:ext cx="423461" cy="0"/>
            </a:xfrm>
            <a:custGeom>
              <a:avLst/>
              <a:pathLst>
                <a:path w="423461" h="0">
                  <a:moveTo>
                    <a:pt x="0" y="0"/>
                  </a:moveTo>
                  <a:lnTo>
                    <a:pt x="0" y="0"/>
                  </a:lnTo>
                  <a:lnTo>
                    <a:pt x="60494" y="0"/>
                  </a:lnTo>
                  <a:lnTo>
                    <a:pt x="60494" y="0"/>
                  </a:lnTo>
                  <a:lnTo>
                    <a:pt x="120988" y="0"/>
                  </a:lnTo>
                  <a:lnTo>
                    <a:pt x="241977" y="0"/>
                  </a:lnTo>
                  <a:lnTo>
                    <a:pt x="423461" y="0"/>
                  </a:lnTo>
                </a:path>
              </a:pathLst>
            </a:custGeom>
            <a:ln w="108405" cap="flat">
              <a:solidFill>
                <a:srgbClr val="E8E8E8">
                  <a:alpha val="100000"/>
                </a:srgbClr>
              </a:solidFill>
              <a:prstDash val="solid"/>
              <a:round/>
            </a:ln>
          </p:spPr>
          <p:txBody>
            <a:bodyPr/>
            <a:lstStyle/>
            <a:p/>
          </p:txBody>
        </p:sp>
        <p:sp>
          <p:nvSpPr>
            <p:cNvPr id="64" name="pl64"/>
            <p:cNvSpPr/>
            <p:nvPr/>
          </p:nvSpPr>
          <p:spPr>
            <a:xfrm>
              <a:off x="6987909" y="5337045"/>
              <a:ext cx="786428" cy="0"/>
            </a:xfrm>
            <a:custGeom>
              <a:avLst/>
              <a:pathLst>
                <a:path w="786428" h="0">
                  <a:moveTo>
                    <a:pt x="0" y="0"/>
                  </a:moveTo>
                  <a:lnTo>
                    <a:pt x="181483" y="0"/>
                  </a:lnTo>
                  <a:lnTo>
                    <a:pt x="302472" y="0"/>
                  </a:lnTo>
                  <a:lnTo>
                    <a:pt x="483955" y="0"/>
                  </a:lnTo>
                  <a:lnTo>
                    <a:pt x="604944" y="0"/>
                  </a:lnTo>
                  <a:lnTo>
                    <a:pt x="786428" y="0"/>
                  </a:lnTo>
                  <a:lnTo>
                    <a:pt x="786428" y="0"/>
                  </a:lnTo>
                </a:path>
              </a:pathLst>
            </a:custGeom>
            <a:ln w="108405" cap="flat">
              <a:solidFill>
                <a:srgbClr val="E8E8E8">
                  <a:alpha val="100000"/>
                </a:srgbClr>
              </a:solidFill>
              <a:prstDash val="solid"/>
              <a:round/>
            </a:ln>
          </p:spPr>
          <p:txBody>
            <a:bodyPr/>
            <a:lstStyle/>
            <a:p/>
          </p:txBody>
        </p:sp>
        <p:sp>
          <p:nvSpPr>
            <p:cNvPr id="65" name="pl65"/>
            <p:cNvSpPr/>
            <p:nvPr/>
          </p:nvSpPr>
          <p:spPr>
            <a:xfrm>
              <a:off x="6927414" y="5527164"/>
              <a:ext cx="483955" cy="0"/>
            </a:xfrm>
            <a:custGeom>
              <a:avLst/>
              <a:pathLst>
                <a:path w="483955" h="0">
                  <a:moveTo>
                    <a:pt x="0" y="0"/>
                  </a:moveTo>
                  <a:lnTo>
                    <a:pt x="0" y="0"/>
                  </a:lnTo>
                  <a:lnTo>
                    <a:pt x="120988" y="0"/>
                  </a:lnTo>
                  <a:lnTo>
                    <a:pt x="241977" y="0"/>
                  </a:lnTo>
                  <a:lnTo>
                    <a:pt x="302472" y="0"/>
                  </a:lnTo>
                  <a:lnTo>
                    <a:pt x="362966" y="0"/>
                  </a:lnTo>
                  <a:lnTo>
                    <a:pt x="483955" y="0"/>
                  </a:lnTo>
                </a:path>
              </a:pathLst>
            </a:custGeom>
            <a:ln w="108405" cap="flat">
              <a:solidFill>
                <a:srgbClr val="E8E8E8">
                  <a:alpha val="100000"/>
                </a:srgbClr>
              </a:solidFill>
              <a:prstDash val="solid"/>
              <a:round/>
            </a:ln>
          </p:spPr>
          <p:txBody>
            <a:bodyPr/>
            <a:lstStyle/>
            <a:p/>
          </p:txBody>
        </p:sp>
        <p:sp>
          <p:nvSpPr>
            <p:cNvPr id="66" name="pl66"/>
            <p:cNvSpPr/>
            <p:nvPr/>
          </p:nvSpPr>
          <p:spPr>
            <a:xfrm>
              <a:off x="5899008" y="5717284"/>
              <a:ext cx="1451867" cy="0"/>
            </a:xfrm>
            <a:custGeom>
              <a:avLst/>
              <a:pathLst>
                <a:path w="1451867" h="0">
                  <a:moveTo>
                    <a:pt x="0" y="0"/>
                  </a:moveTo>
                  <a:lnTo>
                    <a:pt x="0" y="0"/>
                  </a:lnTo>
                  <a:lnTo>
                    <a:pt x="725933" y="0"/>
                  </a:lnTo>
                  <a:lnTo>
                    <a:pt x="1028405" y="0"/>
                  </a:lnTo>
                  <a:lnTo>
                    <a:pt x="1209889" y="0"/>
                  </a:lnTo>
                  <a:lnTo>
                    <a:pt x="1270383" y="0"/>
                  </a:lnTo>
                  <a:lnTo>
                    <a:pt x="1451867" y="0"/>
                  </a:lnTo>
                </a:path>
              </a:pathLst>
            </a:custGeom>
            <a:ln w="108405" cap="flat">
              <a:solidFill>
                <a:srgbClr val="E8E8E8">
                  <a:alpha val="100000"/>
                </a:srgbClr>
              </a:solidFill>
              <a:prstDash val="solid"/>
              <a:round/>
            </a:ln>
          </p:spPr>
          <p:txBody>
            <a:bodyPr/>
            <a:lstStyle/>
            <a:p/>
          </p:txBody>
        </p:sp>
        <p:sp>
          <p:nvSpPr>
            <p:cNvPr id="67" name="pt67"/>
            <p:cNvSpPr/>
            <p:nvPr/>
          </p:nvSpPr>
          <p:spPr>
            <a:xfrm>
              <a:off x="7648848"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588353"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48848"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48848"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06870"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46375"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48848" y="22906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09342"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09342"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09342"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09342"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09342"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09342"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09342" y="15301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48848"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225387"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85881"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06870"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67364"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88353"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225387" y="438194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27859"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06870"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285881"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46375"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346375"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346375"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64892" y="47621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0439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0439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04398"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83409"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862420"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90826"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406870" y="4001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67364"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588353"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769837"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769837"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64892"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285881"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983409" y="53325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709342"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588353"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648848"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648848"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48848"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588353"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588353" y="2860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225387"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406870"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285881"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64892"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043903"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92291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922914" y="55226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709342"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648848"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527859"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588353"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588353"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648848"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648848" y="24807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467364"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588353"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588353"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648848"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648848"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648848"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709342" y="17202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769837"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769837"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830331"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709342"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709342"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09342"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709342" y="19103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769837"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769837"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769837"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588353"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406870"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709342"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588353" y="30511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890826" y="7696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406870"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467364"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346375"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346375"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285881"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346375"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164892" y="49523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588353"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467364"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588353"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588353"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648848"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648848"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648848" y="267087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769837"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709342"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830331"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90826" y="959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527859"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346375"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225387"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164892"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164892"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104398"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04398" y="51424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709342"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890826" y="114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709342"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648848"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346375"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709342"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648848"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225387"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467364" y="381159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58835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588353"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527859"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285881"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285881"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285881"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225387" y="457206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527859"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467364"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406870"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406870"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467364"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467364"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406870" y="41918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89082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89082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830331"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830331"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830331"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890826"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7830331" y="1340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346375"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7164892"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104398"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6922914"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6620442"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894508"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894508" y="57127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70934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7709342"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64884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648848"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758835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58835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588353" y="32412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7588353"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7588353"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7648848"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709342"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7648848"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7648848"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7588353" y="34313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7830331"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7709342"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7648848"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7769837"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709342"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7769837"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7709342" y="21005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7769837"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7769837"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7769837"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7527859"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7527859"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7527859"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7527859" y="36214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7594645" y="223643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292173" y="223643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594645" y="223643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655140" y="14759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655140" y="14759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655140" y="14759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594645" y="432774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534151" y="432774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171184" y="432774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473656" y="47079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292173" y="47079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110690" y="47079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050195" y="39475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836623" y="39475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352667" y="39475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413162" y="52783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7231679" y="52783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6929206" y="52783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7655140" y="28067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5" name="pt275"/>
            <p:cNvSpPr/>
            <p:nvPr/>
          </p:nvSpPr>
          <p:spPr>
            <a:xfrm>
              <a:off x="7534151" y="28067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6" name="pt276"/>
            <p:cNvSpPr/>
            <p:nvPr/>
          </p:nvSpPr>
          <p:spPr>
            <a:xfrm>
              <a:off x="7534151" y="28067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7" name="pt277"/>
            <p:cNvSpPr/>
            <p:nvPr/>
          </p:nvSpPr>
          <p:spPr>
            <a:xfrm>
              <a:off x="7171184" y="54684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6868712" y="54684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6868712" y="54684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7655140" y="24265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7594645" y="24265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594645" y="24265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pt283"/>
            <p:cNvSpPr/>
            <p:nvPr/>
          </p:nvSpPr>
          <p:spPr>
            <a:xfrm>
              <a:off x="7413162" y="16660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4" name="pt284"/>
            <p:cNvSpPr/>
            <p:nvPr/>
          </p:nvSpPr>
          <p:spPr>
            <a:xfrm>
              <a:off x="7594645" y="16660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5" name="pt285"/>
            <p:cNvSpPr/>
            <p:nvPr/>
          </p:nvSpPr>
          <p:spPr>
            <a:xfrm>
              <a:off x="7655140" y="16660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6" name="pt286"/>
            <p:cNvSpPr/>
            <p:nvPr/>
          </p:nvSpPr>
          <p:spPr>
            <a:xfrm>
              <a:off x="7715634" y="18561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7" name="pt287"/>
            <p:cNvSpPr/>
            <p:nvPr/>
          </p:nvSpPr>
          <p:spPr>
            <a:xfrm>
              <a:off x="7655140" y="18561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8" name="pt288"/>
            <p:cNvSpPr/>
            <p:nvPr/>
          </p:nvSpPr>
          <p:spPr>
            <a:xfrm>
              <a:off x="7655140" y="18561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9" name="pt289"/>
            <p:cNvSpPr/>
            <p:nvPr/>
          </p:nvSpPr>
          <p:spPr>
            <a:xfrm>
              <a:off x="7715634" y="29969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0" name="pt290"/>
            <p:cNvSpPr/>
            <p:nvPr/>
          </p:nvSpPr>
          <p:spPr>
            <a:xfrm>
              <a:off x="7655140" y="29969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1" name="pt291"/>
            <p:cNvSpPr/>
            <p:nvPr/>
          </p:nvSpPr>
          <p:spPr>
            <a:xfrm>
              <a:off x="7534151" y="29969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2" name="pt292"/>
            <p:cNvSpPr/>
            <p:nvPr/>
          </p:nvSpPr>
          <p:spPr>
            <a:xfrm>
              <a:off x="7836623" y="71548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3" name="pt293"/>
            <p:cNvSpPr/>
            <p:nvPr/>
          </p:nvSpPr>
          <p:spPr>
            <a:xfrm>
              <a:off x="7836623" y="71548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4" name="pt294"/>
            <p:cNvSpPr/>
            <p:nvPr/>
          </p:nvSpPr>
          <p:spPr>
            <a:xfrm>
              <a:off x="7836623" y="71548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5" name="pt295"/>
            <p:cNvSpPr/>
            <p:nvPr/>
          </p:nvSpPr>
          <p:spPr>
            <a:xfrm>
              <a:off x="7352667" y="48981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6" name="pt296"/>
            <p:cNvSpPr/>
            <p:nvPr/>
          </p:nvSpPr>
          <p:spPr>
            <a:xfrm>
              <a:off x="7292173" y="48981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7" name="pt297"/>
            <p:cNvSpPr/>
            <p:nvPr/>
          </p:nvSpPr>
          <p:spPr>
            <a:xfrm>
              <a:off x="7110690" y="48981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8" name="pt298"/>
            <p:cNvSpPr/>
            <p:nvPr/>
          </p:nvSpPr>
          <p:spPr>
            <a:xfrm>
              <a:off x="7534151" y="26166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9" name="pt299"/>
            <p:cNvSpPr/>
            <p:nvPr/>
          </p:nvSpPr>
          <p:spPr>
            <a:xfrm>
              <a:off x="7594645" y="26166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0" name="pt300"/>
            <p:cNvSpPr/>
            <p:nvPr/>
          </p:nvSpPr>
          <p:spPr>
            <a:xfrm>
              <a:off x="7594645" y="26166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1" name="pt301"/>
            <p:cNvSpPr/>
            <p:nvPr/>
          </p:nvSpPr>
          <p:spPr>
            <a:xfrm>
              <a:off x="7836623" y="9056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2" name="pt302"/>
            <p:cNvSpPr/>
            <p:nvPr/>
          </p:nvSpPr>
          <p:spPr>
            <a:xfrm>
              <a:off x="7776129" y="9056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3" name="pt303"/>
            <p:cNvSpPr/>
            <p:nvPr/>
          </p:nvSpPr>
          <p:spPr>
            <a:xfrm>
              <a:off x="7836623" y="9056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4" name="pt304"/>
            <p:cNvSpPr/>
            <p:nvPr/>
          </p:nvSpPr>
          <p:spPr>
            <a:xfrm>
              <a:off x="7473656" y="50882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5" name="pt305"/>
            <p:cNvSpPr/>
            <p:nvPr/>
          </p:nvSpPr>
          <p:spPr>
            <a:xfrm>
              <a:off x="7050195" y="50882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6" name="pt306"/>
            <p:cNvSpPr/>
            <p:nvPr/>
          </p:nvSpPr>
          <p:spPr>
            <a:xfrm>
              <a:off x="7050195" y="50882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7" name="pt307"/>
            <p:cNvSpPr/>
            <p:nvPr/>
          </p:nvSpPr>
          <p:spPr>
            <a:xfrm>
              <a:off x="7655140" y="10957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8" name="pt308"/>
            <p:cNvSpPr/>
            <p:nvPr/>
          </p:nvSpPr>
          <p:spPr>
            <a:xfrm>
              <a:off x="7836623" y="10957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9" name="pt309"/>
            <p:cNvSpPr/>
            <p:nvPr/>
          </p:nvSpPr>
          <p:spPr>
            <a:xfrm>
              <a:off x="7836623" y="10957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0" name="pt310"/>
            <p:cNvSpPr/>
            <p:nvPr/>
          </p:nvSpPr>
          <p:spPr>
            <a:xfrm>
              <a:off x="7655140" y="375738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7171184" y="375738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7413162" y="375738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7534151" y="45178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4" name="pt314"/>
            <p:cNvSpPr/>
            <p:nvPr/>
          </p:nvSpPr>
          <p:spPr>
            <a:xfrm>
              <a:off x="7231679" y="45178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5" name="pt315"/>
            <p:cNvSpPr/>
            <p:nvPr/>
          </p:nvSpPr>
          <p:spPr>
            <a:xfrm>
              <a:off x="7171184" y="45178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6" name="pt316"/>
            <p:cNvSpPr/>
            <p:nvPr/>
          </p:nvSpPr>
          <p:spPr>
            <a:xfrm>
              <a:off x="7473656" y="41376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7" name="pt317"/>
            <p:cNvSpPr/>
            <p:nvPr/>
          </p:nvSpPr>
          <p:spPr>
            <a:xfrm>
              <a:off x="7413162" y="41376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8" name="pt318"/>
            <p:cNvSpPr/>
            <p:nvPr/>
          </p:nvSpPr>
          <p:spPr>
            <a:xfrm>
              <a:off x="7352667" y="41376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9" name="pt319"/>
            <p:cNvSpPr/>
            <p:nvPr/>
          </p:nvSpPr>
          <p:spPr>
            <a:xfrm>
              <a:off x="7836623" y="12858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0" name="pt320"/>
            <p:cNvSpPr/>
            <p:nvPr/>
          </p:nvSpPr>
          <p:spPr>
            <a:xfrm>
              <a:off x="7836623" y="12858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1" name="pt321"/>
            <p:cNvSpPr/>
            <p:nvPr/>
          </p:nvSpPr>
          <p:spPr>
            <a:xfrm>
              <a:off x="7776129" y="12858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2" name="pt322"/>
            <p:cNvSpPr/>
            <p:nvPr/>
          </p:nvSpPr>
          <p:spPr>
            <a:xfrm>
              <a:off x="7292173" y="565858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3" name="pt323"/>
            <p:cNvSpPr/>
            <p:nvPr/>
          </p:nvSpPr>
          <p:spPr>
            <a:xfrm>
              <a:off x="5840306" y="565858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4" name="pt324"/>
            <p:cNvSpPr/>
            <p:nvPr/>
          </p:nvSpPr>
          <p:spPr>
            <a:xfrm>
              <a:off x="5840306" y="565858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5" name="pt325"/>
            <p:cNvSpPr/>
            <p:nvPr/>
          </p:nvSpPr>
          <p:spPr>
            <a:xfrm>
              <a:off x="7655140" y="31870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6" name="pt326"/>
            <p:cNvSpPr/>
            <p:nvPr/>
          </p:nvSpPr>
          <p:spPr>
            <a:xfrm>
              <a:off x="7534151" y="31870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7" name="pt327"/>
            <p:cNvSpPr/>
            <p:nvPr/>
          </p:nvSpPr>
          <p:spPr>
            <a:xfrm>
              <a:off x="7534151" y="31870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8" name="pt328"/>
            <p:cNvSpPr/>
            <p:nvPr/>
          </p:nvSpPr>
          <p:spPr>
            <a:xfrm>
              <a:off x="7534151" y="33771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9" name="pt329"/>
            <p:cNvSpPr/>
            <p:nvPr/>
          </p:nvSpPr>
          <p:spPr>
            <a:xfrm>
              <a:off x="7594645" y="33771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0" name="pt330"/>
            <p:cNvSpPr/>
            <p:nvPr/>
          </p:nvSpPr>
          <p:spPr>
            <a:xfrm>
              <a:off x="7534151" y="33771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1" name="pt331"/>
            <p:cNvSpPr/>
            <p:nvPr/>
          </p:nvSpPr>
          <p:spPr>
            <a:xfrm>
              <a:off x="7776129" y="20463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2" name="pt332"/>
            <p:cNvSpPr/>
            <p:nvPr/>
          </p:nvSpPr>
          <p:spPr>
            <a:xfrm>
              <a:off x="7715634" y="20463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3" name="pt333"/>
            <p:cNvSpPr/>
            <p:nvPr/>
          </p:nvSpPr>
          <p:spPr>
            <a:xfrm>
              <a:off x="7655140" y="20463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4" name="pt334"/>
            <p:cNvSpPr/>
            <p:nvPr/>
          </p:nvSpPr>
          <p:spPr>
            <a:xfrm>
              <a:off x="7715634" y="35672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5" name="pt335"/>
            <p:cNvSpPr/>
            <p:nvPr/>
          </p:nvSpPr>
          <p:spPr>
            <a:xfrm>
              <a:off x="7473656" y="35672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6" name="pt336"/>
            <p:cNvSpPr/>
            <p:nvPr/>
          </p:nvSpPr>
          <p:spPr>
            <a:xfrm>
              <a:off x="7473656" y="35672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7" name="tx337"/>
            <p:cNvSpPr/>
            <p:nvPr/>
          </p:nvSpPr>
          <p:spPr>
            <a:xfrm>
              <a:off x="982116" y="5652544"/>
              <a:ext cx="55915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Romania</a:t>
              </a:r>
            </a:p>
          </p:txBody>
        </p:sp>
        <p:sp>
          <p:nvSpPr>
            <p:cNvPr id="338" name="tx338"/>
            <p:cNvSpPr/>
            <p:nvPr/>
          </p:nvSpPr>
          <p:spPr>
            <a:xfrm>
              <a:off x="1075202" y="5462425"/>
              <a:ext cx="4660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Estonia</a:t>
              </a:r>
            </a:p>
          </p:txBody>
        </p:sp>
        <p:sp>
          <p:nvSpPr>
            <p:cNvPr id="339" name="tx339"/>
            <p:cNvSpPr/>
            <p:nvPr/>
          </p:nvSpPr>
          <p:spPr>
            <a:xfrm>
              <a:off x="1036522" y="5272306"/>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Czechia</a:t>
              </a:r>
            </a:p>
          </p:txBody>
        </p:sp>
        <p:sp>
          <p:nvSpPr>
            <p:cNvPr id="340" name="tx340"/>
            <p:cNvSpPr/>
            <p:nvPr/>
          </p:nvSpPr>
          <p:spPr>
            <a:xfrm>
              <a:off x="974069" y="5082186"/>
              <a:ext cx="5672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Lithuania</a:t>
              </a:r>
            </a:p>
          </p:txBody>
        </p:sp>
        <p:sp>
          <p:nvSpPr>
            <p:cNvPr id="341" name="tx341"/>
            <p:cNvSpPr/>
            <p:nvPr/>
          </p:nvSpPr>
          <p:spPr>
            <a:xfrm>
              <a:off x="1113972" y="489206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Ireland</a:t>
              </a:r>
            </a:p>
          </p:txBody>
        </p:sp>
        <p:sp>
          <p:nvSpPr>
            <p:cNvPr id="342" name="tx342"/>
            <p:cNvSpPr/>
            <p:nvPr/>
          </p:nvSpPr>
          <p:spPr>
            <a:xfrm>
              <a:off x="1090838" y="4701948"/>
              <a:ext cx="4504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Croatia</a:t>
              </a:r>
            </a:p>
          </p:txBody>
        </p:sp>
        <p:sp>
          <p:nvSpPr>
            <p:cNvPr id="343" name="tx343"/>
            <p:cNvSpPr/>
            <p:nvPr/>
          </p:nvSpPr>
          <p:spPr>
            <a:xfrm>
              <a:off x="508182" y="4511829"/>
              <a:ext cx="24076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The</a:t>
              </a:r>
            </a:p>
          </p:txBody>
        </p:sp>
        <p:sp>
          <p:nvSpPr>
            <p:cNvPr id="344" name="tx344"/>
            <p:cNvSpPr/>
            <p:nvPr/>
          </p:nvSpPr>
          <p:spPr>
            <a:xfrm>
              <a:off x="787806" y="4511829"/>
              <a:ext cx="75346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Netherlands</a:t>
              </a:r>
            </a:p>
          </p:txBody>
        </p:sp>
        <p:sp>
          <p:nvSpPr>
            <p:cNvPr id="345" name="tx345"/>
            <p:cNvSpPr/>
            <p:nvPr/>
          </p:nvSpPr>
          <p:spPr>
            <a:xfrm>
              <a:off x="1028659" y="4321709"/>
              <a:ext cx="51261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Bulgaria</a:t>
              </a:r>
            </a:p>
          </p:txBody>
        </p:sp>
        <p:sp>
          <p:nvSpPr>
            <p:cNvPr id="346" name="tx346"/>
            <p:cNvSpPr/>
            <p:nvPr/>
          </p:nvSpPr>
          <p:spPr>
            <a:xfrm>
              <a:off x="1106200" y="4131590"/>
              <a:ext cx="435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Poland</a:t>
              </a:r>
            </a:p>
          </p:txBody>
        </p:sp>
        <p:sp>
          <p:nvSpPr>
            <p:cNvPr id="347" name="tx347"/>
            <p:cNvSpPr/>
            <p:nvPr/>
          </p:nvSpPr>
          <p:spPr>
            <a:xfrm>
              <a:off x="1098702" y="3941471"/>
              <a:ext cx="44256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Cyprus</a:t>
              </a:r>
            </a:p>
          </p:txBody>
        </p:sp>
        <p:sp>
          <p:nvSpPr>
            <p:cNvPr id="348" name="tx348"/>
            <p:cNvSpPr/>
            <p:nvPr/>
          </p:nvSpPr>
          <p:spPr>
            <a:xfrm>
              <a:off x="1199560" y="3751351"/>
              <a:ext cx="3417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Malta</a:t>
              </a:r>
            </a:p>
          </p:txBody>
        </p:sp>
        <p:sp>
          <p:nvSpPr>
            <p:cNvPr id="349" name="tx349"/>
            <p:cNvSpPr/>
            <p:nvPr/>
          </p:nvSpPr>
          <p:spPr>
            <a:xfrm>
              <a:off x="1036340" y="3561232"/>
              <a:ext cx="5049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Sweden</a:t>
              </a:r>
            </a:p>
          </p:txBody>
        </p:sp>
        <p:sp>
          <p:nvSpPr>
            <p:cNvPr id="350" name="tx350"/>
            <p:cNvSpPr/>
            <p:nvPr/>
          </p:nvSpPr>
          <p:spPr>
            <a:xfrm>
              <a:off x="1005341" y="3371113"/>
              <a:ext cx="53592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Slovenia</a:t>
              </a:r>
            </a:p>
          </p:txBody>
        </p:sp>
        <p:sp>
          <p:nvSpPr>
            <p:cNvPr id="351" name="tx351"/>
            <p:cNvSpPr/>
            <p:nvPr/>
          </p:nvSpPr>
          <p:spPr>
            <a:xfrm>
              <a:off x="1013205" y="3180994"/>
              <a:ext cx="52806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Slovakia</a:t>
              </a:r>
            </a:p>
          </p:txBody>
        </p:sp>
        <p:sp>
          <p:nvSpPr>
            <p:cNvPr id="352" name="tx352"/>
            <p:cNvSpPr/>
            <p:nvPr/>
          </p:nvSpPr>
          <p:spPr>
            <a:xfrm>
              <a:off x="1082974" y="2990874"/>
              <a:ext cx="45829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Greece</a:t>
              </a:r>
            </a:p>
          </p:txBody>
        </p:sp>
        <p:sp>
          <p:nvSpPr>
            <p:cNvPr id="353" name="tx353"/>
            <p:cNvSpPr/>
            <p:nvPr/>
          </p:nvSpPr>
          <p:spPr>
            <a:xfrm>
              <a:off x="974435" y="2800755"/>
              <a:ext cx="56683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Denmark</a:t>
              </a:r>
            </a:p>
          </p:txBody>
        </p:sp>
        <p:sp>
          <p:nvSpPr>
            <p:cNvPr id="354" name="tx354"/>
            <p:cNvSpPr/>
            <p:nvPr/>
          </p:nvSpPr>
          <p:spPr>
            <a:xfrm>
              <a:off x="1284965" y="2610636"/>
              <a:ext cx="2563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Italy</a:t>
              </a:r>
            </a:p>
          </p:txBody>
        </p:sp>
        <p:sp>
          <p:nvSpPr>
            <p:cNvPr id="355" name="tx355"/>
            <p:cNvSpPr/>
            <p:nvPr/>
          </p:nvSpPr>
          <p:spPr>
            <a:xfrm>
              <a:off x="1083065" y="2420517"/>
              <a:ext cx="4582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Finland</a:t>
              </a:r>
            </a:p>
          </p:txBody>
        </p:sp>
        <p:sp>
          <p:nvSpPr>
            <p:cNvPr id="356" name="tx356"/>
            <p:cNvSpPr/>
            <p:nvPr/>
          </p:nvSpPr>
          <p:spPr>
            <a:xfrm>
              <a:off x="1106383" y="2230397"/>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Austria</a:t>
              </a:r>
            </a:p>
          </p:txBody>
        </p:sp>
        <p:sp>
          <p:nvSpPr>
            <p:cNvPr id="357" name="tx357"/>
            <p:cNvSpPr/>
            <p:nvPr/>
          </p:nvSpPr>
          <p:spPr>
            <a:xfrm>
              <a:off x="1183924" y="2040278"/>
              <a:ext cx="3573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Spain</a:t>
              </a:r>
            </a:p>
          </p:txBody>
        </p:sp>
        <p:sp>
          <p:nvSpPr>
            <p:cNvPr id="358" name="tx358"/>
            <p:cNvSpPr/>
            <p:nvPr/>
          </p:nvSpPr>
          <p:spPr>
            <a:xfrm>
              <a:off x="966571" y="1850159"/>
              <a:ext cx="57470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Germany</a:t>
              </a:r>
            </a:p>
          </p:txBody>
        </p:sp>
        <p:sp>
          <p:nvSpPr>
            <p:cNvPr id="359" name="tx359"/>
            <p:cNvSpPr/>
            <p:nvPr/>
          </p:nvSpPr>
          <p:spPr>
            <a:xfrm>
              <a:off x="1106383" y="1660040"/>
              <a:ext cx="4348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France</a:t>
              </a:r>
            </a:p>
          </p:txBody>
        </p:sp>
        <p:sp>
          <p:nvSpPr>
            <p:cNvPr id="360" name="tx360"/>
            <p:cNvSpPr/>
            <p:nvPr/>
          </p:nvSpPr>
          <p:spPr>
            <a:xfrm>
              <a:off x="1036522" y="1469920"/>
              <a:ext cx="5047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Belgium</a:t>
              </a:r>
            </a:p>
          </p:txBody>
        </p:sp>
        <p:sp>
          <p:nvSpPr>
            <p:cNvPr id="361" name="tx361"/>
            <p:cNvSpPr/>
            <p:nvPr/>
          </p:nvSpPr>
          <p:spPr>
            <a:xfrm>
              <a:off x="1020795" y="1279801"/>
              <a:ext cx="52047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FF0000">
                      <a:alpha val="100000"/>
                    </a:srgbClr>
                  </a:solidFill>
                  <a:latin typeface="Arial"/>
                  <a:cs typeface="Arial"/>
                </a:rPr>
                <a:t>Portugal</a:t>
              </a:r>
            </a:p>
          </p:txBody>
        </p:sp>
        <p:sp>
          <p:nvSpPr>
            <p:cNvPr id="362" name="tx362"/>
            <p:cNvSpPr/>
            <p:nvPr/>
          </p:nvSpPr>
          <p:spPr>
            <a:xfrm>
              <a:off x="764397" y="1089682"/>
              <a:ext cx="77687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70AD47">
                      <a:alpha val="100000"/>
                    </a:srgbClr>
                  </a:solidFill>
                  <a:latin typeface="Arial"/>
                  <a:cs typeface="Arial"/>
                </a:rPr>
                <a:t>Luxembourg</a:t>
              </a:r>
            </a:p>
          </p:txBody>
        </p:sp>
        <p:sp>
          <p:nvSpPr>
            <p:cNvPr id="363" name="tx363"/>
            <p:cNvSpPr/>
            <p:nvPr/>
          </p:nvSpPr>
          <p:spPr>
            <a:xfrm>
              <a:off x="1168379" y="899563"/>
              <a:ext cx="3728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Latvia</a:t>
              </a:r>
            </a:p>
          </p:txBody>
        </p:sp>
        <p:sp>
          <p:nvSpPr>
            <p:cNvPr id="364" name="tx364"/>
            <p:cNvSpPr/>
            <p:nvPr/>
          </p:nvSpPr>
          <p:spPr>
            <a:xfrm>
              <a:off x="1013114" y="709443"/>
              <a:ext cx="52815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CABE2">
                      <a:alpha val="100000"/>
                    </a:srgbClr>
                  </a:solidFill>
                  <a:latin typeface="Arial"/>
                  <a:cs typeface="Arial"/>
                </a:rPr>
                <a:t>Hungary</a:t>
              </a:r>
            </a:p>
          </p:txBody>
        </p:sp>
        <p:sp>
          <p:nvSpPr>
            <p:cNvPr id="365" name="tx365"/>
            <p:cNvSpPr/>
            <p:nvPr/>
          </p:nvSpPr>
          <p:spPr>
            <a:xfrm>
              <a:off x="1875284" y="5893985"/>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66" name="tx366"/>
            <p:cNvSpPr/>
            <p:nvPr/>
          </p:nvSpPr>
          <p:spPr>
            <a:xfrm>
              <a:off x="3356556"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67" name="tx367"/>
            <p:cNvSpPr/>
            <p:nvPr/>
          </p:nvSpPr>
          <p:spPr>
            <a:xfrm>
              <a:off x="4868918"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68" name="tx368"/>
            <p:cNvSpPr/>
            <p:nvPr/>
          </p:nvSpPr>
          <p:spPr>
            <a:xfrm>
              <a:off x="6381279" y="58939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69" name="tx369"/>
            <p:cNvSpPr/>
            <p:nvPr/>
          </p:nvSpPr>
          <p:spPr>
            <a:xfrm>
              <a:off x="7862551" y="5893985"/>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70" name="tx370"/>
            <p:cNvSpPr/>
            <p:nvPr/>
          </p:nvSpPr>
          <p:spPr>
            <a:xfrm>
              <a:off x="4500049" y="603229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371" name="pt371"/>
            <p:cNvSpPr/>
            <p:nvPr/>
          </p:nvSpPr>
          <p:spPr>
            <a:xfrm>
              <a:off x="8518085" y="2967575"/>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2" name="pt372"/>
            <p:cNvSpPr/>
            <p:nvPr/>
          </p:nvSpPr>
          <p:spPr>
            <a:xfrm>
              <a:off x="8518085" y="3187031"/>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3" name="pt373"/>
            <p:cNvSpPr/>
            <p:nvPr/>
          </p:nvSpPr>
          <p:spPr>
            <a:xfrm>
              <a:off x="8518085" y="3406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74" name="tx374"/>
            <p:cNvSpPr/>
            <p:nvPr/>
          </p:nvSpPr>
          <p:spPr>
            <a:xfrm>
              <a:off x="8756105" y="2986272"/>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375" name="tx375"/>
            <p:cNvSpPr/>
            <p:nvPr/>
          </p:nvSpPr>
          <p:spPr>
            <a:xfrm>
              <a:off x="8756105" y="3205728"/>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376" name="tx376"/>
            <p:cNvSpPr/>
            <p:nvPr/>
          </p:nvSpPr>
          <p:spPr>
            <a:xfrm>
              <a:off x="8756105" y="342518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377" name="tx377"/>
            <p:cNvSpPr/>
            <p:nvPr/>
          </p:nvSpPr>
          <p:spPr>
            <a:xfrm>
              <a:off x="1603901" y="435349"/>
              <a:ext cx="425287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country, European Union, 2019-2025</a:t>
              </a:r>
            </a:p>
          </p:txBody>
        </p:sp>
        <p:sp>
          <p:nvSpPr>
            <p:cNvPr id="378" name="tx378"/>
            <p:cNvSpPr/>
            <p:nvPr/>
          </p:nvSpPr>
          <p:spPr>
            <a:xfrm>
              <a:off x="4096309"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79" name="tx379"/>
            <p:cNvSpPr/>
            <p:nvPr/>
          </p:nvSpPr>
          <p:spPr>
            <a:xfrm>
              <a:off x="2226544" y="6352059"/>
              <a:ext cx="6031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grey bar spans vaccine coverage across all years 2019-2025 and the dots represent coverage in specific years.</a:t>
              </a:r>
            </a:p>
          </p:txBody>
        </p:sp>
        <p:sp>
          <p:nvSpPr>
            <p:cNvPr id="380" name="tx380"/>
            <p:cNvSpPr/>
            <p:nvPr/>
          </p:nvSpPr>
          <p:spPr>
            <a:xfrm>
              <a:off x="552461" y="6472760"/>
              <a:ext cx="7705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arranged by high to low coverage in 2025 and coloured based on if coverage is lower (red), the same as (blue) or higher (green) than in 2019.</a:t>
              </a:r>
            </a:p>
          </p:txBody>
        </p:sp>
        <p:sp>
          <p:nvSpPr>
            <p:cNvPr id="381" name="tx381"/>
            <p:cNvSpPr/>
            <p:nvPr/>
          </p:nvSpPr>
          <p:spPr>
            <a:xfrm>
              <a:off x="468702" y="6593460"/>
              <a:ext cx="77895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range of MCV1 coverage across years 2019 to 2025 (grey bars), and coverage in specific years (dots), by country. The chart can be used for assessing recovery to pre-pandemic levels and progress beyond 2019.
In 2024, 19 (out of 27) countries had lower coverage than in 2019.
In 2025, 11 countries had lower MCV1 coverage than in 2024.
In 2025, 18 countries had lower coverage than in 2019.</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MCV1 coverage in countries in European Union from lowest to highest coverage, and the rank of the top 10 countries with the most unvaccinated children, based on absolute numbers.
In 2025, MCV1 coverage ranged from 66% in Romania to 99% in Hungary, Latvia, and Luxembourg.
19 out of 27 (70%) countries had coverage of at least 90%.
Romania had MCV1 coverage of 66% and the highest absolute number of unvaccinated children in the region, followed by Germany.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Romania had the lowest MCV1 coverage and also the highest number of unvaccinated children.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728317" y="2007924"/>
              <a:ext cx="1922663" cy="1874027"/>
            </a:xfrm>
            <a:custGeom>
              <a:avLst/>
              <a:pathLst>
                <a:path w="1922663" h="1874027">
                  <a:moveTo>
                    <a:pt x="498468" y="1874027"/>
                  </a:moveTo>
                  <a:lnTo>
                    <a:pt x="566286" y="1865207"/>
                  </a:lnTo>
                  <a:lnTo>
                    <a:pt x="634105" y="1856387"/>
                  </a:lnTo>
                  <a:lnTo>
                    <a:pt x="701924" y="1847567"/>
                  </a:lnTo>
                  <a:lnTo>
                    <a:pt x="769743" y="1838747"/>
                  </a:lnTo>
                  <a:lnTo>
                    <a:pt x="837562" y="1829927"/>
                  </a:lnTo>
                  <a:lnTo>
                    <a:pt x="905381" y="1821107"/>
                  </a:lnTo>
                  <a:lnTo>
                    <a:pt x="973199" y="1812287"/>
                  </a:lnTo>
                  <a:lnTo>
                    <a:pt x="1041018" y="1803467"/>
                  </a:lnTo>
                  <a:lnTo>
                    <a:pt x="1108837" y="1794646"/>
                  </a:lnTo>
                  <a:lnTo>
                    <a:pt x="1176656" y="1785826"/>
                  </a:lnTo>
                  <a:lnTo>
                    <a:pt x="1244475" y="1777006"/>
                  </a:lnTo>
                  <a:lnTo>
                    <a:pt x="1312293" y="1768186"/>
                  </a:lnTo>
                  <a:lnTo>
                    <a:pt x="1380112" y="1759366"/>
                  </a:lnTo>
                  <a:lnTo>
                    <a:pt x="1447931" y="1750546"/>
                  </a:lnTo>
                  <a:lnTo>
                    <a:pt x="1515750" y="1741726"/>
                  </a:lnTo>
                  <a:lnTo>
                    <a:pt x="1583569" y="1732906"/>
                  </a:lnTo>
                  <a:lnTo>
                    <a:pt x="1651387" y="1724086"/>
                  </a:lnTo>
                  <a:lnTo>
                    <a:pt x="1719206" y="1715266"/>
                  </a:lnTo>
                  <a:lnTo>
                    <a:pt x="1787025" y="1706446"/>
                  </a:lnTo>
                  <a:lnTo>
                    <a:pt x="1854844" y="1697626"/>
                  </a:lnTo>
                  <a:lnTo>
                    <a:pt x="1922663" y="1688806"/>
                  </a:lnTo>
                  <a:lnTo>
                    <a:pt x="1912950" y="1622979"/>
                  </a:lnTo>
                  <a:lnTo>
                    <a:pt x="1900985" y="1557524"/>
                  </a:lnTo>
                  <a:lnTo>
                    <a:pt x="1886780" y="1492518"/>
                  </a:lnTo>
                  <a:lnTo>
                    <a:pt x="1870354" y="1428038"/>
                  </a:lnTo>
                  <a:lnTo>
                    <a:pt x="1851724" y="1364160"/>
                  </a:lnTo>
                  <a:lnTo>
                    <a:pt x="1830914" y="1300958"/>
                  </a:lnTo>
                  <a:lnTo>
                    <a:pt x="1807947" y="1238508"/>
                  </a:lnTo>
                  <a:lnTo>
                    <a:pt x="1782850" y="1176883"/>
                  </a:lnTo>
                  <a:lnTo>
                    <a:pt x="1755654" y="1116155"/>
                  </a:lnTo>
                  <a:lnTo>
                    <a:pt x="1726390" y="1056396"/>
                  </a:lnTo>
                  <a:lnTo>
                    <a:pt x="1695093" y="997676"/>
                  </a:lnTo>
                  <a:lnTo>
                    <a:pt x="1661799" y="940065"/>
                  </a:lnTo>
                  <a:lnTo>
                    <a:pt x="1626548" y="883630"/>
                  </a:lnTo>
                  <a:lnTo>
                    <a:pt x="1589381" y="828438"/>
                  </a:lnTo>
                  <a:lnTo>
                    <a:pt x="1550342" y="774554"/>
                  </a:lnTo>
                  <a:lnTo>
                    <a:pt x="1509478" y="722042"/>
                  </a:lnTo>
                  <a:lnTo>
                    <a:pt x="1466835" y="670962"/>
                  </a:lnTo>
                  <a:lnTo>
                    <a:pt x="1422465" y="621376"/>
                  </a:lnTo>
                  <a:lnTo>
                    <a:pt x="1376419" y="573341"/>
                  </a:lnTo>
                  <a:lnTo>
                    <a:pt x="1328753" y="526915"/>
                  </a:lnTo>
                  <a:lnTo>
                    <a:pt x="1279521" y="482152"/>
                  </a:lnTo>
                  <a:lnTo>
                    <a:pt x="1228782" y="439104"/>
                  </a:lnTo>
                  <a:lnTo>
                    <a:pt x="1176596" y="397823"/>
                  </a:lnTo>
                  <a:lnTo>
                    <a:pt x="1123024" y="358357"/>
                  </a:lnTo>
                  <a:lnTo>
                    <a:pt x="1068130" y="320752"/>
                  </a:lnTo>
                  <a:lnTo>
                    <a:pt x="1011977" y="285053"/>
                  </a:lnTo>
                  <a:lnTo>
                    <a:pt x="954633" y="251302"/>
                  </a:lnTo>
                  <a:lnTo>
                    <a:pt x="896164" y="219539"/>
                  </a:lnTo>
                  <a:lnTo>
                    <a:pt x="836640" y="189800"/>
                  </a:lnTo>
                  <a:lnTo>
                    <a:pt x="776130" y="162122"/>
                  </a:lnTo>
                  <a:lnTo>
                    <a:pt x="714707" y="136536"/>
                  </a:lnTo>
                  <a:lnTo>
                    <a:pt x="652441" y="113073"/>
                  </a:lnTo>
                  <a:lnTo>
                    <a:pt x="589407" y="91760"/>
                  </a:lnTo>
                  <a:lnTo>
                    <a:pt x="525679" y="72623"/>
                  </a:lnTo>
                  <a:lnTo>
                    <a:pt x="461331" y="55684"/>
                  </a:lnTo>
                  <a:lnTo>
                    <a:pt x="396441" y="40963"/>
                  </a:lnTo>
                  <a:lnTo>
                    <a:pt x="331083" y="28477"/>
                  </a:lnTo>
                  <a:lnTo>
                    <a:pt x="265336" y="18241"/>
                  </a:lnTo>
                  <a:lnTo>
                    <a:pt x="199275" y="10268"/>
                  </a:lnTo>
                  <a:lnTo>
                    <a:pt x="132981" y="4565"/>
                  </a:lnTo>
                  <a:lnTo>
                    <a:pt x="66529" y="1141"/>
                  </a:lnTo>
                  <a:lnTo>
                    <a:pt x="0" y="0"/>
                  </a:lnTo>
                  <a:lnTo>
                    <a:pt x="0" y="68389"/>
                  </a:lnTo>
                  <a:lnTo>
                    <a:pt x="0" y="136779"/>
                  </a:lnTo>
                  <a:lnTo>
                    <a:pt x="0" y="205169"/>
                  </a:lnTo>
                  <a:lnTo>
                    <a:pt x="0" y="273559"/>
                  </a:lnTo>
                  <a:lnTo>
                    <a:pt x="0" y="341949"/>
                  </a:lnTo>
                  <a:lnTo>
                    <a:pt x="0" y="410339"/>
                  </a:lnTo>
                  <a:lnTo>
                    <a:pt x="0" y="478729"/>
                  </a:lnTo>
                  <a:lnTo>
                    <a:pt x="0" y="547119"/>
                  </a:lnTo>
                  <a:lnTo>
                    <a:pt x="0" y="615509"/>
                  </a:lnTo>
                  <a:lnTo>
                    <a:pt x="0" y="683899"/>
                  </a:lnTo>
                  <a:lnTo>
                    <a:pt x="0" y="752289"/>
                  </a:lnTo>
                  <a:lnTo>
                    <a:pt x="0" y="820679"/>
                  </a:lnTo>
                  <a:lnTo>
                    <a:pt x="0" y="889069"/>
                  </a:lnTo>
                  <a:lnTo>
                    <a:pt x="0" y="957459"/>
                  </a:lnTo>
                  <a:lnTo>
                    <a:pt x="0" y="1025849"/>
                  </a:lnTo>
                  <a:lnTo>
                    <a:pt x="0" y="1094238"/>
                  </a:lnTo>
                  <a:lnTo>
                    <a:pt x="0" y="1162628"/>
                  </a:lnTo>
                  <a:lnTo>
                    <a:pt x="0" y="1231018"/>
                  </a:lnTo>
                  <a:lnTo>
                    <a:pt x="0" y="1299408"/>
                  </a:lnTo>
                  <a:lnTo>
                    <a:pt x="0" y="1367798"/>
                  </a:lnTo>
                  <a:lnTo>
                    <a:pt x="0" y="1436188"/>
                  </a:lnTo>
                  <a:lnTo>
                    <a:pt x="65682" y="1440498"/>
                  </a:lnTo>
                  <a:lnTo>
                    <a:pt x="130238" y="1453353"/>
                  </a:lnTo>
                  <a:lnTo>
                    <a:pt x="192561" y="1474534"/>
                  </a:lnTo>
                  <a:lnTo>
                    <a:pt x="251581" y="1503676"/>
                  </a:lnTo>
                  <a:lnTo>
                    <a:pt x="306288" y="1540281"/>
                  </a:lnTo>
                  <a:lnTo>
                    <a:pt x="355743" y="1583721"/>
                  </a:lnTo>
                  <a:lnTo>
                    <a:pt x="399097" y="1633250"/>
                  </a:lnTo>
                  <a:lnTo>
                    <a:pt x="435608" y="1688019"/>
                  </a:lnTo>
                  <a:lnTo>
                    <a:pt x="464649" y="1747090"/>
                  </a:lnTo>
                  <a:lnTo>
                    <a:pt x="485723" y="1809449"/>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5" name="pg5"/>
            <p:cNvSpPr/>
            <p:nvPr/>
          </p:nvSpPr>
          <p:spPr>
            <a:xfrm>
              <a:off x="3158240" y="3696730"/>
              <a:ext cx="1508778" cy="1254681"/>
            </a:xfrm>
            <a:custGeom>
              <a:avLst/>
              <a:pathLst>
                <a:path w="1508778" h="1254681">
                  <a:moveTo>
                    <a:pt x="0" y="510508"/>
                  </a:moveTo>
                  <a:lnTo>
                    <a:pt x="58492" y="545945"/>
                  </a:lnTo>
                  <a:lnTo>
                    <a:pt x="116985" y="581382"/>
                  </a:lnTo>
                  <a:lnTo>
                    <a:pt x="175478" y="616819"/>
                  </a:lnTo>
                  <a:lnTo>
                    <a:pt x="233971" y="652255"/>
                  </a:lnTo>
                  <a:lnTo>
                    <a:pt x="292464" y="687692"/>
                  </a:lnTo>
                  <a:lnTo>
                    <a:pt x="350957" y="723129"/>
                  </a:lnTo>
                  <a:lnTo>
                    <a:pt x="409450" y="758566"/>
                  </a:lnTo>
                  <a:lnTo>
                    <a:pt x="467942" y="794003"/>
                  </a:lnTo>
                  <a:lnTo>
                    <a:pt x="526435" y="829439"/>
                  </a:lnTo>
                  <a:lnTo>
                    <a:pt x="584928" y="864876"/>
                  </a:lnTo>
                  <a:lnTo>
                    <a:pt x="643421" y="900313"/>
                  </a:lnTo>
                  <a:lnTo>
                    <a:pt x="701914" y="935750"/>
                  </a:lnTo>
                  <a:lnTo>
                    <a:pt x="760407" y="971187"/>
                  </a:lnTo>
                  <a:lnTo>
                    <a:pt x="818900" y="1006623"/>
                  </a:lnTo>
                  <a:lnTo>
                    <a:pt x="877393" y="1042060"/>
                  </a:lnTo>
                  <a:lnTo>
                    <a:pt x="935885" y="1077497"/>
                  </a:lnTo>
                  <a:lnTo>
                    <a:pt x="994378" y="1112934"/>
                  </a:lnTo>
                  <a:lnTo>
                    <a:pt x="1052871" y="1148371"/>
                  </a:lnTo>
                  <a:lnTo>
                    <a:pt x="1111364" y="1183807"/>
                  </a:lnTo>
                  <a:lnTo>
                    <a:pt x="1169857" y="1219244"/>
                  </a:lnTo>
                  <a:lnTo>
                    <a:pt x="1228350" y="1254681"/>
                  </a:lnTo>
                  <a:lnTo>
                    <a:pt x="1262938" y="1195234"/>
                  </a:lnTo>
                  <a:lnTo>
                    <a:pt x="1295397" y="1134598"/>
                  </a:lnTo>
                  <a:lnTo>
                    <a:pt x="1325684" y="1072849"/>
                  </a:lnTo>
                  <a:lnTo>
                    <a:pt x="1353762" y="1010064"/>
                  </a:lnTo>
                  <a:lnTo>
                    <a:pt x="1379596" y="946323"/>
                  </a:lnTo>
                  <a:lnTo>
                    <a:pt x="1403152" y="881706"/>
                  </a:lnTo>
                  <a:lnTo>
                    <a:pt x="1424402" y="816294"/>
                  </a:lnTo>
                  <a:lnTo>
                    <a:pt x="1443319" y="750170"/>
                  </a:lnTo>
                  <a:lnTo>
                    <a:pt x="1459878" y="683416"/>
                  </a:lnTo>
                  <a:lnTo>
                    <a:pt x="1474060" y="616117"/>
                  </a:lnTo>
                  <a:lnTo>
                    <a:pt x="1485845" y="548357"/>
                  </a:lnTo>
                  <a:lnTo>
                    <a:pt x="1495220" y="480222"/>
                  </a:lnTo>
                  <a:lnTo>
                    <a:pt x="1502173" y="411797"/>
                  </a:lnTo>
                  <a:lnTo>
                    <a:pt x="1506694" y="343169"/>
                  </a:lnTo>
                  <a:lnTo>
                    <a:pt x="1508778" y="274423"/>
                  </a:lnTo>
                  <a:lnTo>
                    <a:pt x="1508423" y="205647"/>
                  </a:lnTo>
                  <a:lnTo>
                    <a:pt x="1505629" y="136927"/>
                  </a:lnTo>
                  <a:lnTo>
                    <a:pt x="1500399" y="68349"/>
                  </a:lnTo>
                  <a:lnTo>
                    <a:pt x="1492740" y="0"/>
                  </a:lnTo>
                  <a:lnTo>
                    <a:pt x="1424921" y="8820"/>
                  </a:lnTo>
                  <a:lnTo>
                    <a:pt x="1357102" y="17640"/>
                  </a:lnTo>
                  <a:lnTo>
                    <a:pt x="1289284" y="26460"/>
                  </a:lnTo>
                  <a:lnTo>
                    <a:pt x="1221465" y="35280"/>
                  </a:lnTo>
                  <a:lnTo>
                    <a:pt x="1153646" y="44100"/>
                  </a:lnTo>
                  <a:lnTo>
                    <a:pt x="1085827" y="52920"/>
                  </a:lnTo>
                  <a:lnTo>
                    <a:pt x="1018008" y="61740"/>
                  </a:lnTo>
                  <a:lnTo>
                    <a:pt x="950190" y="70560"/>
                  </a:lnTo>
                  <a:lnTo>
                    <a:pt x="882371" y="79380"/>
                  </a:lnTo>
                  <a:lnTo>
                    <a:pt x="814552" y="88200"/>
                  </a:lnTo>
                  <a:lnTo>
                    <a:pt x="746733" y="97020"/>
                  </a:lnTo>
                  <a:lnTo>
                    <a:pt x="678914" y="105840"/>
                  </a:lnTo>
                  <a:lnTo>
                    <a:pt x="611096" y="114660"/>
                  </a:lnTo>
                  <a:lnTo>
                    <a:pt x="543277" y="123480"/>
                  </a:lnTo>
                  <a:lnTo>
                    <a:pt x="475458" y="132300"/>
                  </a:lnTo>
                  <a:lnTo>
                    <a:pt x="407639" y="141120"/>
                  </a:lnTo>
                  <a:lnTo>
                    <a:pt x="339820" y="149940"/>
                  </a:lnTo>
                  <a:lnTo>
                    <a:pt x="272001" y="158760"/>
                  </a:lnTo>
                  <a:lnTo>
                    <a:pt x="204183" y="167580"/>
                  </a:lnTo>
                  <a:lnTo>
                    <a:pt x="136364" y="176400"/>
                  </a:lnTo>
                  <a:lnTo>
                    <a:pt x="68545" y="185220"/>
                  </a:lnTo>
                  <a:lnTo>
                    <a:pt x="72735" y="252801"/>
                  </a:lnTo>
                  <a:lnTo>
                    <a:pt x="67805" y="320332"/>
                  </a:lnTo>
                  <a:lnTo>
                    <a:pt x="53843" y="386587"/>
                  </a:lnTo>
                  <a:lnTo>
                    <a:pt x="31104" y="450365"/>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6" name="pg6"/>
            <p:cNvSpPr/>
            <p:nvPr/>
          </p:nvSpPr>
          <p:spPr>
            <a:xfrm>
              <a:off x="2919108" y="4207239"/>
              <a:ext cx="1467482" cy="1533306"/>
            </a:xfrm>
            <a:custGeom>
              <a:avLst/>
              <a:pathLst>
                <a:path w="1467482" h="1533306">
                  <a:moveTo>
                    <a:pt x="0" y="204590"/>
                  </a:moveTo>
                  <a:lnTo>
                    <a:pt x="25957" y="267862"/>
                  </a:lnTo>
                  <a:lnTo>
                    <a:pt x="51915" y="331134"/>
                  </a:lnTo>
                  <a:lnTo>
                    <a:pt x="77873" y="394406"/>
                  </a:lnTo>
                  <a:lnTo>
                    <a:pt x="103831" y="457679"/>
                  </a:lnTo>
                  <a:lnTo>
                    <a:pt x="129789" y="520951"/>
                  </a:lnTo>
                  <a:lnTo>
                    <a:pt x="155747" y="584223"/>
                  </a:lnTo>
                  <a:lnTo>
                    <a:pt x="181705" y="647495"/>
                  </a:lnTo>
                  <a:lnTo>
                    <a:pt x="207663" y="710767"/>
                  </a:lnTo>
                  <a:lnTo>
                    <a:pt x="233620" y="774040"/>
                  </a:lnTo>
                  <a:lnTo>
                    <a:pt x="259578" y="837312"/>
                  </a:lnTo>
                  <a:lnTo>
                    <a:pt x="285536" y="900584"/>
                  </a:lnTo>
                  <a:lnTo>
                    <a:pt x="311494" y="963856"/>
                  </a:lnTo>
                  <a:lnTo>
                    <a:pt x="337452" y="1027128"/>
                  </a:lnTo>
                  <a:lnTo>
                    <a:pt x="363410" y="1090401"/>
                  </a:lnTo>
                  <a:lnTo>
                    <a:pt x="389368" y="1153673"/>
                  </a:lnTo>
                  <a:lnTo>
                    <a:pt x="415326" y="1216945"/>
                  </a:lnTo>
                  <a:lnTo>
                    <a:pt x="441283" y="1280217"/>
                  </a:lnTo>
                  <a:lnTo>
                    <a:pt x="467241" y="1343489"/>
                  </a:lnTo>
                  <a:lnTo>
                    <a:pt x="493199" y="1406762"/>
                  </a:lnTo>
                  <a:lnTo>
                    <a:pt x="519157" y="1470034"/>
                  </a:lnTo>
                  <a:lnTo>
                    <a:pt x="545115" y="1533306"/>
                  </a:lnTo>
                  <a:lnTo>
                    <a:pt x="608099" y="1506155"/>
                  </a:lnTo>
                  <a:lnTo>
                    <a:pt x="670083" y="1476793"/>
                  </a:lnTo>
                  <a:lnTo>
                    <a:pt x="730990" y="1445258"/>
                  </a:lnTo>
                  <a:lnTo>
                    <a:pt x="790744" y="1411588"/>
                  </a:lnTo>
                  <a:lnTo>
                    <a:pt x="849269" y="1375825"/>
                  </a:lnTo>
                  <a:lnTo>
                    <a:pt x="906493" y="1338015"/>
                  </a:lnTo>
                  <a:lnTo>
                    <a:pt x="962344" y="1298204"/>
                  </a:lnTo>
                  <a:lnTo>
                    <a:pt x="1016751" y="1256443"/>
                  </a:lnTo>
                  <a:lnTo>
                    <a:pt x="1069648" y="1212784"/>
                  </a:lnTo>
                  <a:lnTo>
                    <a:pt x="1120967" y="1167281"/>
                  </a:lnTo>
                  <a:lnTo>
                    <a:pt x="1170645" y="1119992"/>
                  </a:lnTo>
                  <a:lnTo>
                    <a:pt x="1218619" y="1070975"/>
                  </a:lnTo>
                  <a:lnTo>
                    <a:pt x="1264829" y="1020292"/>
                  </a:lnTo>
                  <a:lnTo>
                    <a:pt x="1309218" y="968006"/>
                  </a:lnTo>
                  <a:lnTo>
                    <a:pt x="1351730" y="914183"/>
                  </a:lnTo>
                  <a:lnTo>
                    <a:pt x="1392311" y="858890"/>
                  </a:lnTo>
                  <a:lnTo>
                    <a:pt x="1430911" y="802196"/>
                  </a:lnTo>
                  <a:lnTo>
                    <a:pt x="1467482" y="744172"/>
                  </a:lnTo>
                  <a:lnTo>
                    <a:pt x="1408989" y="708736"/>
                  </a:lnTo>
                  <a:lnTo>
                    <a:pt x="1350496" y="673299"/>
                  </a:lnTo>
                  <a:lnTo>
                    <a:pt x="1292003" y="637862"/>
                  </a:lnTo>
                  <a:lnTo>
                    <a:pt x="1233511" y="602425"/>
                  </a:lnTo>
                  <a:lnTo>
                    <a:pt x="1175018" y="566988"/>
                  </a:lnTo>
                  <a:lnTo>
                    <a:pt x="1116525" y="531552"/>
                  </a:lnTo>
                  <a:lnTo>
                    <a:pt x="1058032" y="496115"/>
                  </a:lnTo>
                  <a:lnTo>
                    <a:pt x="999539" y="460678"/>
                  </a:lnTo>
                  <a:lnTo>
                    <a:pt x="941046" y="425241"/>
                  </a:lnTo>
                  <a:lnTo>
                    <a:pt x="882553" y="389804"/>
                  </a:lnTo>
                  <a:lnTo>
                    <a:pt x="824060" y="354368"/>
                  </a:lnTo>
                  <a:lnTo>
                    <a:pt x="765568" y="318931"/>
                  </a:lnTo>
                  <a:lnTo>
                    <a:pt x="707075" y="283494"/>
                  </a:lnTo>
                  <a:lnTo>
                    <a:pt x="648582" y="248057"/>
                  </a:lnTo>
                  <a:lnTo>
                    <a:pt x="590089" y="212620"/>
                  </a:lnTo>
                  <a:lnTo>
                    <a:pt x="531596" y="177184"/>
                  </a:lnTo>
                  <a:lnTo>
                    <a:pt x="473103" y="141747"/>
                  </a:lnTo>
                  <a:lnTo>
                    <a:pt x="414610" y="106310"/>
                  </a:lnTo>
                  <a:lnTo>
                    <a:pt x="356117" y="70873"/>
                  </a:lnTo>
                  <a:lnTo>
                    <a:pt x="297625" y="35436"/>
                  </a:lnTo>
                  <a:lnTo>
                    <a:pt x="239132" y="0"/>
                  </a:lnTo>
                  <a:lnTo>
                    <a:pt x="192406" y="64859"/>
                  </a:lnTo>
                  <a:lnTo>
                    <a:pt x="135990" y="121491"/>
                  </a:lnTo>
                  <a:lnTo>
                    <a:pt x="71309" y="168464"/>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7" name="pg7"/>
            <p:cNvSpPr/>
            <p:nvPr/>
          </p:nvSpPr>
          <p:spPr>
            <a:xfrm>
              <a:off x="2315443" y="4411829"/>
              <a:ext cx="1148780" cy="1473801"/>
            </a:xfrm>
            <a:custGeom>
              <a:avLst/>
              <a:pathLst>
                <a:path w="1148780" h="1473801">
                  <a:moveTo>
                    <a:pt x="305833" y="26085"/>
                  </a:moveTo>
                  <a:lnTo>
                    <a:pt x="291269" y="92907"/>
                  </a:lnTo>
                  <a:lnTo>
                    <a:pt x="276706" y="159728"/>
                  </a:lnTo>
                  <a:lnTo>
                    <a:pt x="262142" y="226549"/>
                  </a:lnTo>
                  <a:lnTo>
                    <a:pt x="247579" y="293371"/>
                  </a:lnTo>
                  <a:lnTo>
                    <a:pt x="233015" y="360192"/>
                  </a:lnTo>
                  <a:lnTo>
                    <a:pt x="218452" y="427013"/>
                  </a:lnTo>
                  <a:lnTo>
                    <a:pt x="203888" y="493835"/>
                  </a:lnTo>
                  <a:lnTo>
                    <a:pt x="189325" y="560656"/>
                  </a:lnTo>
                  <a:lnTo>
                    <a:pt x="174761" y="627477"/>
                  </a:lnTo>
                  <a:lnTo>
                    <a:pt x="160198" y="694299"/>
                  </a:lnTo>
                  <a:lnTo>
                    <a:pt x="145634" y="761120"/>
                  </a:lnTo>
                  <a:lnTo>
                    <a:pt x="131071" y="827941"/>
                  </a:lnTo>
                  <a:lnTo>
                    <a:pt x="116507" y="894763"/>
                  </a:lnTo>
                  <a:lnTo>
                    <a:pt x="101944" y="961584"/>
                  </a:lnTo>
                  <a:lnTo>
                    <a:pt x="87380" y="1028405"/>
                  </a:lnTo>
                  <a:lnTo>
                    <a:pt x="72817" y="1095226"/>
                  </a:lnTo>
                  <a:lnTo>
                    <a:pt x="58253" y="1162048"/>
                  </a:lnTo>
                  <a:lnTo>
                    <a:pt x="43690" y="1228869"/>
                  </a:lnTo>
                  <a:lnTo>
                    <a:pt x="29126" y="1295690"/>
                  </a:lnTo>
                  <a:lnTo>
                    <a:pt x="14563" y="1362512"/>
                  </a:lnTo>
                  <a:lnTo>
                    <a:pt x="0" y="1429333"/>
                  </a:lnTo>
                  <a:lnTo>
                    <a:pt x="67542" y="1442802"/>
                  </a:lnTo>
                  <a:lnTo>
                    <a:pt x="135520" y="1453863"/>
                  </a:lnTo>
                  <a:lnTo>
                    <a:pt x="203848" y="1462503"/>
                  </a:lnTo>
                  <a:lnTo>
                    <a:pt x="272440" y="1468711"/>
                  </a:lnTo>
                  <a:lnTo>
                    <a:pt x="341210" y="1472479"/>
                  </a:lnTo>
                  <a:lnTo>
                    <a:pt x="410069" y="1473801"/>
                  </a:lnTo>
                  <a:lnTo>
                    <a:pt x="478932" y="1472678"/>
                  </a:lnTo>
                  <a:lnTo>
                    <a:pt x="547712" y="1469109"/>
                  </a:lnTo>
                  <a:lnTo>
                    <a:pt x="616322" y="1463100"/>
                  </a:lnTo>
                  <a:lnTo>
                    <a:pt x="684675" y="1454658"/>
                  </a:lnTo>
                  <a:lnTo>
                    <a:pt x="752685" y="1443793"/>
                  </a:lnTo>
                  <a:lnTo>
                    <a:pt x="820266" y="1430520"/>
                  </a:lnTo>
                  <a:lnTo>
                    <a:pt x="887333" y="1414855"/>
                  </a:lnTo>
                  <a:lnTo>
                    <a:pt x="953801" y="1396818"/>
                  </a:lnTo>
                  <a:lnTo>
                    <a:pt x="1019587" y="1376431"/>
                  </a:lnTo>
                  <a:lnTo>
                    <a:pt x="1084607" y="1353721"/>
                  </a:lnTo>
                  <a:lnTo>
                    <a:pt x="1148780" y="1328716"/>
                  </a:lnTo>
                  <a:lnTo>
                    <a:pt x="1122822" y="1265444"/>
                  </a:lnTo>
                  <a:lnTo>
                    <a:pt x="1096864" y="1202171"/>
                  </a:lnTo>
                  <a:lnTo>
                    <a:pt x="1070906" y="1138899"/>
                  </a:lnTo>
                  <a:lnTo>
                    <a:pt x="1044949" y="1075627"/>
                  </a:lnTo>
                  <a:lnTo>
                    <a:pt x="1018991" y="1012355"/>
                  </a:lnTo>
                  <a:lnTo>
                    <a:pt x="993033" y="949083"/>
                  </a:lnTo>
                  <a:lnTo>
                    <a:pt x="967075" y="885810"/>
                  </a:lnTo>
                  <a:lnTo>
                    <a:pt x="941117" y="822538"/>
                  </a:lnTo>
                  <a:lnTo>
                    <a:pt x="915159" y="759266"/>
                  </a:lnTo>
                  <a:lnTo>
                    <a:pt x="889201" y="695994"/>
                  </a:lnTo>
                  <a:lnTo>
                    <a:pt x="863243" y="632722"/>
                  </a:lnTo>
                  <a:lnTo>
                    <a:pt x="837286" y="569449"/>
                  </a:lnTo>
                  <a:lnTo>
                    <a:pt x="811328" y="506177"/>
                  </a:lnTo>
                  <a:lnTo>
                    <a:pt x="785370" y="442905"/>
                  </a:lnTo>
                  <a:lnTo>
                    <a:pt x="759412" y="379633"/>
                  </a:lnTo>
                  <a:lnTo>
                    <a:pt x="733454" y="316361"/>
                  </a:lnTo>
                  <a:lnTo>
                    <a:pt x="707496" y="253088"/>
                  </a:lnTo>
                  <a:lnTo>
                    <a:pt x="681538" y="189816"/>
                  </a:lnTo>
                  <a:lnTo>
                    <a:pt x="655580" y="126544"/>
                  </a:lnTo>
                  <a:lnTo>
                    <a:pt x="629623" y="63272"/>
                  </a:lnTo>
                  <a:lnTo>
                    <a:pt x="603665" y="0"/>
                  </a:lnTo>
                  <a:lnTo>
                    <a:pt x="531549" y="23405"/>
                  </a:lnTo>
                  <a:lnTo>
                    <a:pt x="456733" y="35698"/>
                  </a:lnTo>
                  <a:lnTo>
                    <a:pt x="380919" y="36598"/>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8" name="pg8"/>
            <p:cNvSpPr/>
            <p:nvPr/>
          </p:nvSpPr>
          <p:spPr>
            <a:xfrm>
              <a:off x="1461529" y="4327316"/>
              <a:ext cx="1159746" cy="1513846"/>
            </a:xfrm>
            <a:custGeom>
              <a:avLst/>
              <a:pathLst>
                <a:path w="1159746" h="1513846">
                  <a:moveTo>
                    <a:pt x="938361" y="0"/>
                  </a:moveTo>
                  <a:lnTo>
                    <a:pt x="893678" y="51773"/>
                  </a:lnTo>
                  <a:lnTo>
                    <a:pt x="848994" y="103547"/>
                  </a:lnTo>
                  <a:lnTo>
                    <a:pt x="804310" y="155321"/>
                  </a:lnTo>
                  <a:lnTo>
                    <a:pt x="759626" y="207095"/>
                  </a:lnTo>
                  <a:lnTo>
                    <a:pt x="714942" y="258869"/>
                  </a:lnTo>
                  <a:lnTo>
                    <a:pt x="670258" y="310643"/>
                  </a:lnTo>
                  <a:lnTo>
                    <a:pt x="625574" y="362416"/>
                  </a:lnTo>
                  <a:lnTo>
                    <a:pt x="580890" y="414190"/>
                  </a:lnTo>
                  <a:lnTo>
                    <a:pt x="536206" y="465964"/>
                  </a:lnTo>
                  <a:lnTo>
                    <a:pt x="491522" y="517738"/>
                  </a:lnTo>
                  <a:lnTo>
                    <a:pt x="446839" y="569512"/>
                  </a:lnTo>
                  <a:lnTo>
                    <a:pt x="402155" y="621286"/>
                  </a:lnTo>
                  <a:lnTo>
                    <a:pt x="357471" y="673060"/>
                  </a:lnTo>
                  <a:lnTo>
                    <a:pt x="312787" y="724833"/>
                  </a:lnTo>
                  <a:lnTo>
                    <a:pt x="268103" y="776607"/>
                  </a:lnTo>
                  <a:lnTo>
                    <a:pt x="223419" y="828381"/>
                  </a:lnTo>
                  <a:lnTo>
                    <a:pt x="178735" y="880155"/>
                  </a:lnTo>
                  <a:lnTo>
                    <a:pt x="134051" y="931929"/>
                  </a:lnTo>
                  <a:lnTo>
                    <a:pt x="89367" y="983703"/>
                  </a:lnTo>
                  <a:lnTo>
                    <a:pt x="44683" y="1035477"/>
                  </a:lnTo>
                  <a:lnTo>
                    <a:pt x="0" y="1087250"/>
                  </a:lnTo>
                  <a:lnTo>
                    <a:pt x="52940" y="1131325"/>
                  </a:lnTo>
                  <a:lnTo>
                    <a:pt x="107413" y="1173491"/>
                  </a:lnTo>
                  <a:lnTo>
                    <a:pt x="163350" y="1213695"/>
                  </a:lnTo>
                  <a:lnTo>
                    <a:pt x="220679" y="1251887"/>
                  </a:lnTo>
                  <a:lnTo>
                    <a:pt x="279329" y="1288019"/>
                  </a:lnTo>
                  <a:lnTo>
                    <a:pt x="339226" y="1322044"/>
                  </a:lnTo>
                  <a:lnTo>
                    <a:pt x="400293" y="1353920"/>
                  </a:lnTo>
                  <a:lnTo>
                    <a:pt x="462455" y="1383606"/>
                  </a:lnTo>
                  <a:lnTo>
                    <a:pt x="525631" y="1411065"/>
                  </a:lnTo>
                  <a:lnTo>
                    <a:pt x="589743" y="1436263"/>
                  </a:lnTo>
                  <a:lnTo>
                    <a:pt x="654710" y="1459168"/>
                  </a:lnTo>
                  <a:lnTo>
                    <a:pt x="720449" y="1479750"/>
                  </a:lnTo>
                  <a:lnTo>
                    <a:pt x="786878" y="1497983"/>
                  </a:lnTo>
                  <a:lnTo>
                    <a:pt x="853913" y="1513846"/>
                  </a:lnTo>
                  <a:lnTo>
                    <a:pt x="868477" y="1447025"/>
                  </a:lnTo>
                  <a:lnTo>
                    <a:pt x="883040" y="1380203"/>
                  </a:lnTo>
                  <a:lnTo>
                    <a:pt x="897604" y="1313382"/>
                  </a:lnTo>
                  <a:lnTo>
                    <a:pt x="912167" y="1246561"/>
                  </a:lnTo>
                  <a:lnTo>
                    <a:pt x="926731" y="1179739"/>
                  </a:lnTo>
                  <a:lnTo>
                    <a:pt x="941294" y="1112918"/>
                  </a:lnTo>
                  <a:lnTo>
                    <a:pt x="955858" y="1046097"/>
                  </a:lnTo>
                  <a:lnTo>
                    <a:pt x="970421" y="979275"/>
                  </a:lnTo>
                  <a:lnTo>
                    <a:pt x="984985" y="912454"/>
                  </a:lnTo>
                  <a:lnTo>
                    <a:pt x="999548" y="845633"/>
                  </a:lnTo>
                  <a:lnTo>
                    <a:pt x="1014112" y="778811"/>
                  </a:lnTo>
                  <a:lnTo>
                    <a:pt x="1028675" y="711990"/>
                  </a:lnTo>
                  <a:lnTo>
                    <a:pt x="1043239" y="645169"/>
                  </a:lnTo>
                  <a:lnTo>
                    <a:pt x="1057802" y="578348"/>
                  </a:lnTo>
                  <a:lnTo>
                    <a:pt x="1072366" y="511526"/>
                  </a:lnTo>
                  <a:lnTo>
                    <a:pt x="1086929" y="444705"/>
                  </a:lnTo>
                  <a:lnTo>
                    <a:pt x="1101493" y="377884"/>
                  </a:lnTo>
                  <a:lnTo>
                    <a:pt x="1116056" y="311062"/>
                  </a:lnTo>
                  <a:lnTo>
                    <a:pt x="1130619" y="244241"/>
                  </a:lnTo>
                  <a:lnTo>
                    <a:pt x="1145183" y="177420"/>
                  </a:lnTo>
                  <a:lnTo>
                    <a:pt x="1159746" y="110598"/>
                  </a:lnTo>
                  <a:lnTo>
                    <a:pt x="1080151" y="86195"/>
                  </a:lnTo>
                  <a:lnTo>
                    <a:pt x="1005675" y="48988"/>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9" name="pg9"/>
            <p:cNvSpPr/>
            <p:nvPr/>
          </p:nvSpPr>
          <p:spPr>
            <a:xfrm>
              <a:off x="945031" y="4144062"/>
              <a:ext cx="1454859" cy="1270504"/>
            </a:xfrm>
            <a:custGeom>
              <a:avLst/>
              <a:pathLst>
                <a:path w="1454859" h="1270504">
                  <a:moveTo>
                    <a:pt x="1320952" y="0"/>
                  </a:moveTo>
                  <a:lnTo>
                    <a:pt x="1258049" y="26841"/>
                  </a:lnTo>
                  <a:lnTo>
                    <a:pt x="1195147" y="53682"/>
                  </a:lnTo>
                  <a:lnTo>
                    <a:pt x="1132244" y="80524"/>
                  </a:lnTo>
                  <a:lnTo>
                    <a:pt x="1069342" y="107365"/>
                  </a:lnTo>
                  <a:lnTo>
                    <a:pt x="1006439" y="134206"/>
                  </a:lnTo>
                  <a:lnTo>
                    <a:pt x="943537" y="161048"/>
                  </a:lnTo>
                  <a:lnTo>
                    <a:pt x="880634" y="187889"/>
                  </a:lnTo>
                  <a:lnTo>
                    <a:pt x="817732" y="214730"/>
                  </a:lnTo>
                  <a:lnTo>
                    <a:pt x="754829" y="241572"/>
                  </a:lnTo>
                  <a:lnTo>
                    <a:pt x="691927" y="268413"/>
                  </a:lnTo>
                  <a:lnTo>
                    <a:pt x="629024" y="295254"/>
                  </a:lnTo>
                  <a:lnTo>
                    <a:pt x="566122" y="322096"/>
                  </a:lnTo>
                  <a:lnTo>
                    <a:pt x="503219" y="348937"/>
                  </a:lnTo>
                  <a:lnTo>
                    <a:pt x="440317" y="375779"/>
                  </a:lnTo>
                  <a:lnTo>
                    <a:pt x="377414" y="402620"/>
                  </a:lnTo>
                  <a:lnTo>
                    <a:pt x="314512" y="429461"/>
                  </a:lnTo>
                  <a:lnTo>
                    <a:pt x="251609" y="456303"/>
                  </a:lnTo>
                  <a:lnTo>
                    <a:pt x="188707" y="483144"/>
                  </a:lnTo>
                  <a:lnTo>
                    <a:pt x="125804" y="509985"/>
                  </a:lnTo>
                  <a:lnTo>
                    <a:pt x="62902" y="536827"/>
                  </a:lnTo>
                  <a:lnTo>
                    <a:pt x="0" y="563668"/>
                  </a:lnTo>
                  <a:lnTo>
                    <a:pt x="27748" y="625665"/>
                  </a:lnTo>
                  <a:lnTo>
                    <a:pt x="57651" y="686652"/>
                  </a:lnTo>
                  <a:lnTo>
                    <a:pt x="89672" y="746553"/>
                  </a:lnTo>
                  <a:lnTo>
                    <a:pt x="123771" y="805297"/>
                  </a:lnTo>
                  <a:lnTo>
                    <a:pt x="159907" y="862810"/>
                  </a:lnTo>
                  <a:lnTo>
                    <a:pt x="198036" y="919022"/>
                  </a:lnTo>
                  <a:lnTo>
                    <a:pt x="238110" y="973864"/>
                  </a:lnTo>
                  <a:lnTo>
                    <a:pt x="280080" y="1027269"/>
                  </a:lnTo>
                  <a:lnTo>
                    <a:pt x="323895" y="1079171"/>
                  </a:lnTo>
                  <a:lnTo>
                    <a:pt x="369502" y="1129506"/>
                  </a:lnTo>
                  <a:lnTo>
                    <a:pt x="416843" y="1178213"/>
                  </a:lnTo>
                  <a:lnTo>
                    <a:pt x="465861" y="1225231"/>
                  </a:lnTo>
                  <a:lnTo>
                    <a:pt x="516497" y="1270504"/>
                  </a:lnTo>
                  <a:lnTo>
                    <a:pt x="561181" y="1218730"/>
                  </a:lnTo>
                  <a:lnTo>
                    <a:pt x="605865" y="1166957"/>
                  </a:lnTo>
                  <a:lnTo>
                    <a:pt x="650548" y="1115183"/>
                  </a:lnTo>
                  <a:lnTo>
                    <a:pt x="695232" y="1063409"/>
                  </a:lnTo>
                  <a:lnTo>
                    <a:pt x="739916" y="1011635"/>
                  </a:lnTo>
                  <a:lnTo>
                    <a:pt x="784600" y="959861"/>
                  </a:lnTo>
                  <a:lnTo>
                    <a:pt x="829284" y="908087"/>
                  </a:lnTo>
                  <a:lnTo>
                    <a:pt x="873968" y="856313"/>
                  </a:lnTo>
                  <a:lnTo>
                    <a:pt x="918652" y="804540"/>
                  </a:lnTo>
                  <a:lnTo>
                    <a:pt x="963336" y="752766"/>
                  </a:lnTo>
                  <a:lnTo>
                    <a:pt x="1008020" y="700992"/>
                  </a:lnTo>
                  <a:lnTo>
                    <a:pt x="1052704" y="649218"/>
                  </a:lnTo>
                  <a:lnTo>
                    <a:pt x="1097388" y="597444"/>
                  </a:lnTo>
                  <a:lnTo>
                    <a:pt x="1142071" y="545670"/>
                  </a:lnTo>
                  <a:lnTo>
                    <a:pt x="1186755" y="493896"/>
                  </a:lnTo>
                  <a:lnTo>
                    <a:pt x="1231439" y="442123"/>
                  </a:lnTo>
                  <a:lnTo>
                    <a:pt x="1276123" y="390349"/>
                  </a:lnTo>
                  <a:lnTo>
                    <a:pt x="1320807" y="338575"/>
                  </a:lnTo>
                  <a:lnTo>
                    <a:pt x="1365491" y="286801"/>
                  </a:lnTo>
                  <a:lnTo>
                    <a:pt x="1410175" y="235027"/>
                  </a:lnTo>
                  <a:lnTo>
                    <a:pt x="1454859" y="183253"/>
                  </a:lnTo>
                  <a:lnTo>
                    <a:pt x="1401086" y="129207"/>
                  </a:lnTo>
                  <a:lnTo>
                    <a:pt x="1356106" y="67651"/>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0" name="pg10"/>
            <p:cNvSpPr/>
            <p:nvPr/>
          </p:nvSpPr>
          <p:spPr>
            <a:xfrm>
              <a:off x="794499" y="3982987"/>
              <a:ext cx="1471484" cy="724744"/>
            </a:xfrm>
            <a:custGeom>
              <a:avLst/>
              <a:pathLst>
                <a:path w="1471484" h="724744">
                  <a:moveTo>
                    <a:pt x="1432457" y="0"/>
                  </a:moveTo>
                  <a:lnTo>
                    <a:pt x="1364245" y="4926"/>
                  </a:lnTo>
                  <a:lnTo>
                    <a:pt x="1296033" y="9852"/>
                  </a:lnTo>
                  <a:lnTo>
                    <a:pt x="1227820" y="14778"/>
                  </a:lnTo>
                  <a:lnTo>
                    <a:pt x="1159608" y="19705"/>
                  </a:lnTo>
                  <a:lnTo>
                    <a:pt x="1091396" y="24631"/>
                  </a:lnTo>
                  <a:lnTo>
                    <a:pt x="1023184" y="29557"/>
                  </a:lnTo>
                  <a:lnTo>
                    <a:pt x="954971" y="34484"/>
                  </a:lnTo>
                  <a:lnTo>
                    <a:pt x="886759" y="39410"/>
                  </a:lnTo>
                  <a:lnTo>
                    <a:pt x="818547" y="44336"/>
                  </a:lnTo>
                  <a:lnTo>
                    <a:pt x="750335" y="49262"/>
                  </a:lnTo>
                  <a:lnTo>
                    <a:pt x="682122" y="54189"/>
                  </a:lnTo>
                  <a:lnTo>
                    <a:pt x="613910" y="59115"/>
                  </a:lnTo>
                  <a:lnTo>
                    <a:pt x="545698" y="64041"/>
                  </a:lnTo>
                  <a:lnTo>
                    <a:pt x="477485" y="68968"/>
                  </a:lnTo>
                  <a:lnTo>
                    <a:pt x="409273" y="73894"/>
                  </a:lnTo>
                  <a:lnTo>
                    <a:pt x="341061" y="78820"/>
                  </a:lnTo>
                  <a:lnTo>
                    <a:pt x="272849" y="83747"/>
                  </a:lnTo>
                  <a:lnTo>
                    <a:pt x="204636" y="88673"/>
                  </a:lnTo>
                  <a:lnTo>
                    <a:pt x="136424" y="93599"/>
                  </a:lnTo>
                  <a:lnTo>
                    <a:pt x="68212" y="98525"/>
                  </a:lnTo>
                  <a:lnTo>
                    <a:pt x="0" y="103452"/>
                  </a:lnTo>
                  <a:lnTo>
                    <a:pt x="6448" y="174511"/>
                  </a:lnTo>
                  <a:lnTo>
                    <a:pt x="15506" y="245285"/>
                  </a:lnTo>
                  <a:lnTo>
                    <a:pt x="27163" y="315678"/>
                  </a:lnTo>
                  <a:lnTo>
                    <a:pt x="41401" y="385595"/>
                  </a:lnTo>
                  <a:lnTo>
                    <a:pt x="58203" y="454940"/>
                  </a:lnTo>
                  <a:lnTo>
                    <a:pt x="77545" y="523620"/>
                  </a:lnTo>
                  <a:lnTo>
                    <a:pt x="99400" y="591542"/>
                  </a:lnTo>
                  <a:lnTo>
                    <a:pt x="123740" y="658613"/>
                  </a:lnTo>
                  <a:lnTo>
                    <a:pt x="150532" y="724744"/>
                  </a:lnTo>
                  <a:lnTo>
                    <a:pt x="213434" y="697902"/>
                  </a:lnTo>
                  <a:lnTo>
                    <a:pt x="276337" y="671061"/>
                  </a:lnTo>
                  <a:lnTo>
                    <a:pt x="339239" y="644220"/>
                  </a:lnTo>
                  <a:lnTo>
                    <a:pt x="402142" y="617378"/>
                  </a:lnTo>
                  <a:lnTo>
                    <a:pt x="465044" y="590537"/>
                  </a:lnTo>
                  <a:lnTo>
                    <a:pt x="527947" y="563696"/>
                  </a:lnTo>
                  <a:lnTo>
                    <a:pt x="590849" y="536854"/>
                  </a:lnTo>
                  <a:lnTo>
                    <a:pt x="653752" y="510013"/>
                  </a:lnTo>
                  <a:lnTo>
                    <a:pt x="716654" y="483172"/>
                  </a:lnTo>
                  <a:lnTo>
                    <a:pt x="779557" y="456330"/>
                  </a:lnTo>
                  <a:lnTo>
                    <a:pt x="842459" y="429489"/>
                  </a:lnTo>
                  <a:lnTo>
                    <a:pt x="905362" y="402647"/>
                  </a:lnTo>
                  <a:lnTo>
                    <a:pt x="968264" y="375806"/>
                  </a:lnTo>
                  <a:lnTo>
                    <a:pt x="1031167" y="348965"/>
                  </a:lnTo>
                  <a:lnTo>
                    <a:pt x="1094069" y="322123"/>
                  </a:lnTo>
                  <a:lnTo>
                    <a:pt x="1156972" y="295282"/>
                  </a:lnTo>
                  <a:lnTo>
                    <a:pt x="1219874" y="268441"/>
                  </a:lnTo>
                  <a:lnTo>
                    <a:pt x="1282777" y="241599"/>
                  </a:lnTo>
                  <a:lnTo>
                    <a:pt x="1345679" y="214758"/>
                  </a:lnTo>
                  <a:lnTo>
                    <a:pt x="1408582" y="187917"/>
                  </a:lnTo>
                  <a:lnTo>
                    <a:pt x="1471484" y="161075"/>
                  </a:lnTo>
                  <a:lnTo>
                    <a:pt x="1445286" y="82157"/>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1" name="pg11"/>
            <p:cNvSpPr/>
            <p:nvPr/>
          </p:nvSpPr>
          <p:spPr>
            <a:xfrm>
              <a:off x="789468" y="3481599"/>
              <a:ext cx="1450865" cy="604840"/>
            </a:xfrm>
            <a:custGeom>
              <a:avLst/>
              <a:pathLst>
                <a:path w="1450865" h="604840">
                  <a:moveTo>
                    <a:pt x="1450865" y="344577"/>
                  </a:moveTo>
                  <a:lnTo>
                    <a:pt x="1384473" y="328169"/>
                  </a:lnTo>
                  <a:lnTo>
                    <a:pt x="1318081" y="311760"/>
                  </a:lnTo>
                  <a:lnTo>
                    <a:pt x="1251688" y="295352"/>
                  </a:lnTo>
                  <a:lnTo>
                    <a:pt x="1185296" y="278943"/>
                  </a:lnTo>
                  <a:lnTo>
                    <a:pt x="1118904" y="262535"/>
                  </a:lnTo>
                  <a:lnTo>
                    <a:pt x="1052511" y="246126"/>
                  </a:lnTo>
                  <a:lnTo>
                    <a:pt x="986119" y="229718"/>
                  </a:lnTo>
                  <a:lnTo>
                    <a:pt x="919727" y="213309"/>
                  </a:lnTo>
                  <a:lnTo>
                    <a:pt x="853334" y="196901"/>
                  </a:lnTo>
                  <a:lnTo>
                    <a:pt x="786942" y="180492"/>
                  </a:lnTo>
                  <a:lnTo>
                    <a:pt x="720549" y="164084"/>
                  </a:lnTo>
                  <a:lnTo>
                    <a:pt x="654157" y="147676"/>
                  </a:lnTo>
                  <a:lnTo>
                    <a:pt x="587765" y="131267"/>
                  </a:lnTo>
                  <a:lnTo>
                    <a:pt x="521372" y="114859"/>
                  </a:lnTo>
                  <a:lnTo>
                    <a:pt x="454980" y="98450"/>
                  </a:lnTo>
                  <a:lnTo>
                    <a:pt x="388588" y="82042"/>
                  </a:lnTo>
                  <a:lnTo>
                    <a:pt x="322195" y="65633"/>
                  </a:lnTo>
                  <a:lnTo>
                    <a:pt x="255803" y="49225"/>
                  </a:lnTo>
                  <a:lnTo>
                    <a:pt x="189411" y="32816"/>
                  </a:lnTo>
                  <a:lnTo>
                    <a:pt x="123018" y="16408"/>
                  </a:lnTo>
                  <a:lnTo>
                    <a:pt x="56626" y="0"/>
                  </a:lnTo>
                  <a:lnTo>
                    <a:pt x="41528" y="66019"/>
                  </a:lnTo>
                  <a:lnTo>
                    <a:pt x="28745" y="132525"/>
                  </a:lnTo>
                  <a:lnTo>
                    <a:pt x="18292" y="199437"/>
                  </a:lnTo>
                  <a:lnTo>
                    <a:pt x="10183" y="266674"/>
                  </a:lnTo>
                  <a:lnTo>
                    <a:pt x="4427" y="334152"/>
                  </a:lnTo>
                  <a:lnTo>
                    <a:pt x="1031" y="401791"/>
                  </a:lnTo>
                  <a:lnTo>
                    <a:pt x="0" y="469507"/>
                  </a:lnTo>
                  <a:lnTo>
                    <a:pt x="1333" y="537217"/>
                  </a:lnTo>
                  <a:lnTo>
                    <a:pt x="5031" y="604840"/>
                  </a:lnTo>
                  <a:lnTo>
                    <a:pt x="73244" y="599913"/>
                  </a:lnTo>
                  <a:lnTo>
                    <a:pt x="141456" y="594987"/>
                  </a:lnTo>
                  <a:lnTo>
                    <a:pt x="209668" y="590061"/>
                  </a:lnTo>
                  <a:lnTo>
                    <a:pt x="277880" y="585135"/>
                  </a:lnTo>
                  <a:lnTo>
                    <a:pt x="346093" y="580208"/>
                  </a:lnTo>
                  <a:lnTo>
                    <a:pt x="414305" y="575282"/>
                  </a:lnTo>
                  <a:lnTo>
                    <a:pt x="482517" y="570356"/>
                  </a:lnTo>
                  <a:lnTo>
                    <a:pt x="550729" y="565429"/>
                  </a:lnTo>
                  <a:lnTo>
                    <a:pt x="618942" y="560503"/>
                  </a:lnTo>
                  <a:lnTo>
                    <a:pt x="687154" y="555577"/>
                  </a:lnTo>
                  <a:lnTo>
                    <a:pt x="755366" y="550650"/>
                  </a:lnTo>
                  <a:lnTo>
                    <a:pt x="823579" y="545724"/>
                  </a:lnTo>
                  <a:lnTo>
                    <a:pt x="891791" y="540798"/>
                  </a:lnTo>
                  <a:lnTo>
                    <a:pt x="960003" y="535872"/>
                  </a:lnTo>
                  <a:lnTo>
                    <a:pt x="1028215" y="530945"/>
                  </a:lnTo>
                  <a:lnTo>
                    <a:pt x="1096428" y="526019"/>
                  </a:lnTo>
                  <a:lnTo>
                    <a:pt x="1164640" y="521093"/>
                  </a:lnTo>
                  <a:lnTo>
                    <a:pt x="1232852" y="516166"/>
                  </a:lnTo>
                  <a:lnTo>
                    <a:pt x="1301065" y="511240"/>
                  </a:lnTo>
                  <a:lnTo>
                    <a:pt x="1369277" y="506314"/>
                  </a:lnTo>
                  <a:lnTo>
                    <a:pt x="1437489" y="501387"/>
                  </a:lnTo>
                  <a:lnTo>
                    <a:pt x="1438002" y="422456"/>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2" name="pg12"/>
            <p:cNvSpPr/>
            <p:nvPr/>
          </p:nvSpPr>
          <p:spPr>
            <a:xfrm>
              <a:off x="846094" y="3166048"/>
              <a:ext cx="1422111" cy="660128"/>
            </a:xfrm>
            <a:custGeom>
              <a:avLst/>
              <a:pathLst>
                <a:path w="1422111" h="660128">
                  <a:moveTo>
                    <a:pt x="1422111" y="578318"/>
                  </a:moveTo>
                  <a:lnTo>
                    <a:pt x="1359511" y="550779"/>
                  </a:lnTo>
                  <a:lnTo>
                    <a:pt x="1296911" y="523240"/>
                  </a:lnTo>
                  <a:lnTo>
                    <a:pt x="1234311" y="495701"/>
                  </a:lnTo>
                  <a:lnTo>
                    <a:pt x="1171710" y="468162"/>
                  </a:lnTo>
                  <a:lnTo>
                    <a:pt x="1109110" y="440623"/>
                  </a:lnTo>
                  <a:lnTo>
                    <a:pt x="1046510" y="413084"/>
                  </a:lnTo>
                  <a:lnTo>
                    <a:pt x="983910" y="385545"/>
                  </a:lnTo>
                  <a:lnTo>
                    <a:pt x="921310" y="358006"/>
                  </a:lnTo>
                  <a:lnTo>
                    <a:pt x="858709" y="330467"/>
                  </a:lnTo>
                  <a:lnTo>
                    <a:pt x="796109" y="302928"/>
                  </a:lnTo>
                  <a:lnTo>
                    <a:pt x="733509" y="275389"/>
                  </a:lnTo>
                  <a:lnTo>
                    <a:pt x="670909" y="247850"/>
                  </a:lnTo>
                  <a:lnTo>
                    <a:pt x="608309" y="220311"/>
                  </a:lnTo>
                  <a:lnTo>
                    <a:pt x="545708" y="192772"/>
                  </a:lnTo>
                  <a:lnTo>
                    <a:pt x="483108" y="165233"/>
                  </a:lnTo>
                  <a:lnTo>
                    <a:pt x="420508" y="137694"/>
                  </a:lnTo>
                  <a:lnTo>
                    <a:pt x="357908" y="110155"/>
                  </a:lnTo>
                  <a:lnTo>
                    <a:pt x="295307" y="82616"/>
                  </a:lnTo>
                  <a:lnTo>
                    <a:pt x="232707" y="55077"/>
                  </a:lnTo>
                  <a:lnTo>
                    <a:pt x="170107" y="27538"/>
                  </a:lnTo>
                  <a:lnTo>
                    <a:pt x="107507" y="0"/>
                  </a:lnTo>
                  <a:lnTo>
                    <a:pt x="81683" y="61554"/>
                  </a:lnTo>
                  <a:lnTo>
                    <a:pt x="57994" y="123960"/>
                  </a:lnTo>
                  <a:lnTo>
                    <a:pt x="36467" y="187145"/>
                  </a:lnTo>
                  <a:lnTo>
                    <a:pt x="17128" y="251034"/>
                  </a:lnTo>
                  <a:lnTo>
                    <a:pt x="0" y="315550"/>
                  </a:lnTo>
                  <a:lnTo>
                    <a:pt x="66392" y="331959"/>
                  </a:lnTo>
                  <a:lnTo>
                    <a:pt x="132784" y="348367"/>
                  </a:lnTo>
                  <a:lnTo>
                    <a:pt x="199177" y="364775"/>
                  </a:lnTo>
                  <a:lnTo>
                    <a:pt x="265569" y="381184"/>
                  </a:lnTo>
                  <a:lnTo>
                    <a:pt x="331961" y="397592"/>
                  </a:lnTo>
                  <a:lnTo>
                    <a:pt x="398354" y="414001"/>
                  </a:lnTo>
                  <a:lnTo>
                    <a:pt x="464746" y="430409"/>
                  </a:lnTo>
                  <a:lnTo>
                    <a:pt x="531138" y="446818"/>
                  </a:lnTo>
                  <a:lnTo>
                    <a:pt x="597531" y="463226"/>
                  </a:lnTo>
                  <a:lnTo>
                    <a:pt x="663923" y="479635"/>
                  </a:lnTo>
                  <a:lnTo>
                    <a:pt x="730315" y="496043"/>
                  </a:lnTo>
                  <a:lnTo>
                    <a:pt x="796708" y="512452"/>
                  </a:lnTo>
                  <a:lnTo>
                    <a:pt x="863100" y="528860"/>
                  </a:lnTo>
                  <a:lnTo>
                    <a:pt x="929493" y="545268"/>
                  </a:lnTo>
                  <a:lnTo>
                    <a:pt x="995885" y="561677"/>
                  </a:lnTo>
                  <a:lnTo>
                    <a:pt x="1062277" y="578085"/>
                  </a:lnTo>
                  <a:lnTo>
                    <a:pt x="1128670" y="594494"/>
                  </a:lnTo>
                  <a:lnTo>
                    <a:pt x="1195062" y="610902"/>
                  </a:lnTo>
                  <a:lnTo>
                    <a:pt x="1261454" y="627311"/>
                  </a:lnTo>
                  <a:lnTo>
                    <a:pt x="1327847" y="643719"/>
                  </a:lnTo>
                  <a:lnTo>
                    <a:pt x="1394239" y="66012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3" name="pg13"/>
            <p:cNvSpPr/>
            <p:nvPr/>
          </p:nvSpPr>
          <p:spPr>
            <a:xfrm>
              <a:off x="953601" y="2888687"/>
              <a:ext cx="1353501" cy="855680"/>
            </a:xfrm>
            <a:custGeom>
              <a:avLst/>
              <a:pathLst>
                <a:path w="1353501" h="855680">
                  <a:moveTo>
                    <a:pt x="1353501" y="783771"/>
                  </a:moveTo>
                  <a:lnTo>
                    <a:pt x="1296193" y="746449"/>
                  </a:lnTo>
                  <a:lnTo>
                    <a:pt x="1238885" y="709126"/>
                  </a:lnTo>
                  <a:lnTo>
                    <a:pt x="1181577" y="671804"/>
                  </a:lnTo>
                  <a:lnTo>
                    <a:pt x="1124269" y="634481"/>
                  </a:lnTo>
                  <a:lnTo>
                    <a:pt x="1066961" y="597159"/>
                  </a:lnTo>
                  <a:lnTo>
                    <a:pt x="1009653" y="559836"/>
                  </a:lnTo>
                  <a:lnTo>
                    <a:pt x="952345" y="522514"/>
                  </a:lnTo>
                  <a:lnTo>
                    <a:pt x="895037" y="485192"/>
                  </a:lnTo>
                  <a:lnTo>
                    <a:pt x="837728" y="447869"/>
                  </a:lnTo>
                  <a:lnTo>
                    <a:pt x="780420" y="410547"/>
                  </a:lnTo>
                  <a:lnTo>
                    <a:pt x="723112" y="373224"/>
                  </a:lnTo>
                  <a:lnTo>
                    <a:pt x="665804" y="335902"/>
                  </a:lnTo>
                  <a:lnTo>
                    <a:pt x="608496" y="298579"/>
                  </a:lnTo>
                  <a:lnTo>
                    <a:pt x="551188" y="261257"/>
                  </a:lnTo>
                  <a:lnTo>
                    <a:pt x="493880" y="223934"/>
                  </a:lnTo>
                  <a:lnTo>
                    <a:pt x="436572" y="186612"/>
                  </a:lnTo>
                  <a:lnTo>
                    <a:pt x="379264" y="149289"/>
                  </a:lnTo>
                  <a:lnTo>
                    <a:pt x="321956" y="111967"/>
                  </a:lnTo>
                  <a:lnTo>
                    <a:pt x="264648" y="74644"/>
                  </a:lnTo>
                  <a:lnTo>
                    <a:pt x="207339" y="37322"/>
                  </a:lnTo>
                  <a:lnTo>
                    <a:pt x="150031" y="0"/>
                  </a:lnTo>
                  <a:lnTo>
                    <a:pt x="108319" y="66991"/>
                  </a:lnTo>
                  <a:lnTo>
                    <a:pt x="69367" y="135625"/>
                  </a:lnTo>
                  <a:lnTo>
                    <a:pt x="33241" y="205787"/>
                  </a:lnTo>
                  <a:lnTo>
                    <a:pt x="0" y="277361"/>
                  </a:lnTo>
                  <a:lnTo>
                    <a:pt x="62600" y="304900"/>
                  </a:lnTo>
                  <a:lnTo>
                    <a:pt x="125200" y="332439"/>
                  </a:lnTo>
                  <a:lnTo>
                    <a:pt x="187800" y="359978"/>
                  </a:lnTo>
                  <a:lnTo>
                    <a:pt x="250400" y="387517"/>
                  </a:lnTo>
                  <a:lnTo>
                    <a:pt x="313001" y="415056"/>
                  </a:lnTo>
                  <a:lnTo>
                    <a:pt x="375601" y="442595"/>
                  </a:lnTo>
                  <a:lnTo>
                    <a:pt x="438201" y="470134"/>
                  </a:lnTo>
                  <a:lnTo>
                    <a:pt x="500801" y="497673"/>
                  </a:lnTo>
                  <a:lnTo>
                    <a:pt x="563401" y="525212"/>
                  </a:lnTo>
                  <a:lnTo>
                    <a:pt x="626002" y="552751"/>
                  </a:lnTo>
                  <a:lnTo>
                    <a:pt x="688602" y="580290"/>
                  </a:lnTo>
                  <a:lnTo>
                    <a:pt x="751202" y="607829"/>
                  </a:lnTo>
                  <a:lnTo>
                    <a:pt x="813802" y="635368"/>
                  </a:lnTo>
                  <a:lnTo>
                    <a:pt x="876403" y="662907"/>
                  </a:lnTo>
                  <a:lnTo>
                    <a:pt x="939003" y="690446"/>
                  </a:lnTo>
                  <a:lnTo>
                    <a:pt x="1001603" y="717985"/>
                  </a:lnTo>
                  <a:lnTo>
                    <a:pt x="1064203" y="745524"/>
                  </a:lnTo>
                  <a:lnTo>
                    <a:pt x="1126803" y="773063"/>
                  </a:lnTo>
                  <a:lnTo>
                    <a:pt x="1189404" y="800602"/>
                  </a:lnTo>
                  <a:lnTo>
                    <a:pt x="1252004" y="828141"/>
                  </a:lnTo>
                  <a:lnTo>
                    <a:pt x="1314604" y="855680"/>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4" name="pg14"/>
            <p:cNvSpPr/>
            <p:nvPr/>
          </p:nvSpPr>
          <p:spPr>
            <a:xfrm>
              <a:off x="1103633" y="2640852"/>
              <a:ext cx="1253145" cy="1031606"/>
            </a:xfrm>
            <a:custGeom>
              <a:avLst/>
              <a:pathLst>
                <a:path w="1253145" h="1031606">
                  <a:moveTo>
                    <a:pt x="1253145" y="967352"/>
                  </a:moveTo>
                  <a:lnTo>
                    <a:pt x="1202595" y="921288"/>
                  </a:lnTo>
                  <a:lnTo>
                    <a:pt x="1152046" y="875224"/>
                  </a:lnTo>
                  <a:lnTo>
                    <a:pt x="1101496" y="829159"/>
                  </a:lnTo>
                  <a:lnTo>
                    <a:pt x="1050947" y="783095"/>
                  </a:lnTo>
                  <a:lnTo>
                    <a:pt x="1000397" y="737030"/>
                  </a:lnTo>
                  <a:lnTo>
                    <a:pt x="949848" y="690966"/>
                  </a:lnTo>
                  <a:lnTo>
                    <a:pt x="899298" y="644901"/>
                  </a:lnTo>
                  <a:lnTo>
                    <a:pt x="848749" y="598837"/>
                  </a:lnTo>
                  <a:lnTo>
                    <a:pt x="798199" y="552773"/>
                  </a:lnTo>
                  <a:lnTo>
                    <a:pt x="747650" y="506708"/>
                  </a:lnTo>
                  <a:lnTo>
                    <a:pt x="697100" y="460644"/>
                  </a:lnTo>
                  <a:lnTo>
                    <a:pt x="646551" y="414579"/>
                  </a:lnTo>
                  <a:lnTo>
                    <a:pt x="596001" y="368515"/>
                  </a:lnTo>
                  <a:lnTo>
                    <a:pt x="545452" y="322450"/>
                  </a:lnTo>
                  <a:lnTo>
                    <a:pt x="494902" y="276386"/>
                  </a:lnTo>
                  <a:lnTo>
                    <a:pt x="444353" y="230322"/>
                  </a:lnTo>
                  <a:lnTo>
                    <a:pt x="393803" y="184257"/>
                  </a:lnTo>
                  <a:lnTo>
                    <a:pt x="343254" y="138193"/>
                  </a:lnTo>
                  <a:lnTo>
                    <a:pt x="292704" y="92128"/>
                  </a:lnTo>
                  <a:lnTo>
                    <a:pt x="242155" y="46064"/>
                  </a:lnTo>
                  <a:lnTo>
                    <a:pt x="191605" y="0"/>
                  </a:lnTo>
                  <a:lnTo>
                    <a:pt x="139984" y="59001"/>
                  </a:lnTo>
                  <a:lnTo>
                    <a:pt x="90789" y="120041"/>
                  </a:lnTo>
                  <a:lnTo>
                    <a:pt x="44102" y="183019"/>
                  </a:lnTo>
                  <a:lnTo>
                    <a:pt x="0" y="247834"/>
                  </a:lnTo>
                  <a:lnTo>
                    <a:pt x="57308" y="285157"/>
                  </a:lnTo>
                  <a:lnTo>
                    <a:pt x="114616" y="322479"/>
                  </a:lnTo>
                  <a:lnTo>
                    <a:pt x="171924" y="359802"/>
                  </a:lnTo>
                  <a:lnTo>
                    <a:pt x="229232" y="397124"/>
                  </a:lnTo>
                  <a:lnTo>
                    <a:pt x="286540" y="434446"/>
                  </a:lnTo>
                  <a:lnTo>
                    <a:pt x="343848" y="471769"/>
                  </a:lnTo>
                  <a:lnTo>
                    <a:pt x="401156" y="509091"/>
                  </a:lnTo>
                  <a:lnTo>
                    <a:pt x="458464" y="546414"/>
                  </a:lnTo>
                  <a:lnTo>
                    <a:pt x="515772" y="583736"/>
                  </a:lnTo>
                  <a:lnTo>
                    <a:pt x="573080" y="621059"/>
                  </a:lnTo>
                  <a:lnTo>
                    <a:pt x="630388" y="658381"/>
                  </a:lnTo>
                  <a:lnTo>
                    <a:pt x="687697" y="695704"/>
                  </a:lnTo>
                  <a:lnTo>
                    <a:pt x="745005" y="733026"/>
                  </a:lnTo>
                  <a:lnTo>
                    <a:pt x="802313" y="770349"/>
                  </a:lnTo>
                  <a:lnTo>
                    <a:pt x="859621" y="807671"/>
                  </a:lnTo>
                  <a:lnTo>
                    <a:pt x="916929" y="844994"/>
                  </a:lnTo>
                  <a:lnTo>
                    <a:pt x="974237" y="882316"/>
                  </a:lnTo>
                  <a:lnTo>
                    <a:pt x="1031545" y="919638"/>
                  </a:lnTo>
                  <a:lnTo>
                    <a:pt x="1088853" y="956961"/>
                  </a:lnTo>
                  <a:lnTo>
                    <a:pt x="1146161" y="994283"/>
                  </a:lnTo>
                  <a:lnTo>
                    <a:pt x="1203469" y="103160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5" name="pg15"/>
            <p:cNvSpPr/>
            <p:nvPr/>
          </p:nvSpPr>
          <p:spPr>
            <a:xfrm>
              <a:off x="1295239" y="2507795"/>
              <a:ext cx="1096192" cy="1100409"/>
            </a:xfrm>
            <a:custGeom>
              <a:avLst/>
              <a:pathLst>
                <a:path w="1096192" h="1100409">
                  <a:moveTo>
                    <a:pt x="1096192" y="1065913"/>
                  </a:moveTo>
                  <a:lnTo>
                    <a:pt x="1050357" y="1015155"/>
                  </a:lnTo>
                  <a:lnTo>
                    <a:pt x="1004522" y="964397"/>
                  </a:lnTo>
                  <a:lnTo>
                    <a:pt x="958687" y="913640"/>
                  </a:lnTo>
                  <a:lnTo>
                    <a:pt x="912853" y="862882"/>
                  </a:lnTo>
                  <a:lnTo>
                    <a:pt x="867018" y="812124"/>
                  </a:lnTo>
                  <a:lnTo>
                    <a:pt x="821183" y="761366"/>
                  </a:lnTo>
                  <a:lnTo>
                    <a:pt x="775348" y="710608"/>
                  </a:lnTo>
                  <a:lnTo>
                    <a:pt x="729513" y="659851"/>
                  </a:lnTo>
                  <a:lnTo>
                    <a:pt x="683678" y="609093"/>
                  </a:lnTo>
                  <a:lnTo>
                    <a:pt x="637844" y="558335"/>
                  </a:lnTo>
                  <a:lnTo>
                    <a:pt x="592009" y="507577"/>
                  </a:lnTo>
                  <a:lnTo>
                    <a:pt x="546174" y="456820"/>
                  </a:lnTo>
                  <a:lnTo>
                    <a:pt x="500339" y="406062"/>
                  </a:lnTo>
                  <a:lnTo>
                    <a:pt x="454504" y="355304"/>
                  </a:lnTo>
                  <a:lnTo>
                    <a:pt x="408669" y="304546"/>
                  </a:lnTo>
                  <a:lnTo>
                    <a:pt x="362835" y="253788"/>
                  </a:lnTo>
                  <a:lnTo>
                    <a:pt x="317000" y="203031"/>
                  </a:lnTo>
                  <a:lnTo>
                    <a:pt x="271165" y="152273"/>
                  </a:lnTo>
                  <a:lnTo>
                    <a:pt x="225330" y="101515"/>
                  </a:lnTo>
                  <a:lnTo>
                    <a:pt x="179495" y="50757"/>
                  </a:lnTo>
                  <a:lnTo>
                    <a:pt x="133661" y="0"/>
                  </a:lnTo>
                  <a:lnTo>
                    <a:pt x="65211" y="64902"/>
                  </a:lnTo>
                  <a:lnTo>
                    <a:pt x="0" y="133056"/>
                  </a:lnTo>
                  <a:lnTo>
                    <a:pt x="50549" y="179120"/>
                  </a:lnTo>
                  <a:lnTo>
                    <a:pt x="101098" y="225185"/>
                  </a:lnTo>
                  <a:lnTo>
                    <a:pt x="151648" y="271249"/>
                  </a:lnTo>
                  <a:lnTo>
                    <a:pt x="202197" y="317314"/>
                  </a:lnTo>
                  <a:lnTo>
                    <a:pt x="252747" y="363378"/>
                  </a:lnTo>
                  <a:lnTo>
                    <a:pt x="303296" y="409443"/>
                  </a:lnTo>
                  <a:lnTo>
                    <a:pt x="353846" y="455507"/>
                  </a:lnTo>
                  <a:lnTo>
                    <a:pt x="404395" y="501571"/>
                  </a:lnTo>
                  <a:lnTo>
                    <a:pt x="454945" y="547636"/>
                  </a:lnTo>
                  <a:lnTo>
                    <a:pt x="505494" y="593700"/>
                  </a:lnTo>
                  <a:lnTo>
                    <a:pt x="556044" y="639765"/>
                  </a:lnTo>
                  <a:lnTo>
                    <a:pt x="606593" y="685829"/>
                  </a:lnTo>
                  <a:lnTo>
                    <a:pt x="657143" y="731894"/>
                  </a:lnTo>
                  <a:lnTo>
                    <a:pt x="707692" y="777958"/>
                  </a:lnTo>
                  <a:lnTo>
                    <a:pt x="758242" y="824022"/>
                  </a:lnTo>
                  <a:lnTo>
                    <a:pt x="808791" y="870087"/>
                  </a:lnTo>
                  <a:lnTo>
                    <a:pt x="859341" y="916151"/>
                  </a:lnTo>
                  <a:lnTo>
                    <a:pt x="909890" y="962216"/>
                  </a:lnTo>
                  <a:lnTo>
                    <a:pt x="960440" y="1008280"/>
                  </a:lnTo>
                  <a:lnTo>
                    <a:pt x="1010989" y="1054345"/>
                  </a:lnTo>
                  <a:lnTo>
                    <a:pt x="1061539" y="1100409"/>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6" name="pg16"/>
            <p:cNvSpPr/>
            <p:nvPr/>
          </p:nvSpPr>
          <p:spPr>
            <a:xfrm>
              <a:off x="1428900" y="2389484"/>
              <a:ext cx="999976" cy="1184225"/>
            </a:xfrm>
            <a:custGeom>
              <a:avLst/>
              <a:pathLst>
                <a:path w="999976" h="1184225">
                  <a:moveTo>
                    <a:pt x="999976" y="1153551"/>
                  </a:moveTo>
                  <a:lnTo>
                    <a:pt x="959236" y="1098620"/>
                  </a:lnTo>
                  <a:lnTo>
                    <a:pt x="918496" y="1043689"/>
                  </a:lnTo>
                  <a:lnTo>
                    <a:pt x="877756" y="988758"/>
                  </a:lnTo>
                  <a:lnTo>
                    <a:pt x="837015" y="933827"/>
                  </a:lnTo>
                  <a:lnTo>
                    <a:pt x="796275" y="878896"/>
                  </a:lnTo>
                  <a:lnTo>
                    <a:pt x="755535" y="823965"/>
                  </a:lnTo>
                  <a:lnTo>
                    <a:pt x="714795" y="769034"/>
                  </a:lnTo>
                  <a:lnTo>
                    <a:pt x="674055" y="714103"/>
                  </a:lnTo>
                  <a:lnTo>
                    <a:pt x="633314" y="659172"/>
                  </a:lnTo>
                  <a:lnTo>
                    <a:pt x="592574" y="604241"/>
                  </a:lnTo>
                  <a:lnTo>
                    <a:pt x="551834" y="549310"/>
                  </a:lnTo>
                  <a:lnTo>
                    <a:pt x="511094" y="494379"/>
                  </a:lnTo>
                  <a:lnTo>
                    <a:pt x="470354" y="439448"/>
                  </a:lnTo>
                  <a:lnTo>
                    <a:pt x="429613" y="384517"/>
                  </a:lnTo>
                  <a:lnTo>
                    <a:pt x="388873" y="329586"/>
                  </a:lnTo>
                  <a:lnTo>
                    <a:pt x="348133" y="274655"/>
                  </a:lnTo>
                  <a:lnTo>
                    <a:pt x="307393" y="219724"/>
                  </a:lnTo>
                  <a:lnTo>
                    <a:pt x="266653" y="164793"/>
                  </a:lnTo>
                  <a:lnTo>
                    <a:pt x="225912" y="109862"/>
                  </a:lnTo>
                  <a:lnTo>
                    <a:pt x="185172" y="54931"/>
                  </a:lnTo>
                  <a:lnTo>
                    <a:pt x="144432" y="0"/>
                  </a:lnTo>
                  <a:lnTo>
                    <a:pt x="70791" y="57416"/>
                  </a:lnTo>
                  <a:lnTo>
                    <a:pt x="0" y="118311"/>
                  </a:lnTo>
                  <a:lnTo>
                    <a:pt x="45834" y="169069"/>
                  </a:lnTo>
                  <a:lnTo>
                    <a:pt x="91669" y="219827"/>
                  </a:lnTo>
                  <a:lnTo>
                    <a:pt x="137504" y="270585"/>
                  </a:lnTo>
                  <a:lnTo>
                    <a:pt x="183339" y="321342"/>
                  </a:lnTo>
                  <a:lnTo>
                    <a:pt x="229174" y="372100"/>
                  </a:lnTo>
                  <a:lnTo>
                    <a:pt x="275008" y="422858"/>
                  </a:lnTo>
                  <a:lnTo>
                    <a:pt x="320843" y="473616"/>
                  </a:lnTo>
                  <a:lnTo>
                    <a:pt x="366678" y="524374"/>
                  </a:lnTo>
                  <a:lnTo>
                    <a:pt x="412513" y="575131"/>
                  </a:lnTo>
                  <a:lnTo>
                    <a:pt x="458348" y="625889"/>
                  </a:lnTo>
                  <a:lnTo>
                    <a:pt x="504183" y="676647"/>
                  </a:lnTo>
                  <a:lnTo>
                    <a:pt x="550017" y="727405"/>
                  </a:lnTo>
                  <a:lnTo>
                    <a:pt x="595852" y="778162"/>
                  </a:lnTo>
                  <a:lnTo>
                    <a:pt x="641687" y="828920"/>
                  </a:lnTo>
                  <a:lnTo>
                    <a:pt x="687522" y="879678"/>
                  </a:lnTo>
                  <a:lnTo>
                    <a:pt x="733357" y="930436"/>
                  </a:lnTo>
                  <a:lnTo>
                    <a:pt x="779191" y="981194"/>
                  </a:lnTo>
                  <a:lnTo>
                    <a:pt x="825026" y="1031951"/>
                  </a:lnTo>
                  <a:lnTo>
                    <a:pt x="870861" y="1082709"/>
                  </a:lnTo>
                  <a:lnTo>
                    <a:pt x="916696" y="1133467"/>
                  </a:lnTo>
                  <a:lnTo>
                    <a:pt x="962531" y="1184225"/>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7" name="pg17"/>
            <p:cNvSpPr/>
            <p:nvPr/>
          </p:nvSpPr>
          <p:spPr>
            <a:xfrm>
              <a:off x="1573333" y="2286090"/>
              <a:ext cx="895560" cy="1256945"/>
            </a:xfrm>
            <a:custGeom>
              <a:avLst/>
              <a:pathLst>
                <a:path w="895560" h="1256945">
                  <a:moveTo>
                    <a:pt x="895560" y="1230139"/>
                  </a:moveTo>
                  <a:lnTo>
                    <a:pt x="860265" y="1171561"/>
                  </a:lnTo>
                  <a:lnTo>
                    <a:pt x="824969" y="1112983"/>
                  </a:lnTo>
                  <a:lnTo>
                    <a:pt x="789673" y="1054405"/>
                  </a:lnTo>
                  <a:lnTo>
                    <a:pt x="754377" y="995827"/>
                  </a:lnTo>
                  <a:lnTo>
                    <a:pt x="719082" y="937249"/>
                  </a:lnTo>
                  <a:lnTo>
                    <a:pt x="683786" y="878671"/>
                  </a:lnTo>
                  <a:lnTo>
                    <a:pt x="648490" y="820093"/>
                  </a:lnTo>
                  <a:lnTo>
                    <a:pt x="613194" y="761515"/>
                  </a:lnTo>
                  <a:lnTo>
                    <a:pt x="577899" y="702937"/>
                  </a:lnTo>
                  <a:lnTo>
                    <a:pt x="542603" y="644358"/>
                  </a:lnTo>
                  <a:lnTo>
                    <a:pt x="507307" y="585780"/>
                  </a:lnTo>
                  <a:lnTo>
                    <a:pt x="472011" y="527202"/>
                  </a:lnTo>
                  <a:lnTo>
                    <a:pt x="436716" y="468624"/>
                  </a:lnTo>
                  <a:lnTo>
                    <a:pt x="401420" y="410046"/>
                  </a:lnTo>
                  <a:lnTo>
                    <a:pt x="366124" y="351468"/>
                  </a:lnTo>
                  <a:lnTo>
                    <a:pt x="330828" y="292890"/>
                  </a:lnTo>
                  <a:lnTo>
                    <a:pt x="295533" y="234312"/>
                  </a:lnTo>
                  <a:lnTo>
                    <a:pt x="260237" y="175734"/>
                  </a:lnTo>
                  <a:lnTo>
                    <a:pt x="224941" y="117156"/>
                  </a:lnTo>
                  <a:lnTo>
                    <a:pt x="189645" y="58578"/>
                  </a:lnTo>
                  <a:lnTo>
                    <a:pt x="154350" y="0"/>
                  </a:lnTo>
                  <a:lnTo>
                    <a:pt x="75935" y="49847"/>
                  </a:lnTo>
                  <a:lnTo>
                    <a:pt x="0" y="103393"/>
                  </a:lnTo>
                  <a:lnTo>
                    <a:pt x="40740" y="158324"/>
                  </a:lnTo>
                  <a:lnTo>
                    <a:pt x="81480" y="213256"/>
                  </a:lnTo>
                  <a:lnTo>
                    <a:pt x="122220" y="268187"/>
                  </a:lnTo>
                  <a:lnTo>
                    <a:pt x="162960" y="323118"/>
                  </a:lnTo>
                  <a:lnTo>
                    <a:pt x="203701" y="378049"/>
                  </a:lnTo>
                  <a:lnTo>
                    <a:pt x="244441" y="432980"/>
                  </a:lnTo>
                  <a:lnTo>
                    <a:pt x="285181" y="487911"/>
                  </a:lnTo>
                  <a:lnTo>
                    <a:pt x="325921" y="542842"/>
                  </a:lnTo>
                  <a:lnTo>
                    <a:pt x="366661" y="597773"/>
                  </a:lnTo>
                  <a:lnTo>
                    <a:pt x="407402" y="652704"/>
                  </a:lnTo>
                  <a:lnTo>
                    <a:pt x="448142" y="707635"/>
                  </a:lnTo>
                  <a:lnTo>
                    <a:pt x="488882" y="762566"/>
                  </a:lnTo>
                  <a:lnTo>
                    <a:pt x="529622" y="817497"/>
                  </a:lnTo>
                  <a:lnTo>
                    <a:pt x="570362" y="872428"/>
                  </a:lnTo>
                  <a:lnTo>
                    <a:pt x="611103" y="927359"/>
                  </a:lnTo>
                  <a:lnTo>
                    <a:pt x="651843" y="982290"/>
                  </a:lnTo>
                  <a:lnTo>
                    <a:pt x="692583" y="1037221"/>
                  </a:lnTo>
                  <a:lnTo>
                    <a:pt x="733323" y="1092152"/>
                  </a:lnTo>
                  <a:lnTo>
                    <a:pt x="774063" y="1147083"/>
                  </a:lnTo>
                  <a:lnTo>
                    <a:pt x="814804" y="1202014"/>
                  </a:lnTo>
                  <a:lnTo>
                    <a:pt x="855544" y="125694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8" name="pg18"/>
            <p:cNvSpPr/>
            <p:nvPr/>
          </p:nvSpPr>
          <p:spPr>
            <a:xfrm>
              <a:off x="1727683" y="2203108"/>
              <a:ext cx="780833" cy="1313121"/>
            </a:xfrm>
            <a:custGeom>
              <a:avLst/>
              <a:pathLst>
                <a:path w="780833" h="1313121">
                  <a:moveTo>
                    <a:pt x="780833" y="1291607"/>
                  </a:moveTo>
                  <a:lnTo>
                    <a:pt x="750928" y="1230102"/>
                  </a:lnTo>
                  <a:lnTo>
                    <a:pt x="721023" y="1168597"/>
                  </a:lnTo>
                  <a:lnTo>
                    <a:pt x="691118" y="1107092"/>
                  </a:lnTo>
                  <a:lnTo>
                    <a:pt x="661214" y="1045587"/>
                  </a:lnTo>
                  <a:lnTo>
                    <a:pt x="631309" y="984081"/>
                  </a:lnTo>
                  <a:lnTo>
                    <a:pt x="601404" y="922576"/>
                  </a:lnTo>
                  <a:lnTo>
                    <a:pt x="571499" y="861071"/>
                  </a:lnTo>
                  <a:lnTo>
                    <a:pt x="541594" y="799566"/>
                  </a:lnTo>
                  <a:lnTo>
                    <a:pt x="511689" y="738061"/>
                  </a:lnTo>
                  <a:lnTo>
                    <a:pt x="481784" y="676556"/>
                  </a:lnTo>
                  <a:lnTo>
                    <a:pt x="451879" y="615051"/>
                  </a:lnTo>
                  <a:lnTo>
                    <a:pt x="421974" y="553546"/>
                  </a:lnTo>
                  <a:lnTo>
                    <a:pt x="392069" y="492040"/>
                  </a:lnTo>
                  <a:lnTo>
                    <a:pt x="362164" y="430535"/>
                  </a:lnTo>
                  <a:lnTo>
                    <a:pt x="332260" y="369030"/>
                  </a:lnTo>
                  <a:lnTo>
                    <a:pt x="302355" y="307525"/>
                  </a:lnTo>
                  <a:lnTo>
                    <a:pt x="272450" y="246020"/>
                  </a:lnTo>
                  <a:lnTo>
                    <a:pt x="242545" y="184515"/>
                  </a:lnTo>
                  <a:lnTo>
                    <a:pt x="212640" y="123010"/>
                  </a:lnTo>
                  <a:lnTo>
                    <a:pt x="182735" y="61505"/>
                  </a:lnTo>
                  <a:lnTo>
                    <a:pt x="152830" y="0"/>
                  </a:lnTo>
                  <a:lnTo>
                    <a:pt x="75484" y="39776"/>
                  </a:lnTo>
                  <a:lnTo>
                    <a:pt x="0" y="82981"/>
                  </a:lnTo>
                  <a:lnTo>
                    <a:pt x="35295" y="141559"/>
                  </a:lnTo>
                  <a:lnTo>
                    <a:pt x="70591" y="200137"/>
                  </a:lnTo>
                  <a:lnTo>
                    <a:pt x="105887" y="258715"/>
                  </a:lnTo>
                  <a:lnTo>
                    <a:pt x="141183" y="317293"/>
                  </a:lnTo>
                  <a:lnTo>
                    <a:pt x="176478" y="375871"/>
                  </a:lnTo>
                  <a:lnTo>
                    <a:pt x="211774" y="434449"/>
                  </a:lnTo>
                  <a:lnTo>
                    <a:pt x="247070" y="493027"/>
                  </a:lnTo>
                  <a:lnTo>
                    <a:pt x="282366" y="551606"/>
                  </a:lnTo>
                  <a:lnTo>
                    <a:pt x="317661" y="610184"/>
                  </a:lnTo>
                  <a:lnTo>
                    <a:pt x="352957" y="668762"/>
                  </a:lnTo>
                  <a:lnTo>
                    <a:pt x="388253" y="727340"/>
                  </a:lnTo>
                  <a:lnTo>
                    <a:pt x="423549" y="785918"/>
                  </a:lnTo>
                  <a:lnTo>
                    <a:pt x="458844" y="844496"/>
                  </a:lnTo>
                  <a:lnTo>
                    <a:pt x="494140" y="903074"/>
                  </a:lnTo>
                  <a:lnTo>
                    <a:pt x="529436" y="961652"/>
                  </a:lnTo>
                  <a:lnTo>
                    <a:pt x="564732" y="1020230"/>
                  </a:lnTo>
                  <a:lnTo>
                    <a:pt x="600027" y="1078808"/>
                  </a:lnTo>
                  <a:lnTo>
                    <a:pt x="635323" y="1137386"/>
                  </a:lnTo>
                  <a:lnTo>
                    <a:pt x="670619" y="1195964"/>
                  </a:lnTo>
                  <a:lnTo>
                    <a:pt x="705915" y="1254543"/>
                  </a:lnTo>
                  <a:lnTo>
                    <a:pt x="741210" y="131312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9" name="pg19"/>
            <p:cNvSpPr/>
            <p:nvPr/>
          </p:nvSpPr>
          <p:spPr>
            <a:xfrm>
              <a:off x="1880513" y="2137725"/>
              <a:ext cx="666974" cy="1356990"/>
            </a:xfrm>
            <a:custGeom>
              <a:avLst/>
              <a:pathLst>
                <a:path w="666974" h="1356990">
                  <a:moveTo>
                    <a:pt x="666974" y="1340039"/>
                  </a:moveTo>
                  <a:lnTo>
                    <a:pt x="642372" y="1276227"/>
                  </a:lnTo>
                  <a:lnTo>
                    <a:pt x="617769" y="1212416"/>
                  </a:lnTo>
                  <a:lnTo>
                    <a:pt x="593167" y="1148605"/>
                  </a:lnTo>
                  <a:lnTo>
                    <a:pt x="568564" y="1084793"/>
                  </a:lnTo>
                  <a:lnTo>
                    <a:pt x="543961" y="1020982"/>
                  </a:lnTo>
                  <a:lnTo>
                    <a:pt x="519359" y="957170"/>
                  </a:lnTo>
                  <a:lnTo>
                    <a:pt x="494756" y="893359"/>
                  </a:lnTo>
                  <a:lnTo>
                    <a:pt x="470153" y="829548"/>
                  </a:lnTo>
                  <a:lnTo>
                    <a:pt x="445551" y="765736"/>
                  </a:lnTo>
                  <a:lnTo>
                    <a:pt x="420948" y="701925"/>
                  </a:lnTo>
                  <a:lnTo>
                    <a:pt x="396346" y="638113"/>
                  </a:lnTo>
                  <a:lnTo>
                    <a:pt x="371743" y="574302"/>
                  </a:lnTo>
                  <a:lnTo>
                    <a:pt x="347140" y="510491"/>
                  </a:lnTo>
                  <a:lnTo>
                    <a:pt x="322538" y="446679"/>
                  </a:lnTo>
                  <a:lnTo>
                    <a:pt x="297935" y="382868"/>
                  </a:lnTo>
                  <a:lnTo>
                    <a:pt x="273333" y="319056"/>
                  </a:lnTo>
                  <a:lnTo>
                    <a:pt x="248730" y="255245"/>
                  </a:lnTo>
                  <a:lnTo>
                    <a:pt x="224127" y="191434"/>
                  </a:lnTo>
                  <a:lnTo>
                    <a:pt x="199525" y="127622"/>
                  </a:lnTo>
                  <a:lnTo>
                    <a:pt x="174922" y="63811"/>
                  </a:lnTo>
                  <a:lnTo>
                    <a:pt x="150320" y="0"/>
                  </a:lnTo>
                  <a:lnTo>
                    <a:pt x="74468" y="31102"/>
                  </a:lnTo>
                  <a:lnTo>
                    <a:pt x="0" y="65383"/>
                  </a:lnTo>
                  <a:lnTo>
                    <a:pt x="29904" y="126888"/>
                  </a:lnTo>
                  <a:lnTo>
                    <a:pt x="59809" y="188393"/>
                  </a:lnTo>
                  <a:lnTo>
                    <a:pt x="89714" y="249898"/>
                  </a:lnTo>
                  <a:lnTo>
                    <a:pt x="119619" y="311403"/>
                  </a:lnTo>
                  <a:lnTo>
                    <a:pt x="149524" y="372908"/>
                  </a:lnTo>
                  <a:lnTo>
                    <a:pt x="179429" y="434413"/>
                  </a:lnTo>
                  <a:lnTo>
                    <a:pt x="209334" y="495918"/>
                  </a:lnTo>
                  <a:lnTo>
                    <a:pt x="239239" y="557423"/>
                  </a:lnTo>
                  <a:lnTo>
                    <a:pt x="269144" y="618929"/>
                  </a:lnTo>
                  <a:lnTo>
                    <a:pt x="299049" y="680434"/>
                  </a:lnTo>
                  <a:lnTo>
                    <a:pt x="328953" y="741939"/>
                  </a:lnTo>
                  <a:lnTo>
                    <a:pt x="358858" y="803444"/>
                  </a:lnTo>
                  <a:lnTo>
                    <a:pt x="388763" y="864949"/>
                  </a:lnTo>
                  <a:lnTo>
                    <a:pt x="418668" y="926454"/>
                  </a:lnTo>
                  <a:lnTo>
                    <a:pt x="448573" y="987959"/>
                  </a:lnTo>
                  <a:lnTo>
                    <a:pt x="478478" y="1049464"/>
                  </a:lnTo>
                  <a:lnTo>
                    <a:pt x="508383" y="1110970"/>
                  </a:lnTo>
                  <a:lnTo>
                    <a:pt x="538288" y="1172475"/>
                  </a:lnTo>
                  <a:lnTo>
                    <a:pt x="568193" y="1233980"/>
                  </a:lnTo>
                  <a:lnTo>
                    <a:pt x="598098" y="1295485"/>
                  </a:lnTo>
                  <a:lnTo>
                    <a:pt x="628003" y="135699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0" name="pg20"/>
            <p:cNvSpPr/>
            <p:nvPr/>
          </p:nvSpPr>
          <p:spPr>
            <a:xfrm>
              <a:off x="2030833" y="2091322"/>
              <a:ext cx="551643" cy="1386442"/>
            </a:xfrm>
            <a:custGeom>
              <a:avLst/>
              <a:pathLst>
                <a:path w="551643" h="1386442">
                  <a:moveTo>
                    <a:pt x="551643" y="1374412"/>
                  </a:moveTo>
                  <a:lnTo>
                    <a:pt x="531800" y="1308963"/>
                  </a:lnTo>
                  <a:lnTo>
                    <a:pt x="511958" y="1243515"/>
                  </a:lnTo>
                  <a:lnTo>
                    <a:pt x="492116" y="1178067"/>
                  </a:lnTo>
                  <a:lnTo>
                    <a:pt x="472273" y="1112619"/>
                  </a:lnTo>
                  <a:lnTo>
                    <a:pt x="452431" y="1047171"/>
                  </a:lnTo>
                  <a:lnTo>
                    <a:pt x="432589" y="981722"/>
                  </a:lnTo>
                  <a:lnTo>
                    <a:pt x="412747" y="916274"/>
                  </a:lnTo>
                  <a:lnTo>
                    <a:pt x="392904" y="850826"/>
                  </a:lnTo>
                  <a:lnTo>
                    <a:pt x="373062" y="785378"/>
                  </a:lnTo>
                  <a:lnTo>
                    <a:pt x="353220" y="719930"/>
                  </a:lnTo>
                  <a:lnTo>
                    <a:pt x="333377" y="654481"/>
                  </a:lnTo>
                  <a:lnTo>
                    <a:pt x="313535" y="589033"/>
                  </a:lnTo>
                  <a:lnTo>
                    <a:pt x="293693" y="523585"/>
                  </a:lnTo>
                  <a:lnTo>
                    <a:pt x="273850" y="458137"/>
                  </a:lnTo>
                  <a:lnTo>
                    <a:pt x="254008" y="392689"/>
                  </a:lnTo>
                  <a:lnTo>
                    <a:pt x="234166" y="327240"/>
                  </a:lnTo>
                  <a:lnTo>
                    <a:pt x="214323" y="261792"/>
                  </a:lnTo>
                  <a:lnTo>
                    <a:pt x="194481" y="196344"/>
                  </a:lnTo>
                  <a:lnTo>
                    <a:pt x="174639" y="130896"/>
                  </a:lnTo>
                  <a:lnTo>
                    <a:pt x="154797" y="65448"/>
                  </a:lnTo>
                  <a:lnTo>
                    <a:pt x="134954" y="0"/>
                  </a:lnTo>
                  <a:lnTo>
                    <a:pt x="67050" y="21959"/>
                  </a:lnTo>
                  <a:lnTo>
                    <a:pt x="0" y="46403"/>
                  </a:lnTo>
                  <a:lnTo>
                    <a:pt x="24602" y="110214"/>
                  </a:lnTo>
                  <a:lnTo>
                    <a:pt x="49205" y="174025"/>
                  </a:lnTo>
                  <a:lnTo>
                    <a:pt x="73807" y="237837"/>
                  </a:lnTo>
                  <a:lnTo>
                    <a:pt x="98410" y="301648"/>
                  </a:lnTo>
                  <a:lnTo>
                    <a:pt x="123013" y="365460"/>
                  </a:lnTo>
                  <a:lnTo>
                    <a:pt x="147615" y="429271"/>
                  </a:lnTo>
                  <a:lnTo>
                    <a:pt x="172218" y="493082"/>
                  </a:lnTo>
                  <a:lnTo>
                    <a:pt x="196820" y="556894"/>
                  </a:lnTo>
                  <a:lnTo>
                    <a:pt x="221423" y="620705"/>
                  </a:lnTo>
                  <a:lnTo>
                    <a:pt x="246026" y="684517"/>
                  </a:lnTo>
                  <a:lnTo>
                    <a:pt x="270628" y="748328"/>
                  </a:lnTo>
                  <a:lnTo>
                    <a:pt x="295231" y="812139"/>
                  </a:lnTo>
                  <a:lnTo>
                    <a:pt x="319833" y="875951"/>
                  </a:lnTo>
                  <a:lnTo>
                    <a:pt x="344436" y="939762"/>
                  </a:lnTo>
                  <a:lnTo>
                    <a:pt x="369039" y="1003574"/>
                  </a:lnTo>
                  <a:lnTo>
                    <a:pt x="393641" y="1067385"/>
                  </a:lnTo>
                  <a:lnTo>
                    <a:pt x="418244" y="1131196"/>
                  </a:lnTo>
                  <a:lnTo>
                    <a:pt x="442847" y="1195008"/>
                  </a:lnTo>
                  <a:lnTo>
                    <a:pt x="467449" y="1258819"/>
                  </a:lnTo>
                  <a:lnTo>
                    <a:pt x="492052" y="1322631"/>
                  </a:lnTo>
                  <a:lnTo>
                    <a:pt x="516654" y="138644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1" name="pg21"/>
            <p:cNvSpPr/>
            <p:nvPr/>
          </p:nvSpPr>
          <p:spPr>
            <a:xfrm>
              <a:off x="2165788" y="2056174"/>
              <a:ext cx="451086" cy="1409560"/>
            </a:xfrm>
            <a:custGeom>
              <a:avLst/>
              <a:pathLst>
                <a:path w="451086" h="1409560">
                  <a:moveTo>
                    <a:pt x="451086" y="1400447"/>
                  </a:moveTo>
                  <a:lnTo>
                    <a:pt x="435924" y="1333759"/>
                  </a:lnTo>
                  <a:lnTo>
                    <a:pt x="420761" y="1267071"/>
                  </a:lnTo>
                  <a:lnTo>
                    <a:pt x="405599" y="1200383"/>
                  </a:lnTo>
                  <a:lnTo>
                    <a:pt x="390437" y="1133695"/>
                  </a:lnTo>
                  <a:lnTo>
                    <a:pt x="375275" y="1067007"/>
                  </a:lnTo>
                  <a:lnTo>
                    <a:pt x="360112" y="1000319"/>
                  </a:lnTo>
                  <a:lnTo>
                    <a:pt x="344950" y="933631"/>
                  </a:lnTo>
                  <a:lnTo>
                    <a:pt x="329788" y="866943"/>
                  </a:lnTo>
                  <a:lnTo>
                    <a:pt x="314625" y="800255"/>
                  </a:lnTo>
                  <a:lnTo>
                    <a:pt x="299463" y="733567"/>
                  </a:lnTo>
                  <a:lnTo>
                    <a:pt x="284301" y="666879"/>
                  </a:lnTo>
                  <a:lnTo>
                    <a:pt x="269139" y="600191"/>
                  </a:lnTo>
                  <a:lnTo>
                    <a:pt x="253976" y="533503"/>
                  </a:lnTo>
                  <a:lnTo>
                    <a:pt x="238814" y="466815"/>
                  </a:lnTo>
                  <a:lnTo>
                    <a:pt x="223652" y="400127"/>
                  </a:lnTo>
                  <a:lnTo>
                    <a:pt x="208489" y="333439"/>
                  </a:lnTo>
                  <a:lnTo>
                    <a:pt x="193327" y="266751"/>
                  </a:lnTo>
                  <a:lnTo>
                    <a:pt x="178165" y="200063"/>
                  </a:lnTo>
                  <a:lnTo>
                    <a:pt x="163003" y="133375"/>
                  </a:lnTo>
                  <a:lnTo>
                    <a:pt x="147840" y="66687"/>
                  </a:lnTo>
                  <a:lnTo>
                    <a:pt x="132678" y="0"/>
                  </a:lnTo>
                  <a:lnTo>
                    <a:pt x="66028" y="16399"/>
                  </a:lnTo>
                  <a:lnTo>
                    <a:pt x="0" y="35148"/>
                  </a:lnTo>
                  <a:lnTo>
                    <a:pt x="19842" y="100596"/>
                  </a:lnTo>
                  <a:lnTo>
                    <a:pt x="39684" y="166044"/>
                  </a:lnTo>
                  <a:lnTo>
                    <a:pt x="59526" y="231492"/>
                  </a:lnTo>
                  <a:lnTo>
                    <a:pt x="79369" y="296941"/>
                  </a:lnTo>
                  <a:lnTo>
                    <a:pt x="99211" y="362389"/>
                  </a:lnTo>
                  <a:lnTo>
                    <a:pt x="119053" y="427837"/>
                  </a:lnTo>
                  <a:lnTo>
                    <a:pt x="138896" y="493285"/>
                  </a:lnTo>
                  <a:lnTo>
                    <a:pt x="158738" y="558733"/>
                  </a:lnTo>
                  <a:lnTo>
                    <a:pt x="178580" y="624181"/>
                  </a:lnTo>
                  <a:lnTo>
                    <a:pt x="198423" y="689630"/>
                  </a:lnTo>
                  <a:lnTo>
                    <a:pt x="218265" y="755078"/>
                  </a:lnTo>
                  <a:lnTo>
                    <a:pt x="238107" y="820526"/>
                  </a:lnTo>
                  <a:lnTo>
                    <a:pt x="257949" y="885974"/>
                  </a:lnTo>
                  <a:lnTo>
                    <a:pt x="277792" y="951422"/>
                  </a:lnTo>
                  <a:lnTo>
                    <a:pt x="297634" y="1016871"/>
                  </a:lnTo>
                  <a:lnTo>
                    <a:pt x="317476" y="1082319"/>
                  </a:lnTo>
                  <a:lnTo>
                    <a:pt x="337319" y="1147767"/>
                  </a:lnTo>
                  <a:lnTo>
                    <a:pt x="357161" y="1213215"/>
                  </a:lnTo>
                  <a:lnTo>
                    <a:pt x="377003" y="1278663"/>
                  </a:lnTo>
                  <a:lnTo>
                    <a:pt x="396846" y="1344112"/>
                  </a:lnTo>
                  <a:lnTo>
                    <a:pt x="416688" y="1409560"/>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2" name="pg22"/>
            <p:cNvSpPr/>
            <p:nvPr/>
          </p:nvSpPr>
          <p:spPr>
            <a:xfrm>
              <a:off x="2298467" y="2036282"/>
              <a:ext cx="344192" cy="1420339"/>
            </a:xfrm>
            <a:custGeom>
              <a:avLst/>
              <a:pathLst>
                <a:path w="344192" h="1420339">
                  <a:moveTo>
                    <a:pt x="344192" y="1415182"/>
                  </a:moveTo>
                  <a:lnTo>
                    <a:pt x="332538" y="1347792"/>
                  </a:lnTo>
                  <a:lnTo>
                    <a:pt x="320884" y="1280403"/>
                  </a:lnTo>
                  <a:lnTo>
                    <a:pt x="309230" y="1213013"/>
                  </a:lnTo>
                  <a:lnTo>
                    <a:pt x="297576" y="1145623"/>
                  </a:lnTo>
                  <a:lnTo>
                    <a:pt x="285921" y="1078234"/>
                  </a:lnTo>
                  <a:lnTo>
                    <a:pt x="274267" y="1010844"/>
                  </a:lnTo>
                  <a:lnTo>
                    <a:pt x="262613" y="943454"/>
                  </a:lnTo>
                  <a:lnTo>
                    <a:pt x="250959" y="876065"/>
                  </a:lnTo>
                  <a:lnTo>
                    <a:pt x="239305" y="808675"/>
                  </a:lnTo>
                  <a:lnTo>
                    <a:pt x="227651" y="741286"/>
                  </a:lnTo>
                  <a:lnTo>
                    <a:pt x="215996" y="673896"/>
                  </a:lnTo>
                  <a:lnTo>
                    <a:pt x="204342" y="606506"/>
                  </a:lnTo>
                  <a:lnTo>
                    <a:pt x="192688" y="539117"/>
                  </a:lnTo>
                  <a:lnTo>
                    <a:pt x="181034" y="471727"/>
                  </a:lnTo>
                  <a:lnTo>
                    <a:pt x="169380" y="404337"/>
                  </a:lnTo>
                  <a:lnTo>
                    <a:pt x="157726" y="336948"/>
                  </a:lnTo>
                  <a:lnTo>
                    <a:pt x="146071" y="269558"/>
                  </a:lnTo>
                  <a:lnTo>
                    <a:pt x="134417" y="202168"/>
                  </a:lnTo>
                  <a:lnTo>
                    <a:pt x="122763" y="134779"/>
                  </a:lnTo>
                  <a:lnTo>
                    <a:pt x="111109" y="67389"/>
                  </a:lnTo>
                  <a:lnTo>
                    <a:pt x="99455" y="0"/>
                  </a:lnTo>
                  <a:lnTo>
                    <a:pt x="0" y="19891"/>
                  </a:lnTo>
                  <a:lnTo>
                    <a:pt x="15162" y="86579"/>
                  </a:lnTo>
                  <a:lnTo>
                    <a:pt x="30324" y="153267"/>
                  </a:lnTo>
                  <a:lnTo>
                    <a:pt x="45486" y="219955"/>
                  </a:lnTo>
                  <a:lnTo>
                    <a:pt x="60649" y="286643"/>
                  </a:lnTo>
                  <a:lnTo>
                    <a:pt x="75811" y="353331"/>
                  </a:lnTo>
                  <a:lnTo>
                    <a:pt x="90973" y="420019"/>
                  </a:lnTo>
                  <a:lnTo>
                    <a:pt x="106136" y="486707"/>
                  </a:lnTo>
                  <a:lnTo>
                    <a:pt x="121298" y="553395"/>
                  </a:lnTo>
                  <a:lnTo>
                    <a:pt x="136460" y="620083"/>
                  </a:lnTo>
                  <a:lnTo>
                    <a:pt x="151622" y="686771"/>
                  </a:lnTo>
                  <a:lnTo>
                    <a:pt x="166785" y="753459"/>
                  </a:lnTo>
                  <a:lnTo>
                    <a:pt x="181947" y="820147"/>
                  </a:lnTo>
                  <a:lnTo>
                    <a:pt x="197109" y="886835"/>
                  </a:lnTo>
                  <a:lnTo>
                    <a:pt x="212272" y="953523"/>
                  </a:lnTo>
                  <a:lnTo>
                    <a:pt x="227434" y="1020211"/>
                  </a:lnTo>
                  <a:lnTo>
                    <a:pt x="242596" y="1086899"/>
                  </a:lnTo>
                  <a:lnTo>
                    <a:pt x="257758" y="1153587"/>
                  </a:lnTo>
                  <a:lnTo>
                    <a:pt x="272921" y="1220275"/>
                  </a:lnTo>
                  <a:lnTo>
                    <a:pt x="288083" y="1286963"/>
                  </a:lnTo>
                  <a:lnTo>
                    <a:pt x="303245" y="1353651"/>
                  </a:lnTo>
                  <a:lnTo>
                    <a:pt x="318408" y="142033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3" name="pg23"/>
            <p:cNvSpPr/>
            <p:nvPr/>
          </p:nvSpPr>
          <p:spPr>
            <a:xfrm>
              <a:off x="2397922" y="2023860"/>
              <a:ext cx="266079" cy="1427604"/>
            </a:xfrm>
            <a:custGeom>
              <a:avLst/>
              <a:pathLst>
                <a:path w="266079" h="1427604">
                  <a:moveTo>
                    <a:pt x="266079" y="1424384"/>
                  </a:moveTo>
                  <a:lnTo>
                    <a:pt x="257329" y="1356556"/>
                  </a:lnTo>
                  <a:lnTo>
                    <a:pt x="248578" y="1288728"/>
                  </a:lnTo>
                  <a:lnTo>
                    <a:pt x="239828" y="1220900"/>
                  </a:lnTo>
                  <a:lnTo>
                    <a:pt x="231077" y="1153072"/>
                  </a:lnTo>
                  <a:lnTo>
                    <a:pt x="222327" y="1085245"/>
                  </a:lnTo>
                  <a:lnTo>
                    <a:pt x="213576" y="1017417"/>
                  </a:lnTo>
                  <a:lnTo>
                    <a:pt x="204826" y="949589"/>
                  </a:lnTo>
                  <a:lnTo>
                    <a:pt x="196076" y="881761"/>
                  </a:lnTo>
                  <a:lnTo>
                    <a:pt x="187325" y="813933"/>
                  </a:lnTo>
                  <a:lnTo>
                    <a:pt x="178575" y="746105"/>
                  </a:lnTo>
                  <a:lnTo>
                    <a:pt x="169824" y="678278"/>
                  </a:lnTo>
                  <a:lnTo>
                    <a:pt x="161074" y="610450"/>
                  </a:lnTo>
                  <a:lnTo>
                    <a:pt x="152323" y="542622"/>
                  </a:lnTo>
                  <a:lnTo>
                    <a:pt x="143573" y="474794"/>
                  </a:lnTo>
                  <a:lnTo>
                    <a:pt x="134822" y="406966"/>
                  </a:lnTo>
                  <a:lnTo>
                    <a:pt x="126072" y="339139"/>
                  </a:lnTo>
                  <a:lnTo>
                    <a:pt x="117321" y="271311"/>
                  </a:lnTo>
                  <a:lnTo>
                    <a:pt x="108571" y="203483"/>
                  </a:lnTo>
                  <a:lnTo>
                    <a:pt x="99820" y="135655"/>
                  </a:lnTo>
                  <a:lnTo>
                    <a:pt x="91070" y="67827"/>
                  </a:lnTo>
                  <a:lnTo>
                    <a:pt x="82319" y="0"/>
                  </a:lnTo>
                  <a:lnTo>
                    <a:pt x="0" y="12422"/>
                  </a:lnTo>
                  <a:lnTo>
                    <a:pt x="11654" y="79811"/>
                  </a:lnTo>
                  <a:lnTo>
                    <a:pt x="23308" y="147201"/>
                  </a:lnTo>
                  <a:lnTo>
                    <a:pt x="34962" y="214591"/>
                  </a:lnTo>
                  <a:lnTo>
                    <a:pt x="46616" y="281980"/>
                  </a:lnTo>
                  <a:lnTo>
                    <a:pt x="58270" y="349370"/>
                  </a:lnTo>
                  <a:lnTo>
                    <a:pt x="69925" y="416760"/>
                  </a:lnTo>
                  <a:lnTo>
                    <a:pt x="81579" y="484149"/>
                  </a:lnTo>
                  <a:lnTo>
                    <a:pt x="93233" y="551539"/>
                  </a:lnTo>
                  <a:lnTo>
                    <a:pt x="104887" y="618929"/>
                  </a:lnTo>
                  <a:lnTo>
                    <a:pt x="116541" y="686318"/>
                  </a:lnTo>
                  <a:lnTo>
                    <a:pt x="128195" y="753708"/>
                  </a:lnTo>
                  <a:lnTo>
                    <a:pt x="139850" y="821097"/>
                  </a:lnTo>
                  <a:lnTo>
                    <a:pt x="151504" y="888487"/>
                  </a:lnTo>
                  <a:lnTo>
                    <a:pt x="163158" y="955877"/>
                  </a:lnTo>
                  <a:lnTo>
                    <a:pt x="174812" y="1023266"/>
                  </a:lnTo>
                  <a:lnTo>
                    <a:pt x="186466" y="1090656"/>
                  </a:lnTo>
                  <a:lnTo>
                    <a:pt x="198120" y="1158046"/>
                  </a:lnTo>
                  <a:lnTo>
                    <a:pt x="209775" y="1225435"/>
                  </a:lnTo>
                  <a:lnTo>
                    <a:pt x="221429" y="1292825"/>
                  </a:lnTo>
                  <a:lnTo>
                    <a:pt x="233083" y="1360215"/>
                  </a:lnTo>
                  <a:lnTo>
                    <a:pt x="244737" y="1427604"/>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4" name="pg24"/>
            <p:cNvSpPr/>
            <p:nvPr/>
          </p:nvSpPr>
          <p:spPr>
            <a:xfrm>
              <a:off x="2480242" y="2015342"/>
              <a:ext cx="204145" cy="1432901"/>
            </a:xfrm>
            <a:custGeom>
              <a:avLst/>
              <a:pathLst>
                <a:path w="204145" h="1432901">
                  <a:moveTo>
                    <a:pt x="204145" y="1430693"/>
                  </a:moveTo>
                  <a:lnTo>
                    <a:pt x="198168" y="1362565"/>
                  </a:lnTo>
                  <a:lnTo>
                    <a:pt x="192191" y="1294436"/>
                  </a:lnTo>
                  <a:lnTo>
                    <a:pt x="186214" y="1226308"/>
                  </a:lnTo>
                  <a:lnTo>
                    <a:pt x="180237" y="1158180"/>
                  </a:lnTo>
                  <a:lnTo>
                    <a:pt x="174260" y="1090052"/>
                  </a:lnTo>
                  <a:lnTo>
                    <a:pt x="168283" y="1021923"/>
                  </a:lnTo>
                  <a:lnTo>
                    <a:pt x="162306" y="953795"/>
                  </a:lnTo>
                  <a:lnTo>
                    <a:pt x="156329" y="885667"/>
                  </a:lnTo>
                  <a:lnTo>
                    <a:pt x="150353" y="817539"/>
                  </a:lnTo>
                  <a:lnTo>
                    <a:pt x="144376" y="749410"/>
                  </a:lnTo>
                  <a:lnTo>
                    <a:pt x="138399" y="681282"/>
                  </a:lnTo>
                  <a:lnTo>
                    <a:pt x="132422" y="613154"/>
                  </a:lnTo>
                  <a:lnTo>
                    <a:pt x="126445" y="545026"/>
                  </a:lnTo>
                  <a:lnTo>
                    <a:pt x="120468" y="476897"/>
                  </a:lnTo>
                  <a:lnTo>
                    <a:pt x="114491" y="408769"/>
                  </a:lnTo>
                  <a:lnTo>
                    <a:pt x="108514" y="340641"/>
                  </a:lnTo>
                  <a:lnTo>
                    <a:pt x="102537" y="272513"/>
                  </a:lnTo>
                  <a:lnTo>
                    <a:pt x="96560" y="204384"/>
                  </a:lnTo>
                  <a:lnTo>
                    <a:pt x="90583" y="136256"/>
                  </a:lnTo>
                  <a:lnTo>
                    <a:pt x="84606" y="68128"/>
                  </a:lnTo>
                  <a:lnTo>
                    <a:pt x="78630" y="0"/>
                  </a:lnTo>
                  <a:lnTo>
                    <a:pt x="0" y="8517"/>
                  </a:lnTo>
                  <a:lnTo>
                    <a:pt x="8750" y="76345"/>
                  </a:lnTo>
                  <a:lnTo>
                    <a:pt x="17500" y="144173"/>
                  </a:lnTo>
                  <a:lnTo>
                    <a:pt x="26251" y="212001"/>
                  </a:lnTo>
                  <a:lnTo>
                    <a:pt x="35001" y="279828"/>
                  </a:lnTo>
                  <a:lnTo>
                    <a:pt x="43752" y="347656"/>
                  </a:lnTo>
                  <a:lnTo>
                    <a:pt x="52502" y="415484"/>
                  </a:lnTo>
                  <a:lnTo>
                    <a:pt x="61253" y="483312"/>
                  </a:lnTo>
                  <a:lnTo>
                    <a:pt x="70003" y="551140"/>
                  </a:lnTo>
                  <a:lnTo>
                    <a:pt x="78754" y="618967"/>
                  </a:lnTo>
                  <a:lnTo>
                    <a:pt x="87504" y="686795"/>
                  </a:lnTo>
                  <a:lnTo>
                    <a:pt x="96255" y="754623"/>
                  </a:lnTo>
                  <a:lnTo>
                    <a:pt x="105005" y="822451"/>
                  </a:lnTo>
                  <a:lnTo>
                    <a:pt x="113756" y="890279"/>
                  </a:lnTo>
                  <a:lnTo>
                    <a:pt x="122506" y="958106"/>
                  </a:lnTo>
                  <a:lnTo>
                    <a:pt x="131256" y="1025934"/>
                  </a:lnTo>
                  <a:lnTo>
                    <a:pt x="140007" y="1093762"/>
                  </a:lnTo>
                  <a:lnTo>
                    <a:pt x="148757" y="1161590"/>
                  </a:lnTo>
                  <a:lnTo>
                    <a:pt x="157508" y="1229418"/>
                  </a:lnTo>
                  <a:lnTo>
                    <a:pt x="166258" y="1297246"/>
                  </a:lnTo>
                  <a:lnTo>
                    <a:pt x="175009" y="1365073"/>
                  </a:lnTo>
                  <a:lnTo>
                    <a:pt x="183759" y="1432901"/>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5" name="pg25"/>
            <p:cNvSpPr/>
            <p:nvPr/>
          </p:nvSpPr>
          <p:spPr>
            <a:xfrm>
              <a:off x="2558872" y="2011141"/>
              <a:ext cx="140501" cy="1434894"/>
            </a:xfrm>
            <a:custGeom>
              <a:avLst/>
              <a:pathLst>
                <a:path w="140501" h="1434894">
                  <a:moveTo>
                    <a:pt x="140501" y="1433805"/>
                  </a:moveTo>
                  <a:lnTo>
                    <a:pt x="136563" y="1365529"/>
                  </a:lnTo>
                  <a:lnTo>
                    <a:pt x="132625" y="1297252"/>
                  </a:lnTo>
                  <a:lnTo>
                    <a:pt x="128687" y="1228976"/>
                  </a:lnTo>
                  <a:lnTo>
                    <a:pt x="124748" y="1160699"/>
                  </a:lnTo>
                  <a:lnTo>
                    <a:pt x="120810" y="1092423"/>
                  </a:lnTo>
                  <a:lnTo>
                    <a:pt x="116872" y="1024146"/>
                  </a:lnTo>
                  <a:lnTo>
                    <a:pt x="112934" y="955870"/>
                  </a:lnTo>
                  <a:lnTo>
                    <a:pt x="108996" y="887593"/>
                  </a:lnTo>
                  <a:lnTo>
                    <a:pt x="105058" y="819317"/>
                  </a:lnTo>
                  <a:lnTo>
                    <a:pt x="101120" y="751041"/>
                  </a:lnTo>
                  <a:lnTo>
                    <a:pt x="97182" y="682764"/>
                  </a:lnTo>
                  <a:lnTo>
                    <a:pt x="93244" y="614488"/>
                  </a:lnTo>
                  <a:lnTo>
                    <a:pt x="89306" y="546211"/>
                  </a:lnTo>
                  <a:lnTo>
                    <a:pt x="85368" y="477935"/>
                  </a:lnTo>
                  <a:lnTo>
                    <a:pt x="81430" y="409658"/>
                  </a:lnTo>
                  <a:lnTo>
                    <a:pt x="77492" y="341382"/>
                  </a:lnTo>
                  <a:lnTo>
                    <a:pt x="73554" y="273105"/>
                  </a:lnTo>
                  <a:lnTo>
                    <a:pt x="69616" y="204829"/>
                  </a:lnTo>
                  <a:lnTo>
                    <a:pt x="65678" y="136552"/>
                  </a:lnTo>
                  <a:lnTo>
                    <a:pt x="61740" y="68276"/>
                  </a:lnTo>
                  <a:lnTo>
                    <a:pt x="57802" y="0"/>
                  </a:lnTo>
                  <a:lnTo>
                    <a:pt x="0" y="4201"/>
                  </a:lnTo>
                  <a:lnTo>
                    <a:pt x="5976" y="72329"/>
                  </a:lnTo>
                  <a:lnTo>
                    <a:pt x="11953" y="140458"/>
                  </a:lnTo>
                  <a:lnTo>
                    <a:pt x="17930" y="208586"/>
                  </a:lnTo>
                  <a:lnTo>
                    <a:pt x="23907" y="276714"/>
                  </a:lnTo>
                  <a:lnTo>
                    <a:pt x="29884" y="344842"/>
                  </a:lnTo>
                  <a:lnTo>
                    <a:pt x="35861" y="412971"/>
                  </a:lnTo>
                  <a:lnTo>
                    <a:pt x="41838" y="481099"/>
                  </a:lnTo>
                  <a:lnTo>
                    <a:pt x="47815" y="549227"/>
                  </a:lnTo>
                  <a:lnTo>
                    <a:pt x="53792" y="617355"/>
                  </a:lnTo>
                  <a:lnTo>
                    <a:pt x="59769" y="685484"/>
                  </a:lnTo>
                  <a:lnTo>
                    <a:pt x="65746" y="753612"/>
                  </a:lnTo>
                  <a:lnTo>
                    <a:pt x="71723" y="821740"/>
                  </a:lnTo>
                  <a:lnTo>
                    <a:pt x="77699" y="889868"/>
                  </a:lnTo>
                  <a:lnTo>
                    <a:pt x="83676" y="957997"/>
                  </a:lnTo>
                  <a:lnTo>
                    <a:pt x="89653" y="1026125"/>
                  </a:lnTo>
                  <a:lnTo>
                    <a:pt x="95630" y="1094253"/>
                  </a:lnTo>
                  <a:lnTo>
                    <a:pt x="101607" y="1162381"/>
                  </a:lnTo>
                  <a:lnTo>
                    <a:pt x="107584" y="1230510"/>
                  </a:lnTo>
                  <a:lnTo>
                    <a:pt x="113561" y="1298638"/>
                  </a:lnTo>
                  <a:lnTo>
                    <a:pt x="119538" y="1366766"/>
                  </a:lnTo>
                  <a:lnTo>
                    <a:pt x="125515" y="1434894"/>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6" name="pg26"/>
            <p:cNvSpPr/>
            <p:nvPr/>
          </p:nvSpPr>
          <p:spPr>
            <a:xfrm>
              <a:off x="2616674" y="2008981"/>
              <a:ext cx="95049" cy="1435965"/>
            </a:xfrm>
            <a:custGeom>
              <a:avLst/>
              <a:pathLst>
                <a:path w="95049" h="1435965">
                  <a:moveTo>
                    <a:pt x="95049" y="1435405"/>
                  </a:moveTo>
                  <a:lnTo>
                    <a:pt x="92791" y="1367053"/>
                  </a:lnTo>
                  <a:lnTo>
                    <a:pt x="90534" y="1298700"/>
                  </a:lnTo>
                  <a:lnTo>
                    <a:pt x="88276" y="1230347"/>
                  </a:lnTo>
                  <a:lnTo>
                    <a:pt x="86018" y="1161995"/>
                  </a:lnTo>
                  <a:lnTo>
                    <a:pt x="83761" y="1093642"/>
                  </a:lnTo>
                  <a:lnTo>
                    <a:pt x="81503" y="1025289"/>
                  </a:lnTo>
                  <a:lnTo>
                    <a:pt x="79245" y="956937"/>
                  </a:lnTo>
                  <a:lnTo>
                    <a:pt x="76988" y="888584"/>
                  </a:lnTo>
                  <a:lnTo>
                    <a:pt x="74730" y="820231"/>
                  </a:lnTo>
                  <a:lnTo>
                    <a:pt x="72472" y="751879"/>
                  </a:lnTo>
                  <a:lnTo>
                    <a:pt x="70215" y="683526"/>
                  </a:lnTo>
                  <a:lnTo>
                    <a:pt x="67957" y="615173"/>
                  </a:lnTo>
                  <a:lnTo>
                    <a:pt x="65699" y="546821"/>
                  </a:lnTo>
                  <a:lnTo>
                    <a:pt x="63442" y="478468"/>
                  </a:lnTo>
                  <a:lnTo>
                    <a:pt x="61184" y="410115"/>
                  </a:lnTo>
                  <a:lnTo>
                    <a:pt x="58926" y="341763"/>
                  </a:lnTo>
                  <a:lnTo>
                    <a:pt x="56669" y="273410"/>
                  </a:lnTo>
                  <a:lnTo>
                    <a:pt x="54411" y="205057"/>
                  </a:lnTo>
                  <a:lnTo>
                    <a:pt x="52153" y="136705"/>
                  </a:lnTo>
                  <a:lnTo>
                    <a:pt x="49896" y="68352"/>
                  </a:lnTo>
                  <a:lnTo>
                    <a:pt x="47638" y="0"/>
                  </a:lnTo>
                  <a:lnTo>
                    <a:pt x="0" y="2160"/>
                  </a:lnTo>
                  <a:lnTo>
                    <a:pt x="3938" y="70436"/>
                  </a:lnTo>
                  <a:lnTo>
                    <a:pt x="7876" y="138713"/>
                  </a:lnTo>
                  <a:lnTo>
                    <a:pt x="11814" y="206989"/>
                  </a:lnTo>
                  <a:lnTo>
                    <a:pt x="15752" y="275266"/>
                  </a:lnTo>
                  <a:lnTo>
                    <a:pt x="19690" y="343542"/>
                  </a:lnTo>
                  <a:lnTo>
                    <a:pt x="23628" y="411819"/>
                  </a:lnTo>
                  <a:lnTo>
                    <a:pt x="27566" y="480095"/>
                  </a:lnTo>
                  <a:lnTo>
                    <a:pt x="31504" y="548371"/>
                  </a:lnTo>
                  <a:lnTo>
                    <a:pt x="35442" y="616648"/>
                  </a:lnTo>
                  <a:lnTo>
                    <a:pt x="39380" y="684924"/>
                  </a:lnTo>
                  <a:lnTo>
                    <a:pt x="43318" y="753201"/>
                  </a:lnTo>
                  <a:lnTo>
                    <a:pt x="47256" y="821477"/>
                  </a:lnTo>
                  <a:lnTo>
                    <a:pt x="51194" y="889754"/>
                  </a:lnTo>
                  <a:lnTo>
                    <a:pt x="55132" y="958030"/>
                  </a:lnTo>
                  <a:lnTo>
                    <a:pt x="59070" y="1026307"/>
                  </a:lnTo>
                  <a:lnTo>
                    <a:pt x="63008" y="1094583"/>
                  </a:lnTo>
                  <a:lnTo>
                    <a:pt x="66946" y="1162860"/>
                  </a:lnTo>
                  <a:lnTo>
                    <a:pt x="70884" y="1231136"/>
                  </a:lnTo>
                  <a:lnTo>
                    <a:pt x="74822" y="1299412"/>
                  </a:lnTo>
                  <a:lnTo>
                    <a:pt x="78760" y="1367689"/>
                  </a:lnTo>
                  <a:lnTo>
                    <a:pt x="82698" y="1435965"/>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7" name="pg27"/>
            <p:cNvSpPr/>
            <p:nvPr/>
          </p:nvSpPr>
          <p:spPr>
            <a:xfrm>
              <a:off x="2664313" y="2008087"/>
              <a:ext cx="57493" cy="1436299"/>
            </a:xfrm>
            <a:custGeom>
              <a:avLst/>
              <a:pathLst>
                <a:path w="57493" h="1436299">
                  <a:moveTo>
                    <a:pt x="57493" y="1436068"/>
                  </a:moveTo>
                  <a:lnTo>
                    <a:pt x="56607" y="1367683"/>
                  </a:lnTo>
                  <a:lnTo>
                    <a:pt x="55721" y="1299299"/>
                  </a:lnTo>
                  <a:lnTo>
                    <a:pt x="54835" y="1230915"/>
                  </a:lnTo>
                  <a:lnTo>
                    <a:pt x="53949" y="1162531"/>
                  </a:lnTo>
                  <a:lnTo>
                    <a:pt x="53063" y="1094147"/>
                  </a:lnTo>
                  <a:lnTo>
                    <a:pt x="52177" y="1025762"/>
                  </a:lnTo>
                  <a:lnTo>
                    <a:pt x="51291" y="957378"/>
                  </a:lnTo>
                  <a:lnTo>
                    <a:pt x="50406" y="888994"/>
                  </a:lnTo>
                  <a:lnTo>
                    <a:pt x="49520" y="820610"/>
                  </a:lnTo>
                  <a:lnTo>
                    <a:pt x="48634" y="752226"/>
                  </a:lnTo>
                  <a:lnTo>
                    <a:pt x="47748" y="683841"/>
                  </a:lnTo>
                  <a:lnTo>
                    <a:pt x="46862" y="615457"/>
                  </a:lnTo>
                  <a:lnTo>
                    <a:pt x="45976" y="547073"/>
                  </a:lnTo>
                  <a:lnTo>
                    <a:pt x="45090" y="478689"/>
                  </a:lnTo>
                  <a:lnTo>
                    <a:pt x="44204" y="410305"/>
                  </a:lnTo>
                  <a:lnTo>
                    <a:pt x="43318" y="341920"/>
                  </a:lnTo>
                  <a:lnTo>
                    <a:pt x="42432" y="273536"/>
                  </a:lnTo>
                  <a:lnTo>
                    <a:pt x="41546" y="205152"/>
                  </a:lnTo>
                  <a:lnTo>
                    <a:pt x="40661" y="136768"/>
                  </a:lnTo>
                  <a:lnTo>
                    <a:pt x="39775" y="68384"/>
                  </a:lnTo>
                  <a:lnTo>
                    <a:pt x="38889" y="0"/>
                  </a:lnTo>
                  <a:lnTo>
                    <a:pt x="0" y="894"/>
                  </a:lnTo>
                  <a:lnTo>
                    <a:pt x="2257" y="69246"/>
                  </a:lnTo>
                  <a:lnTo>
                    <a:pt x="4515" y="137599"/>
                  </a:lnTo>
                  <a:lnTo>
                    <a:pt x="6772" y="205952"/>
                  </a:lnTo>
                  <a:lnTo>
                    <a:pt x="9030" y="274304"/>
                  </a:lnTo>
                  <a:lnTo>
                    <a:pt x="11288" y="342657"/>
                  </a:lnTo>
                  <a:lnTo>
                    <a:pt x="13545" y="411010"/>
                  </a:lnTo>
                  <a:lnTo>
                    <a:pt x="15803" y="479362"/>
                  </a:lnTo>
                  <a:lnTo>
                    <a:pt x="18061" y="547715"/>
                  </a:lnTo>
                  <a:lnTo>
                    <a:pt x="20318" y="616067"/>
                  </a:lnTo>
                  <a:lnTo>
                    <a:pt x="22576" y="684420"/>
                  </a:lnTo>
                  <a:lnTo>
                    <a:pt x="24834" y="752773"/>
                  </a:lnTo>
                  <a:lnTo>
                    <a:pt x="27091" y="821125"/>
                  </a:lnTo>
                  <a:lnTo>
                    <a:pt x="29349" y="889478"/>
                  </a:lnTo>
                  <a:lnTo>
                    <a:pt x="31607" y="957831"/>
                  </a:lnTo>
                  <a:lnTo>
                    <a:pt x="33864" y="1026183"/>
                  </a:lnTo>
                  <a:lnTo>
                    <a:pt x="36122" y="1094536"/>
                  </a:lnTo>
                  <a:lnTo>
                    <a:pt x="38380" y="1162889"/>
                  </a:lnTo>
                  <a:lnTo>
                    <a:pt x="40637" y="1231241"/>
                  </a:lnTo>
                  <a:lnTo>
                    <a:pt x="42895" y="1299594"/>
                  </a:lnTo>
                  <a:lnTo>
                    <a:pt x="45153" y="1367947"/>
                  </a:lnTo>
                  <a:lnTo>
                    <a:pt x="47410" y="1436299"/>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8" name="pg28"/>
            <p:cNvSpPr/>
            <p:nvPr/>
          </p:nvSpPr>
          <p:spPr>
            <a:xfrm>
              <a:off x="2703202" y="2007947"/>
              <a:ext cx="22645" cy="1436207"/>
            </a:xfrm>
            <a:custGeom>
              <a:avLst/>
              <a:pathLst>
                <a:path w="22645" h="1436207">
                  <a:moveTo>
                    <a:pt x="22645" y="1436171"/>
                  </a:moveTo>
                  <a:lnTo>
                    <a:pt x="22309" y="1367782"/>
                  </a:lnTo>
                  <a:lnTo>
                    <a:pt x="21973" y="1299393"/>
                  </a:lnTo>
                  <a:lnTo>
                    <a:pt x="21636" y="1231003"/>
                  </a:lnTo>
                  <a:lnTo>
                    <a:pt x="21300" y="1162614"/>
                  </a:lnTo>
                  <a:lnTo>
                    <a:pt x="20964" y="1094225"/>
                  </a:lnTo>
                  <a:lnTo>
                    <a:pt x="20628" y="1025836"/>
                  </a:lnTo>
                  <a:lnTo>
                    <a:pt x="20292" y="957447"/>
                  </a:lnTo>
                  <a:lnTo>
                    <a:pt x="19956" y="889058"/>
                  </a:lnTo>
                  <a:lnTo>
                    <a:pt x="19620" y="820669"/>
                  </a:lnTo>
                  <a:lnTo>
                    <a:pt x="19284" y="752280"/>
                  </a:lnTo>
                  <a:lnTo>
                    <a:pt x="18948" y="683891"/>
                  </a:lnTo>
                  <a:lnTo>
                    <a:pt x="18612" y="615501"/>
                  </a:lnTo>
                  <a:lnTo>
                    <a:pt x="18275" y="547112"/>
                  </a:lnTo>
                  <a:lnTo>
                    <a:pt x="17939" y="478723"/>
                  </a:lnTo>
                  <a:lnTo>
                    <a:pt x="17603" y="410334"/>
                  </a:lnTo>
                  <a:lnTo>
                    <a:pt x="17267" y="341945"/>
                  </a:lnTo>
                  <a:lnTo>
                    <a:pt x="16931" y="273556"/>
                  </a:lnTo>
                  <a:lnTo>
                    <a:pt x="16595" y="205167"/>
                  </a:lnTo>
                  <a:lnTo>
                    <a:pt x="16259" y="136778"/>
                  </a:lnTo>
                  <a:lnTo>
                    <a:pt x="15923" y="68389"/>
                  </a:lnTo>
                  <a:lnTo>
                    <a:pt x="15587" y="0"/>
                  </a:lnTo>
                  <a:lnTo>
                    <a:pt x="0" y="139"/>
                  </a:lnTo>
                  <a:lnTo>
                    <a:pt x="885" y="68523"/>
                  </a:lnTo>
                  <a:lnTo>
                    <a:pt x="1771" y="136907"/>
                  </a:lnTo>
                  <a:lnTo>
                    <a:pt x="2657" y="205291"/>
                  </a:lnTo>
                  <a:lnTo>
                    <a:pt x="3543" y="273676"/>
                  </a:lnTo>
                  <a:lnTo>
                    <a:pt x="4429" y="342060"/>
                  </a:lnTo>
                  <a:lnTo>
                    <a:pt x="5315" y="410444"/>
                  </a:lnTo>
                  <a:lnTo>
                    <a:pt x="6201" y="478828"/>
                  </a:lnTo>
                  <a:lnTo>
                    <a:pt x="7087" y="547212"/>
                  </a:lnTo>
                  <a:lnTo>
                    <a:pt x="7973" y="615597"/>
                  </a:lnTo>
                  <a:lnTo>
                    <a:pt x="8859" y="683981"/>
                  </a:lnTo>
                  <a:lnTo>
                    <a:pt x="9745" y="752365"/>
                  </a:lnTo>
                  <a:lnTo>
                    <a:pt x="10630" y="820749"/>
                  </a:lnTo>
                  <a:lnTo>
                    <a:pt x="11516" y="889133"/>
                  </a:lnTo>
                  <a:lnTo>
                    <a:pt x="12402" y="957518"/>
                  </a:lnTo>
                  <a:lnTo>
                    <a:pt x="13288" y="1025902"/>
                  </a:lnTo>
                  <a:lnTo>
                    <a:pt x="14174" y="1094286"/>
                  </a:lnTo>
                  <a:lnTo>
                    <a:pt x="15060" y="1162670"/>
                  </a:lnTo>
                  <a:lnTo>
                    <a:pt x="15946" y="1231054"/>
                  </a:lnTo>
                  <a:lnTo>
                    <a:pt x="16832" y="1299438"/>
                  </a:lnTo>
                  <a:lnTo>
                    <a:pt x="17718" y="1367823"/>
                  </a:lnTo>
                  <a:lnTo>
                    <a:pt x="18604" y="143620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9" name="pg29"/>
            <p:cNvSpPr/>
            <p:nvPr/>
          </p:nvSpPr>
          <p:spPr>
            <a:xfrm>
              <a:off x="2718789" y="2007927"/>
              <a:ext cx="8700" cy="1436192"/>
            </a:xfrm>
            <a:custGeom>
              <a:avLst/>
              <a:pathLst>
                <a:path w="8700" h="1436192">
                  <a:moveTo>
                    <a:pt x="8700" y="1436186"/>
                  </a:moveTo>
                  <a:lnTo>
                    <a:pt x="8588" y="1367796"/>
                  </a:lnTo>
                  <a:lnTo>
                    <a:pt x="8475" y="1299406"/>
                  </a:lnTo>
                  <a:lnTo>
                    <a:pt x="8363" y="1231017"/>
                  </a:lnTo>
                  <a:lnTo>
                    <a:pt x="8250" y="1162627"/>
                  </a:lnTo>
                  <a:lnTo>
                    <a:pt x="8138" y="1094237"/>
                  </a:lnTo>
                  <a:lnTo>
                    <a:pt x="8025" y="1025847"/>
                  </a:lnTo>
                  <a:lnTo>
                    <a:pt x="7912" y="957457"/>
                  </a:lnTo>
                  <a:lnTo>
                    <a:pt x="7800" y="889067"/>
                  </a:lnTo>
                  <a:lnTo>
                    <a:pt x="7687" y="820678"/>
                  </a:lnTo>
                  <a:lnTo>
                    <a:pt x="7575" y="752288"/>
                  </a:lnTo>
                  <a:lnTo>
                    <a:pt x="7462" y="683898"/>
                  </a:lnTo>
                  <a:lnTo>
                    <a:pt x="7350" y="615508"/>
                  </a:lnTo>
                  <a:lnTo>
                    <a:pt x="7237" y="547118"/>
                  </a:lnTo>
                  <a:lnTo>
                    <a:pt x="7124" y="478728"/>
                  </a:lnTo>
                  <a:lnTo>
                    <a:pt x="7012" y="410339"/>
                  </a:lnTo>
                  <a:lnTo>
                    <a:pt x="6899" y="341949"/>
                  </a:lnTo>
                  <a:lnTo>
                    <a:pt x="6787" y="273559"/>
                  </a:lnTo>
                  <a:lnTo>
                    <a:pt x="6674" y="205169"/>
                  </a:lnTo>
                  <a:lnTo>
                    <a:pt x="6562" y="136779"/>
                  </a:lnTo>
                  <a:lnTo>
                    <a:pt x="6449" y="68389"/>
                  </a:lnTo>
                  <a:lnTo>
                    <a:pt x="6336" y="0"/>
                  </a:lnTo>
                  <a:lnTo>
                    <a:pt x="0" y="20"/>
                  </a:lnTo>
                  <a:lnTo>
                    <a:pt x="336" y="68409"/>
                  </a:lnTo>
                  <a:lnTo>
                    <a:pt x="672" y="136799"/>
                  </a:lnTo>
                  <a:lnTo>
                    <a:pt x="1008" y="205188"/>
                  </a:lnTo>
                  <a:lnTo>
                    <a:pt x="1344" y="273577"/>
                  </a:lnTo>
                  <a:lnTo>
                    <a:pt x="1680" y="341966"/>
                  </a:lnTo>
                  <a:lnTo>
                    <a:pt x="2016" y="410355"/>
                  </a:lnTo>
                  <a:lnTo>
                    <a:pt x="2352" y="478744"/>
                  </a:lnTo>
                  <a:lnTo>
                    <a:pt x="2688" y="547133"/>
                  </a:lnTo>
                  <a:lnTo>
                    <a:pt x="3024" y="615522"/>
                  </a:lnTo>
                  <a:lnTo>
                    <a:pt x="3360" y="683911"/>
                  </a:lnTo>
                  <a:lnTo>
                    <a:pt x="3697" y="752300"/>
                  </a:lnTo>
                  <a:lnTo>
                    <a:pt x="4033" y="820690"/>
                  </a:lnTo>
                  <a:lnTo>
                    <a:pt x="4369" y="889079"/>
                  </a:lnTo>
                  <a:lnTo>
                    <a:pt x="4705" y="957468"/>
                  </a:lnTo>
                  <a:lnTo>
                    <a:pt x="5041" y="1025857"/>
                  </a:lnTo>
                  <a:lnTo>
                    <a:pt x="5377" y="1094246"/>
                  </a:lnTo>
                  <a:lnTo>
                    <a:pt x="5713" y="1162635"/>
                  </a:lnTo>
                  <a:lnTo>
                    <a:pt x="6049" y="1231024"/>
                  </a:lnTo>
                  <a:lnTo>
                    <a:pt x="6385" y="1299413"/>
                  </a:lnTo>
                  <a:lnTo>
                    <a:pt x="6721" y="1367802"/>
                  </a:lnTo>
                  <a:lnTo>
                    <a:pt x="7058" y="1436192"/>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0" name="pg30"/>
            <p:cNvSpPr/>
            <p:nvPr/>
          </p:nvSpPr>
          <p:spPr>
            <a:xfrm>
              <a:off x="2725126" y="2007924"/>
              <a:ext cx="3191" cy="1436189"/>
            </a:xfrm>
            <a:custGeom>
              <a:avLst/>
              <a:pathLst>
                <a:path w="3191" h="1436189">
                  <a:moveTo>
                    <a:pt x="3191" y="1436188"/>
                  </a:moveTo>
                  <a:lnTo>
                    <a:pt x="3191" y="1367798"/>
                  </a:lnTo>
                  <a:lnTo>
                    <a:pt x="3191" y="1299408"/>
                  </a:lnTo>
                  <a:lnTo>
                    <a:pt x="3191" y="1231018"/>
                  </a:lnTo>
                  <a:lnTo>
                    <a:pt x="3191" y="1162628"/>
                  </a:lnTo>
                  <a:lnTo>
                    <a:pt x="3191" y="1094238"/>
                  </a:lnTo>
                  <a:lnTo>
                    <a:pt x="3191" y="1025849"/>
                  </a:lnTo>
                  <a:lnTo>
                    <a:pt x="3191" y="957459"/>
                  </a:lnTo>
                  <a:lnTo>
                    <a:pt x="3191" y="889069"/>
                  </a:lnTo>
                  <a:lnTo>
                    <a:pt x="3191" y="820679"/>
                  </a:lnTo>
                  <a:lnTo>
                    <a:pt x="3191" y="752289"/>
                  </a:lnTo>
                  <a:lnTo>
                    <a:pt x="3191" y="683899"/>
                  </a:lnTo>
                  <a:lnTo>
                    <a:pt x="3191" y="615509"/>
                  </a:lnTo>
                  <a:lnTo>
                    <a:pt x="3191" y="547119"/>
                  </a:lnTo>
                  <a:lnTo>
                    <a:pt x="3191" y="478729"/>
                  </a:lnTo>
                  <a:lnTo>
                    <a:pt x="3191" y="410339"/>
                  </a:lnTo>
                  <a:lnTo>
                    <a:pt x="3191" y="341949"/>
                  </a:lnTo>
                  <a:lnTo>
                    <a:pt x="3191" y="273559"/>
                  </a:lnTo>
                  <a:lnTo>
                    <a:pt x="3191" y="205169"/>
                  </a:lnTo>
                  <a:lnTo>
                    <a:pt x="3191" y="136779"/>
                  </a:lnTo>
                  <a:lnTo>
                    <a:pt x="3191" y="68389"/>
                  </a:lnTo>
                  <a:lnTo>
                    <a:pt x="3191" y="0"/>
                  </a:lnTo>
                  <a:lnTo>
                    <a:pt x="0" y="2"/>
                  </a:lnTo>
                  <a:lnTo>
                    <a:pt x="112" y="68392"/>
                  </a:lnTo>
                  <a:lnTo>
                    <a:pt x="225" y="136782"/>
                  </a:lnTo>
                  <a:lnTo>
                    <a:pt x="337" y="205172"/>
                  </a:lnTo>
                  <a:lnTo>
                    <a:pt x="450" y="273561"/>
                  </a:lnTo>
                  <a:lnTo>
                    <a:pt x="562" y="341951"/>
                  </a:lnTo>
                  <a:lnTo>
                    <a:pt x="675" y="410341"/>
                  </a:lnTo>
                  <a:lnTo>
                    <a:pt x="788" y="478731"/>
                  </a:lnTo>
                  <a:lnTo>
                    <a:pt x="900" y="547121"/>
                  </a:lnTo>
                  <a:lnTo>
                    <a:pt x="1013" y="615511"/>
                  </a:lnTo>
                  <a:lnTo>
                    <a:pt x="1125" y="683901"/>
                  </a:lnTo>
                  <a:lnTo>
                    <a:pt x="1238" y="752290"/>
                  </a:lnTo>
                  <a:lnTo>
                    <a:pt x="1350" y="820680"/>
                  </a:lnTo>
                  <a:lnTo>
                    <a:pt x="1463" y="889070"/>
                  </a:lnTo>
                  <a:lnTo>
                    <a:pt x="1576" y="957460"/>
                  </a:lnTo>
                  <a:lnTo>
                    <a:pt x="1688" y="1025850"/>
                  </a:lnTo>
                  <a:lnTo>
                    <a:pt x="1801" y="1094240"/>
                  </a:lnTo>
                  <a:lnTo>
                    <a:pt x="1913" y="1162629"/>
                  </a:lnTo>
                  <a:lnTo>
                    <a:pt x="2026" y="1231019"/>
                  </a:lnTo>
                  <a:lnTo>
                    <a:pt x="2138" y="1299409"/>
                  </a:lnTo>
                  <a:lnTo>
                    <a:pt x="2251" y="1367799"/>
                  </a:lnTo>
                  <a:lnTo>
                    <a:pt x="2364" y="1436189"/>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1" name="tx31"/>
            <p:cNvSpPr/>
            <p:nvPr/>
          </p:nvSpPr>
          <p:spPr>
            <a:xfrm>
              <a:off x="2481384"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0.3m</a:t>
              </a:r>
            </a:p>
          </p:txBody>
        </p:sp>
        <p:sp>
          <p:nvSpPr>
            <p:cNvPr id="32" name="tx32"/>
            <p:cNvSpPr/>
            <p:nvPr/>
          </p:nvSpPr>
          <p:spPr>
            <a:xfrm>
              <a:off x="5223886" y="2325774"/>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3" name="rc33"/>
            <p:cNvSpPr/>
            <p:nvPr/>
          </p:nvSpPr>
          <p:spPr>
            <a:xfrm>
              <a:off x="5232886" y="2519121"/>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4" name="rc34"/>
            <p:cNvSpPr/>
            <p:nvPr/>
          </p:nvSpPr>
          <p:spPr>
            <a:xfrm>
              <a:off x="5232886" y="2738577"/>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5" name="rc35"/>
            <p:cNvSpPr/>
            <p:nvPr/>
          </p:nvSpPr>
          <p:spPr>
            <a:xfrm>
              <a:off x="5232886" y="2958033"/>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6" name="rc36"/>
            <p:cNvSpPr/>
            <p:nvPr/>
          </p:nvSpPr>
          <p:spPr>
            <a:xfrm>
              <a:off x="5232886" y="3177489"/>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7" name="rc37"/>
            <p:cNvSpPr/>
            <p:nvPr/>
          </p:nvSpPr>
          <p:spPr>
            <a:xfrm>
              <a:off x="5232886" y="3396945"/>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8" name="rc38"/>
            <p:cNvSpPr/>
            <p:nvPr/>
          </p:nvSpPr>
          <p:spPr>
            <a:xfrm>
              <a:off x="5232886" y="3616401"/>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9" name="rc39"/>
            <p:cNvSpPr/>
            <p:nvPr/>
          </p:nvSpPr>
          <p:spPr>
            <a:xfrm>
              <a:off x="5232886" y="3835857"/>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0" name="rc40"/>
            <p:cNvSpPr/>
            <p:nvPr/>
          </p:nvSpPr>
          <p:spPr>
            <a:xfrm>
              <a:off x="5232886" y="405531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1" name="rc41"/>
            <p:cNvSpPr/>
            <p:nvPr/>
          </p:nvSpPr>
          <p:spPr>
            <a:xfrm>
              <a:off x="5232886" y="427476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2" name="rc42"/>
            <p:cNvSpPr/>
            <p:nvPr/>
          </p:nvSpPr>
          <p:spPr>
            <a:xfrm>
              <a:off x="5232886" y="449422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3" name="rc43"/>
            <p:cNvSpPr/>
            <p:nvPr/>
          </p:nvSpPr>
          <p:spPr>
            <a:xfrm>
              <a:off x="5232886" y="471368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4" name="rc44"/>
            <p:cNvSpPr/>
            <p:nvPr/>
          </p:nvSpPr>
          <p:spPr>
            <a:xfrm>
              <a:off x="5232886" y="493313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5" name="rc45"/>
            <p:cNvSpPr/>
            <p:nvPr/>
          </p:nvSpPr>
          <p:spPr>
            <a:xfrm>
              <a:off x="5232886" y="515259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6" name="rc46"/>
            <p:cNvSpPr/>
            <p:nvPr/>
          </p:nvSpPr>
          <p:spPr>
            <a:xfrm>
              <a:off x="5232886" y="537204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7" name="rc47"/>
            <p:cNvSpPr/>
            <p:nvPr/>
          </p:nvSpPr>
          <p:spPr>
            <a:xfrm>
              <a:off x="7341956" y="2519121"/>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8" name="rc48"/>
            <p:cNvSpPr/>
            <p:nvPr/>
          </p:nvSpPr>
          <p:spPr>
            <a:xfrm>
              <a:off x="7341956" y="273857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9" name="rc49"/>
            <p:cNvSpPr/>
            <p:nvPr/>
          </p:nvSpPr>
          <p:spPr>
            <a:xfrm>
              <a:off x="7341956" y="295803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0" name="rc50"/>
            <p:cNvSpPr/>
            <p:nvPr/>
          </p:nvSpPr>
          <p:spPr>
            <a:xfrm>
              <a:off x="7341956" y="317748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1" name="rc51"/>
            <p:cNvSpPr/>
            <p:nvPr/>
          </p:nvSpPr>
          <p:spPr>
            <a:xfrm>
              <a:off x="7341956" y="339694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2" name="rc52"/>
            <p:cNvSpPr/>
            <p:nvPr/>
          </p:nvSpPr>
          <p:spPr>
            <a:xfrm>
              <a:off x="7341956" y="361640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3" name="rc53"/>
            <p:cNvSpPr/>
            <p:nvPr/>
          </p:nvSpPr>
          <p:spPr>
            <a:xfrm>
              <a:off x="7341956" y="383585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4" name="rc54"/>
            <p:cNvSpPr/>
            <p:nvPr/>
          </p:nvSpPr>
          <p:spPr>
            <a:xfrm>
              <a:off x="7341956" y="405531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5" name="rc55"/>
            <p:cNvSpPr/>
            <p:nvPr/>
          </p:nvSpPr>
          <p:spPr>
            <a:xfrm>
              <a:off x="7341956" y="427476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6" name="rc56"/>
            <p:cNvSpPr/>
            <p:nvPr/>
          </p:nvSpPr>
          <p:spPr>
            <a:xfrm>
              <a:off x="7341956" y="449422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7" name="rc57"/>
            <p:cNvSpPr/>
            <p:nvPr/>
          </p:nvSpPr>
          <p:spPr>
            <a:xfrm>
              <a:off x="7341956" y="471368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8" name="rc58"/>
            <p:cNvSpPr/>
            <p:nvPr/>
          </p:nvSpPr>
          <p:spPr>
            <a:xfrm>
              <a:off x="7341956" y="493313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9" name="rc59"/>
            <p:cNvSpPr/>
            <p:nvPr/>
          </p:nvSpPr>
          <p:spPr>
            <a:xfrm>
              <a:off x="7341956" y="5152593"/>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0" name="tx60"/>
            <p:cNvSpPr/>
            <p:nvPr/>
          </p:nvSpPr>
          <p:spPr>
            <a:xfrm>
              <a:off x="5512931" y="2579844"/>
              <a:ext cx="14355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Romania: 60,000 (22.9%) </a:t>
              </a:r>
            </a:p>
          </p:txBody>
        </p:sp>
        <p:sp>
          <p:nvSpPr>
            <p:cNvPr id="61" name="tx61"/>
            <p:cNvSpPr/>
            <p:nvPr/>
          </p:nvSpPr>
          <p:spPr>
            <a:xfrm>
              <a:off x="5512931" y="2799300"/>
              <a:ext cx="14479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Germany: 28,000 (10.7%) </a:t>
              </a:r>
            </a:p>
          </p:txBody>
        </p:sp>
        <p:sp>
          <p:nvSpPr>
            <p:cNvPr id="62" name="tx62"/>
            <p:cNvSpPr/>
            <p:nvPr/>
          </p:nvSpPr>
          <p:spPr>
            <a:xfrm>
              <a:off x="5512931" y="3018756"/>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Poland: 27,000 (10.1%) </a:t>
              </a:r>
            </a:p>
          </p:txBody>
        </p:sp>
        <p:sp>
          <p:nvSpPr>
            <p:cNvPr id="63" name="tx63"/>
            <p:cNvSpPr/>
            <p:nvPr/>
          </p:nvSpPr>
          <p:spPr>
            <a:xfrm>
              <a:off x="5512931" y="3238212"/>
              <a:ext cx="1273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France: 25,000 (9.6%) </a:t>
              </a:r>
            </a:p>
          </p:txBody>
        </p:sp>
        <p:sp>
          <p:nvSpPr>
            <p:cNvPr id="64" name="tx64"/>
            <p:cNvSpPr/>
            <p:nvPr/>
          </p:nvSpPr>
          <p:spPr>
            <a:xfrm>
              <a:off x="5512931" y="3457668"/>
              <a:ext cx="17504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The Netherlands: 21,000 (7.9%) </a:t>
              </a:r>
            </a:p>
          </p:txBody>
        </p:sp>
        <p:sp>
          <p:nvSpPr>
            <p:cNvPr id="65" name="tx65"/>
            <p:cNvSpPr/>
            <p:nvPr/>
          </p:nvSpPr>
          <p:spPr>
            <a:xfrm>
              <a:off x="5512931" y="3677124"/>
              <a:ext cx="11311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Italy: 19,000 (7.2%) </a:t>
              </a:r>
            </a:p>
          </p:txBody>
        </p:sp>
        <p:sp>
          <p:nvSpPr>
            <p:cNvPr id="66" name="tx66"/>
            <p:cNvSpPr/>
            <p:nvPr/>
          </p:nvSpPr>
          <p:spPr>
            <a:xfrm>
              <a:off x="5512931" y="3896580"/>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Czechia: 14,000 (5.3%) </a:t>
              </a:r>
            </a:p>
          </p:txBody>
        </p:sp>
        <p:sp>
          <p:nvSpPr>
            <p:cNvPr id="67" name="tx67"/>
            <p:cNvSpPr/>
            <p:nvPr/>
          </p:nvSpPr>
          <p:spPr>
            <a:xfrm>
              <a:off x="5512931" y="4116036"/>
              <a:ext cx="1118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Spain: 13,000 (5%) </a:t>
              </a:r>
            </a:p>
          </p:txBody>
        </p:sp>
        <p:sp>
          <p:nvSpPr>
            <p:cNvPr id="68" name="tx68"/>
            <p:cNvSpPr/>
            <p:nvPr/>
          </p:nvSpPr>
          <p:spPr>
            <a:xfrm>
              <a:off x="5512931" y="4335492"/>
              <a:ext cx="1273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Bulgaria: 7,000 (2.7%) </a:t>
              </a:r>
            </a:p>
          </p:txBody>
        </p:sp>
        <p:sp>
          <p:nvSpPr>
            <p:cNvPr id="69" name="tx69"/>
            <p:cNvSpPr/>
            <p:nvPr/>
          </p:nvSpPr>
          <p:spPr>
            <a:xfrm>
              <a:off x="5512931" y="4554948"/>
              <a:ext cx="12679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Ireland: 7,000 (2.6%) </a:t>
              </a:r>
            </a:p>
          </p:txBody>
        </p:sp>
        <p:sp>
          <p:nvSpPr>
            <p:cNvPr id="70" name="tx70"/>
            <p:cNvSpPr/>
            <p:nvPr/>
          </p:nvSpPr>
          <p:spPr>
            <a:xfrm>
              <a:off x="5512931" y="4774404"/>
              <a:ext cx="13216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Sweden: 7,000 (2.6%) </a:t>
              </a:r>
            </a:p>
          </p:txBody>
        </p:sp>
        <p:sp>
          <p:nvSpPr>
            <p:cNvPr id="71" name="tx71"/>
            <p:cNvSpPr/>
            <p:nvPr/>
          </p:nvSpPr>
          <p:spPr>
            <a:xfrm>
              <a:off x="5512931" y="4993860"/>
              <a:ext cx="12926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Greece: 4,000 (1.5%) </a:t>
              </a:r>
            </a:p>
          </p:txBody>
        </p:sp>
        <p:sp>
          <p:nvSpPr>
            <p:cNvPr id="72" name="tx72"/>
            <p:cNvSpPr/>
            <p:nvPr/>
          </p:nvSpPr>
          <p:spPr>
            <a:xfrm>
              <a:off x="5512931" y="5213316"/>
              <a:ext cx="1329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Belgium: 4,000 (1.5%) </a:t>
              </a:r>
            </a:p>
          </p:txBody>
        </p:sp>
        <p:sp>
          <p:nvSpPr>
            <p:cNvPr id="73" name="tx73"/>
            <p:cNvSpPr/>
            <p:nvPr/>
          </p:nvSpPr>
          <p:spPr>
            <a:xfrm>
              <a:off x="5512931" y="5432772"/>
              <a:ext cx="12863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Croatia: 4,000 (1.5%) </a:t>
              </a:r>
            </a:p>
          </p:txBody>
        </p:sp>
        <p:sp>
          <p:nvSpPr>
            <p:cNvPr id="74" name="tx74"/>
            <p:cNvSpPr/>
            <p:nvPr/>
          </p:nvSpPr>
          <p:spPr>
            <a:xfrm>
              <a:off x="7622001" y="2579844"/>
              <a:ext cx="12678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Austria: 4,000 (1.4%) </a:t>
              </a:r>
            </a:p>
          </p:txBody>
        </p:sp>
        <p:sp>
          <p:nvSpPr>
            <p:cNvPr id="75" name="tx75"/>
            <p:cNvSpPr/>
            <p:nvPr/>
          </p:nvSpPr>
          <p:spPr>
            <a:xfrm>
              <a:off x="7622001" y="2799300"/>
              <a:ext cx="13794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Denmark: 4,000 (1.3%) </a:t>
              </a:r>
            </a:p>
          </p:txBody>
        </p:sp>
        <p:sp>
          <p:nvSpPr>
            <p:cNvPr id="76" name="tx76"/>
            <p:cNvSpPr/>
            <p:nvPr/>
          </p:nvSpPr>
          <p:spPr>
            <a:xfrm>
              <a:off x="7622001" y="3018756"/>
              <a:ext cx="137982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Lithuania: 3,000 (1.2%) </a:t>
              </a:r>
            </a:p>
          </p:txBody>
        </p:sp>
        <p:sp>
          <p:nvSpPr>
            <p:cNvPr id="77" name="tx77"/>
            <p:cNvSpPr/>
            <p:nvPr/>
          </p:nvSpPr>
          <p:spPr>
            <a:xfrm>
              <a:off x="7622001" y="3238212"/>
              <a:ext cx="13484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Slovakia: 3,000 (1.1%) </a:t>
              </a:r>
            </a:p>
          </p:txBody>
        </p:sp>
        <p:sp>
          <p:nvSpPr>
            <p:cNvPr id="78" name="tx78"/>
            <p:cNvSpPr/>
            <p:nvPr/>
          </p:nvSpPr>
          <p:spPr>
            <a:xfrm>
              <a:off x="7622001" y="3457668"/>
              <a:ext cx="12646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Finland: 2,000 (&lt;1%) </a:t>
              </a:r>
            </a:p>
          </p:txBody>
        </p:sp>
        <p:sp>
          <p:nvSpPr>
            <p:cNvPr id="79" name="tx79"/>
            <p:cNvSpPr/>
            <p:nvPr/>
          </p:nvSpPr>
          <p:spPr>
            <a:xfrm>
              <a:off x="7622001" y="3677124"/>
              <a:ext cx="12709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Estonia: 2,000 (&lt;1%) </a:t>
              </a:r>
            </a:p>
          </p:txBody>
        </p:sp>
        <p:sp>
          <p:nvSpPr>
            <p:cNvPr id="80" name="tx80"/>
            <p:cNvSpPr/>
            <p:nvPr/>
          </p:nvSpPr>
          <p:spPr>
            <a:xfrm>
              <a:off x="7622001" y="3896580"/>
              <a:ext cx="13144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Portugal: 2,000 (&lt;1%) </a:t>
              </a:r>
            </a:p>
          </p:txBody>
        </p:sp>
        <p:sp>
          <p:nvSpPr>
            <p:cNvPr id="81" name="tx81"/>
            <p:cNvSpPr/>
            <p:nvPr/>
          </p:nvSpPr>
          <p:spPr>
            <a:xfrm>
              <a:off x="7622001" y="4116036"/>
              <a:ext cx="12520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Cyprus: 1,000 (&lt;1%) </a:t>
              </a:r>
            </a:p>
          </p:txBody>
        </p:sp>
        <p:sp>
          <p:nvSpPr>
            <p:cNvPr id="82" name="tx82"/>
            <p:cNvSpPr/>
            <p:nvPr/>
          </p:nvSpPr>
          <p:spPr>
            <a:xfrm>
              <a:off x="7622001" y="4335492"/>
              <a:ext cx="132679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Slovenia: 1,000 (&lt;1%) </a:t>
              </a:r>
            </a:p>
          </p:txBody>
        </p:sp>
        <p:sp>
          <p:nvSpPr>
            <p:cNvPr id="83" name="tx83"/>
            <p:cNvSpPr/>
            <p:nvPr/>
          </p:nvSpPr>
          <p:spPr>
            <a:xfrm>
              <a:off x="7622001" y="4554948"/>
              <a:ext cx="13858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Hungary: &lt;1,000 (&lt;1%) </a:t>
              </a:r>
            </a:p>
          </p:txBody>
        </p:sp>
        <p:sp>
          <p:nvSpPr>
            <p:cNvPr id="84" name="tx84"/>
            <p:cNvSpPr/>
            <p:nvPr/>
          </p:nvSpPr>
          <p:spPr>
            <a:xfrm>
              <a:off x="7622001" y="4774404"/>
              <a:ext cx="1143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Malta: &lt;500 (&lt;1%) </a:t>
              </a:r>
            </a:p>
          </p:txBody>
        </p:sp>
        <p:sp>
          <p:nvSpPr>
            <p:cNvPr id="85" name="tx85"/>
            <p:cNvSpPr/>
            <p:nvPr/>
          </p:nvSpPr>
          <p:spPr>
            <a:xfrm>
              <a:off x="7622001" y="4993860"/>
              <a:ext cx="11684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Latvia: &lt;200 (&lt;1%) </a:t>
              </a:r>
            </a:p>
          </p:txBody>
        </p:sp>
        <p:sp>
          <p:nvSpPr>
            <p:cNvPr id="86" name="tx86"/>
            <p:cNvSpPr/>
            <p:nvPr/>
          </p:nvSpPr>
          <p:spPr>
            <a:xfrm>
              <a:off x="7622001" y="5213316"/>
              <a:ext cx="14915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Luxembourg: &lt;100 (&lt;1%) </a:t>
              </a:r>
            </a:p>
          </p:txBody>
        </p:sp>
        <p:sp>
          <p:nvSpPr>
            <p:cNvPr id="87" name="tx87"/>
            <p:cNvSpPr/>
            <p:nvPr/>
          </p:nvSpPr>
          <p:spPr>
            <a:xfrm>
              <a:off x="304749" y="1368037"/>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88" name="tx88"/>
            <p:cNvSpPr/>
            <p:nvPr/>
          </p:nvSpPr>
          <p:spPr>
            <a:xfrm>
              <a:off x="989903"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1106397" y="6560637"/>
              <a:ext cx="40454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region ranking based on highest to lowest</a:t>
              </a:r>
            </a:p>
          </p:txBody>
        </p:sp>
        <p:sp>
          <p:nvSpPr>
            <p:cNvPr id="90" name="tx90"/>
            <p:cNvSpPr/>
            <p:nvPr/>
          </p:nvSpPr>
          <p:spPr>
            <a:xfrm>
              <a:off x="153534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4 countries accounted for over half (53.3%) of all children unprotected against measles in European Union.
Romania had the highest number of children who did not receive MCV1 (n=60,000), which is approximately 22.9% of all children unprotected against measles in European Union (n=263,000).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4 countries accounted for over half of all children unprotected against measles in European Union, with Romania contributing the highest share.</a:t>
            </a:r>
          </a:p>
        </p:txBody>
      </p:sp>
      <p:grpSp xmlns:pic="http://schemas.openxmlformats.org/drawingml/2006/picture">
        <p:nvGrpSpPr>
          <p:cNvPr id="93" name=""/>
          <p:cNvGrpSpPr/>
          <p:nvPr/>
        </p:nvGrpSpPr>
        <p:grpSpPr>
          <a:xfrm>
            <a:off x="292608" y="914400"/>
            <a:ext cx="8595360" cy="28575"/>
            <a:chOff x="292608" y="914400"/>
            <a:chExt cx="8595360" cy="28575"/>
          </a:xfrm>
        </p:grpSpPr>
        <p:sp>
          <p:nvSpPr>
            <p:cNvPr id="94"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5"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9" name="pl9"/>
            <p:cNvSpPr/>
            <p:nvPr/>
          </p:nvSpPr>
          <p:spPr>
            <a:xfrm>
              <a:off x="795849"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97056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942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68281"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67139"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622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084"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856"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0564" y="4392501"/>
              <a:ext cx="3494291" cy="601212"/>
            </a:xfrm>
            <a:custGeom>
              <a:avLst/>
              <a:pathLst>
                <a:path w="3494291" h="601212">
                  <a:moveTo>
                    <a:pt x="0" y="0"/>
                  </a:moveTo>
                  <a:lnTo>
                    <a:pt x="139771" y="400808"/>
                  </a:lnTo>
                  <a:lnTo>
                    <a:pt x="279543" y="400808"/>
                  </a:lnTo>
                  <a:lnTo>
                    <a:pt x="419315" y="601212"/>
                  </a:lnTo>
                  <a:lnTo>
                    <a:pt x="559086" y="601212"/>
                  </a:lnTo>
                  <a:lnTo>
                    <a:pt x="698858" y="601212"/>
                  </a:lnTo>
                  <a:lnTo>
                    <a:pt x="838630" y="601212"/>
                  </a:lnTo>
                  <a:lnTo>
                    <a:pt x="978401" y="601212"/>
                  </a:lnTo>
                  <a:lnTo>
                    <a:pt x="1118173" y="601212"/>
                  </a:lnTo>
                  <a:lnTo>
                    <a:pt x="1257945" y="601212"/>
                  </a:lnTo>
                  <a:lnTo>
                    <a:pt x="1397716" y="601212"/>
                  </a:lnTo>
                  <a:lnTo>
                    <a:pt x="1537488" y="601212"/>
                  </a:lnTo>
                  <a:lnTo>
                    <a:pt x="1677260" y="601212"/>
                  </a:lnTo>
                  <a:lnTo>
                    <a:pt x="1817031" y="200404"/>
                  </a:lnTo>
                  <a:lnTo>
                    <a:pt x="1956803" y="200404"/>
                  </a:lnTo>
                  <a:lnTo>
                    <a:pt x="2096575" y="400808"/>
                  </a:lnTo>
                  <a:lnTo>
                    <a:pt x="2236346" y="200404"/>
                  </a:lnTo>
                  <a:lnTo>
                    <a:pt x="2376118" y="0"/>
                  </a:lnTo>
                  <a:lnTo>
                    <a:pt x="2515890" y="0"/>
                  </a:lnTo>
                  <a:lnTo>
                    <a:pt x="2655661" y="200404"/>
                  </a:lnTo>
                  <a:lnTo>
                    <a:pt x="2795433" y="200404"/>
                  </a:lnTo>
                  <a:lnTo>
                    <a:pt x="2935205" y="0"/>
                  </a:lnTo>
                  <a:lnTo>
                    <a:pt x="3074976" y="0"/>
                  </a:lnTo>
                  <a:lnTo>
                    <a:pt x="3214748" y="0"/>
                  </a:lnTo>
                  <a:lnTo>
                    <a:pt x="3354520" y="0"/>
                  </a:lnTo>
                  <a:lnTo>
                    <a:pt x="3494291" y="0"/>
                  </a:lnTo>
                </a:path>
              </a:pathLst>
            </a:custGeom>
            <a:ln w="27101" cap="flat">
              <a:solidFill>
                <a:srgbClr val="1CABE2">
                  <a:alpha val="50196"/>
                </a:srgbClr>
              </a:solidFill>
              <a:prstDash val="solid"/>
              <a:round/>
            </a:ln>
          </p:spPr>
          <p:txBody>
            <a:bodyPr/>
            <a:lstStyle/>
            <a:p/>
          </p:txBody>
        </p:sp>
        <p:sp>
          <p:nvSpPr>
            <p:cNvPr id="20" name="pl20"/>
            <p:cNvSpPr/>
            <p:nvPr/>
          </p:nvSpPr>
          <p:spPr>
            <a:xfrm>
              <a:off x="970564" y="2588864"/>
              <a:ext cx="3494291" cy="1803637"/>
            </a:xfrm>
            <a:custGeom>
              <a:avLst/>
              <a:pathLst>
                <a:path w="3494291" h="1803637">
                  <a:moveTo>
                    <a:pt x="0" y="0"/>
                  </a:moveTo>
                  <a:lnTo>
                    <a:pt x="139771" y="200404"/>
                  </a:lnTo>
                  <a:lnTo>
                    <a:pt x="279543" y="0"/>
                  </a:lnTo>
                  <a:lnTo>
                    <a:pt x="419315" y="400808"/>
                  </a:lnTo>
                  <a:lnTo>
                    <a:pt x="559086" y="601212"/>
                  </a:lnTo>
                  <a:lnTo>
                    <a:pt x="698858" y="400808"/>
                  </a:lnTo>
                  <a:lnTo>
                    <a:pt x="838630" y="601212"/>
                  </a:lnTo>
                  <a:lnTo>
                    <a:pt x="978401" y="601212"/>
                  </a:lnTo>
                  <a:lnTo>
                    <a:pt x="1118173" y="1002020"/>
                  </a:lnTo>
                  <a:lnTo>
                    <a:pt x="1257945" y="1202424"/>
                  </a:lnTo>
                  <a:lnTo>
                    <a:pt x="1397716" y="1402829"/>
                  </a:lnTo>
                  <a:lnTo>
                    <a:pt x="1537488" y="1402829"/>
                  </a:lnTo>
                  <a:lnTo>
                    <a:pt x="1677260" y="1402829"/>
                  </a:lnTo>
                  <a:lnTo>
                    <a:pt x="1817031" y="1402829"/>
                  </a:lnTo>
                  <a:lnTo>
                    <a:pt x="1956803" y="1603233"/>
                  </a:lnTo>
                  <a:lnTo>
                    <a:pt x="2096575" y="1603233"/>
                  </a:lnTo>
                  <a:lnTo>
                    <a:pt x="2236346" y="1603233"/>
                  </a:lnTo>
                  <a:lnTo>
                    <a:pt x="2376118" y="1603233"/>
                  </a:lnTo>
                  <a:lnTo>
                    <a:pt x="2515890" y="1803637"/>
                  </a:lnTo>
                  <a:lnTo>
                    <a:pt x="2655661" y="1803637"/>
                  </a:lnTo>
                  <a:lnTo>
                    <a:pt x="2795433" y="1603233"/>
                  </a:lnTo>
                  <a:lnTo>
                    <a:pt x="2935205" y="1402829"/>
                  </a:lnTo>
                  <a:lnTo>
                    <a:pt x="3074976" y="1402829"/>
                  </a:lnTo>
                  <a:lnTo>
                    <a:pt x="3214748" y="1402829"/>
                  </a:lnTo>
                  <a:lnTo>
                    <a:pt x="3354520" y="1603233"/>
                  </a:lnTo>
                  <a:lnTo>
                    <a:pt x="3494291" y="1603233"/>
                  </a:lnTo>
                </a:path>
              </a:pathLst>
            </a:custGeom>
            <a:ln w="27101" cap="flat">
              <a:solidFill>
                <a:srgbClr val="7F7F7F">
                  <a:alpha val="50196"/>
                </a:srgbClr>
              </a:solidFill>
              <a:prstDash val="solid"/>
              <a:round/>
            </a:ln>
          </p:spPr>
          <p:txBody>
            <a:bodyPr/>
            <a:lstStyle/>
            <a:p/>
          </p:txBody>
        </p:sp>
        <p:sp>
          <p:nvSpPr>
            <p:cNvPr id="21" name="pl21"/>
            <p:cNvSpPr/>
            <p:nvPr/>
          </p:nvSpPr>
          <p:spPr>
            <a:xfrm>
              <a:off x="970564" y="4392501"/>
              <a:ext cx="3494291" cy="601212"/>
            </a:xfrm>
            <a:custGeom>
              <a:avLst/>
              <a:pathLst>
                <a:path w="3494291" h="601212">
                  <a:moveTo>
                    <a:pt x="0" y="0"/>
                  </a:moveTo>
                  <a:lnTo>
                    <a:pt x="139771" y="400808"/>
                  </a:lnTo>
                  <a:lnTo>
                    <a:pt x="279543" y="400808"/>
                  </a:lnTo>
                  <a:lnTo>
                    <a:pt x="419315" y="601212"/>
                  </a:lnTo>
                  <a:lnTo>
                    <a:pt x="559086" y="601212"/>
                  </a:lnTo>
                  <a:lnTo>
                    <a:pt x="698858" y="601212"/>
                  </a:lnTo>
                  <a:lnTo>
                    <a:pt x="838630" y="601212"/>
                  </a:lnTo>
                  <a:lnTo>
                    <a:pt x="978401" y="601212"/>
                  </a:lnTo>
                  <a:lnTo>
                    <a:pt x="1118173" y="601212"/>
                  </a:lnTo>
                  <a:lnTo>
                    <a:pt x="1257945" y="601212"/>
                  </a:lnTo>
                  <a:lnTo>
                    <a:pt x="1397716" y="601212"/>
                  </a:lnTo>
                  <a:lnTo>
                    <a:pt x="1537488" y="601212"/>
                  </a:lnTo>
                  <a:lnTo>
                    <a:pt x="1677260" y="601212"/>
                  </a:lnTo>
                  <a:lnTo>
                    <a:pt x="1817031" y="200404"/>
                  </a:lnTo>
                  <a:lnTo>
                    <a:pt x="1956803" y="200404"/>
                  </a:lnTo>
                  <a:lnTo>
                    <a:pt x="2096575" y="400808"/>
                  </a:lnTo>
                  <a:lnTo>
                    <a:pt x="2236346" y="200404"/>
                  </a:lnTo>
                  <a:lnTo>
                    <a:pt x="2376118" y="0"/>
                  </a:lnTo>
                  <a:lnTo>
                    <a:pt x="2515890" y="0"/>
                  </a:lnTo>
                  <a:lnTo>
                    <a:pt x="2655661" y="200404"/>
                  </a:lnTo>
                  <a:lnTo>
                    <a:pt x="2795433" y="200404"/>
                  </a:lnTo>
                  <a:lnTo>
                    <a:pt x="2935205" y="0"/>
                  </a:lnTo>
                  <a:lnTo>
                    <a:pt x="3074976" y="0"/>
                  </a:lnTo>
                  <a:lnTo>
                    <a:pt x="3214748" y="0"/>
                  </a:lnTo>
                  <a:lnTo>
                    <a:pt x="3354520" y="0"/>
                  </a:lnTo>
                  <a:lnTo>
                    <a:pt x="3494291" y="0"/>
                  </a:lnTo>
                </a:path>
              </a:pathLst>
            </a:custGeom>
            <a:ln w="65043" cap="flat">
              <a:solidFill>
                <a:srgbClr val="000000">
                  <a:alpha val="100000"/>
                </a:srgbClr>
              </a:solidFill>
              <a:prstDash val="solid"/>
              <a:round/>
            </a:ln>
          </p:spPr>
          <p:txBody>
            <a:bodyPr/>
            <a:lstStyle/>
            <a:p/>
          </p:txBody>
        </p:sp>
        <p:sp>
          <p:nvSpPr>
            <p:cNvPr id="22" name="pl22"/>
            <p:cNvSpPr/>
            <p:nvPr/>
          </p:nvSpPr>
          <p:spPr>
            <a:xfrm>
              <a:off x="970564" y="4392501"/>
              <a:ext cx="3494291" cy="601212"/>
            </a:xfrm>
            <a:custGeom>
              <a:avLst/>
              <a:pathLst>
                <a:path w="3494291" h="601212">
                  <a:moveTo>
                    <a:pt x="0" y="0"/>
                  </a:moveTo>
                  <a:lnTo>
                    <a:pt x="139771" y="400808"/>
                  </a:lnTo>
                  <a:lnTo>
                    <a:pt x="279543" y="400808"/>
                  </a:lnTo>
                  <a:lnTo>
                    <a:pt x="419315" y="601212"/>
                  </a:lnTo>
                  <a:lnTo>
                    <a:pt x="559086" y="601212"/>
                  </a:lnTo>
                  <a:lnTo>
                    <a:pt x="698858" y="601212"/>
                  </a:lnTo>
                  <a:lnTo>
                    <a:pt x="838630" y="601212"/>
                  </a:lnTo>
                  <a:lnTo>
                    <a:pt x="978401" y="601212"/>
                  </a:lnTo>
                  <a:lnTo>
                    <a:pt x="1118173" y="601212"/>
                  </a:lnTo>
                  <a:lnTo>
                    <a:pt x="1257945" y="601212"/>
                  </a:lnTo>
                  <a:lnTo>
                    <a:pt x="1397716" y="601212"/>
                  </a:lnTo>
                  <a:lnTo>
                    <a:pt x="1537488" y="601212"/>
                  </a:lnTo>
                  <a:lnTo>
                    <a:pt x="1677260" y="601212"/>
                  </a:lnTo>
                  <a:lnTo>
                    <a:pt x="1817031" y="200404"/>
                  </a:lnTo>
                  <a:lnTo>
                    <a:pt x="1956803" y="200404"/>
                  </a:lnTo>
                  <a:lnTo>
                    <a:pt x="2096575" y="400808"/>
                  </a:lnTo>
                  <a:lnTo>
                    <a:pt x="2236346" y="200404"/>
                  </a:lnTo>
                  <a:lnTo>
                    <a:pt x="2376118" y="0"/>
                  </a:lnTo>
                  <a:lnTo>
                    <a:pt x="2515890" y="0"/>
                  </a:lnTo>
                  <a:lnTo>
                    <a:pt x="2655661" y="200404"/>
                  </a:lnTo>
                  <a:lnTo>
                    <a:pt x="2795433" y="200404"/>
                  </a:lnTo>
                  <a:lnTo>
                    <a:pt x="2935205" y="0"/>
                  </a:lnTo>
                  <a:lnTo>
                    <a:pt x="3074976" y="0"/>
                  </a:lnTo>
                  <a:lnTo>
                    <a:pt x="3214748" y="0"/>
                  </a:lnTo>
                  <a:lnTo>
                    <a:pt x="3354520" y="0"/>
                  </a:lnTo>
                  <a:lnTo>
                    <a:pt x="3494291" y="0"/>
                  </a:lnTo>
                </a:path>
              </a:pathLst>
            </a:custGeom>
            <a:ln w="40651" cap="flat">
              <a:solidFill>
                <a:srgbClr val="1CABE2">
                  <a:alpha val="100000"/>
                </a:srgbClr>
              </a:solidFill>
              <a:prstDash val="solid"/>
              <a:round/>
            </a:ln>
          </p:spPr>
          <p:txBody>
            <a:bodyPr/>
            <a:lstStyle/>
            <a:p/>
          </p:txBody>
        </p:sp>
        <p:sp>
          <p:nvSpPr>
            <p:cNvPr id="23" name="pl23"/>
            <p:cNvSpPr/>
            <p:nvPr/>
          </p:nvSpPr>
          <p:spPr>
            <a:xfrm>
              <a:off x="795849"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4" name="pl24"/>
            <p:cNvSpPr/>
            <p:nvPr/>
          </p:nvSpPr>
          <p:spPr>
            <a:xfrm>
              <a:off x="970564" y="4232178"/>
              <a:ext cx="0" cy="160323"/>
            </a:xfrm>
            <a:custGeom>
              <a:avLst/>
              <a:pathLst>
                <a:path w="0" h="160323">
                  <a:moveTo>
                    <a:pt x="0" y="0"/>
                  </a:moveTo>
                  <a:lnTo>
                    <a:pt x="0" y="160323"/>
                  </a:lnTo>
                </a:path>
              </a:pathLst>
            </a:custGeom>
            <a:ln w="13550" cap="flat">
              <a:solidFill>
                <a:srgbClr val="000000">
                  <a:alpha val="100000"/>
                </a:srgbClr>
              </a:solidFill>
              <a:prstDash val="dot"/>
              <a:round/>
            </a:ln>
          </p:spPr>
          <p:txBody>
            <a:bodyPr/>
            <a:lstStyle/>
            <a:p/>
          </p:txBody>
        </p:sp>
        <p:sp>
          <p:nvSpPr>
            <p:cNvPr id="25" name="pl25"/>
            <p:cNvSpPr/>
            <p:nvPr/>
          </p:nvSpPr>
          <p:spPr>
            <a:xfrm>
              <a:off x="1669422" y="4953633"/>
              <a:ext cx="0" cy="40080"/>
            </a:xfrm>
            <a:custGeom>
              <a:avLst/>
              <a:pathLst>
                <a:path w="0" h="40080">
                  <a:moveTo>
                    <a:pt x="0" y="0"/>
                  </a:moveTo>
                  <a:lnTo>
                    <a:pt x="0" y="40080"/>
                  </a:lnTo>
                </a:path>
              </a:pathLst>
            </a:custGeom>
            <a:ln w="13550" cap="flat">
              <a:solidFill>
                <a:srgbClr val="000000">
                  <a:alpha val="100000"/>
                </a:srgbClr>
              </a:solidFill>
              <a:prstDash val="dot"/>
              <a:round/>
            </a:ln>
          </p:spPr>
          <p:txBody>
            <a:bodyPr/>
            <a:lstStyle/>
            <a:p/>
          </p:txBody>
        </p:sp>
        <p:sp>
          <p:nvSpPr>
            <p:cNvPr id="26" name="pl26"/>
            <p:cNvSpPr/>
            <p:nvPr/>
          </p:nvSpPr>
          <p:spPr>
            <a:xfrm>
              <a:off x="2368281" y="4953633"/>
              <a:ext cx="0" cy="40080"/>
            </a:xfrm>
            <a:custGeom>
              <a:avLst/>
              <a:pathLst>
                <a:path w="0" h="40080">
                  <a:moveTo>
                    <a:pt x="0" y="0"/>
                  </a:moveTo>
                  <a:lnTo>
                    <a:pt x="0" y="40080"/>
                  </a:lnTo>
                </a:path>
              </a:pathLst>
            </a:custGeom>
            <a:ln w="13550" cap="flat">
              <a:solidFill>
                <a:srgbClr val="000000">
                  <a:alpha val="100000"/>
                </a:srgbClr>
              </a:solidFill>
              <a:prstDash val="dot"/>
              <a:round/>
            </a:ln>
          </p:spPr>
          <p:txBody>
            <a:bodyPr/>
            <a:lstStyle/>
            <a:p/>
          </p:txBody>
        </p:sp>
        <p:sp>
          <p:nvSpPr>
            <p:cNvPr id="27" name="pl27"/>
            <p:cNvSpPr/>
            <p:nvPr/>
          </p:nvSpPr>
          <p:spPr>
            <a:xfrm>
              <a:off x="3067139" y="4713148"/>
              <a:ext cx="0" cy="80161"/>
            </a:xfrm>
            <a:custGeom>
              <a:avLst/>
              <a:pathLst>
                <a:path w="0" h="80161">
                  <a:moveTo>
                    <a:pt x="0" y="0"/>
                  </a:moveTo>
                  <a:lnTo>
                    <a:pt x="0" y="80161"/>
                  </a:lnTo>
                </a:path>
              </a:pathLst>
            </a:custGeom>
            <a:ln w="13550" cap="flat">
              <a:solidFill>
                <a:srgbClr val="000000">
                  <a:alpha val="100000"/>
                </a:srgbClr>
              </a:solidFill>
              <a:prstDash val="dot"/>
              <a:round/>
            </a:ln>
          </p:spPr>
          <p:txBody>
            <a:bodyPr/>
            <a:lstStyle/>
            <a:p/>
          </p:txBody>
        </p:sp>
        <p:sp>
          <p:nvSpPr>
            <p:cNvPr id="28" name="pl28"/>
            <p:cNvSpPr/>
            <p:nvPr/>
          </p:nvSpPr>
          <p:spPr>
            <a:xfrm>
              <a:off x="3626226"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29" name="pl29"/>
            <p:cNvSpPr/>
            <p:nvPr/>
          </p:nvSpPr>
          <p:spPr>
            <a:xfrm>
              <a:off x="4325084" y="4232178"/>
              <a:ext cx="0" cy="160323"/>
            </a:xfrm>
            <a:custGeom>
              <a:avLst/>
              <a:pathLst>
                <a:path w="0" h="160323">
                  <a:moveTo>
                    <a:pt x="0" y="0"/>
                  </a:moveTo>
                  <a:lnTo>
                    <a:pt x="0" y="160323"/>
                  </a:lnTo>
                </a:path>
              </a:pathLst>
            </a:custGeom>
            <a:ln w="13550" cap="flat">
              <a:solidFill>
                <a:srgbClr val="000000">
                  <a:alpha val="100000"/>
                </a:srgbClr>
              </a:solidFill>
              <a:prstDash val="dot"/>
              <a:round/>
            </a:ln>
          </p:spPr>
          <p:txBody>
            <a:bodyPr/>
            <a:lstStyle/>
            <a:p/>
          </p:txBody>
        </p:sp>
        <p:sp>
          <p:nvSpPr>
            <p:cNvPr id="30" name="pl30"/>
            <p:cNvSpPr/>
            <p:nvPr/>
          </p:nvSpPr>
          <p:spPr>
            <a:xfrm>
              <a:off x="4464856" y="4232178"/>
              <a:ext cx="0" cy="160323"/>
            </a:xfrm>
            <a:custGeom>
              <a:avLst/>
              <a:pathLst>
                <a:path w="0" h="160323">
                  <a:moveTo>
                    <a:pt x="0" y="0"/>
                  </a:moveTo>
                  <a:lnTo>
                    <a:pt x="0" y="160323"/>
                  </a:lnTo>
                </a:path>
              </a:pathLst>
            </a:custGeom>
            <a:ln w="13550" cap="flat">
              <a:solidFill>
                <a:srgbClr val="000000">
                  <a:alpha val="100000"/>
                </a:srgbClr>
              </a:solidFill>
              <a:prstDash val="dot"/>
              <a:round/>
            </a:ln>
          </p:spPr>
          <p:txBody>
            <a:bodyPr/>
            <a:lstStyle/>
            <a:p/>
          </p:txBody>
        </p:sp>
        <p:sp>
          <p:nvSpPr>
            <p:cNvPr id="31" name="pg31"/>
            <p:cNvSpPr/>
            <p:nvPr/>
          </p:nvSpPr>
          <p:spPr>
            <a:xfrm>
              <a:off x="912093" y="409982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42446" y="413017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33" name="pg33"/>
            <p:cNvSpPr/>
            <p:nvPr/>
          </p:nvSpPr>
          <p:spPr>
            <a:xfrm>
              <a:off x="1610951" y="470103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1304" y="473138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35" name="pg35"/>
            <p:cNvSpPr/>
            <p:nvPr/>
          </p:nvSpPr>
          <p:spPr>
            <a:xfrm>
              <a:off x="2309809" y="4701035"/>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40163" y="4731388"/>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a:t>
              </a:r>
            </a:p>
          </p:txBody>
        </p:sp>
        <p:sp>
          <p:nvSpPr>
            <p:cNvPr id="37" name="pg37"/>
            <p:cNvSpPr/>
            <p:nvPr/>
          </p:nvSpPr>
          <p:spPr>
            <a:xfrm>
              <a:off x="3008668" y="4500631"/>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39021" y="4530984"/>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a:t>
              </a:r>
            </a:p>
          </p:txBody>
        </p:sp>
        <p:sp>
          <p:nvSpPr>
            <p:cNvPr id="39" name="pg39"/>
            <p:cNvSpPr/>
            <p:nvPr/>
          </p:nvSpPr>
          <p:spPr>
            <a:xfrm>
              <a:off x="3567755"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8108"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41" name="pg41"/>
            <p:cNvSpPr/>
            <p:nvPr/>
          </p:nvSpPr>
          <p:spPr>
            <a:xfrm>
              <a:off x="4266613" y="409982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6966" y="413017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43" name="pg43"/>
            <p:cNvSpPr/>
            <p:nvPr/>
          </p:nvSpPr>
          <p:spPr>
            <a:xfrm>
              <a:off x="4406385" y="409982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6738" y="413017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45" name="tx45"/>
            <p:cNvSpPr/>
            <p:nvPr/>
          </p:nvSpPr>
          <p:spPr>
            <a:xfrm>
              <a:off x="4584395" y="4146835"/>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7F7F7F">
                      <a:alpha val="100000"/>
                    </a:srgbClr>
                  </a:solidFill>
                  <a:latin typeface="Arial"/>
                  <a:cs typeface="Arial"/>
                </a:rPr>
                <a:t>5</a:t>
              </a:r>
            </a:p>
          </p:txBody>
        </p:sp>
        <p:sp>
          <p:nvSpPr>
            <p:cNvPr id="46" name="tx46"/>
            <p:cNvSpPr/>
            <p:nvPr/>
          </p:nvSpPr>
          <p:spPr>
            <a:xfrm>
              <a:off x="655495"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7" name="tx47"/>
            <p:cNvSpPr/>
            <p:nvPr/>
          </p:nvSpPr>
          <p:spPr>
            <a:xfrm>
              <a:off x="655495" y="414208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48" name="tx48"/>
            <p:cNvSpPr/>
            <p:nvPr/>
          </p:nvSpPr>
          <p:spPr>
            <a:xfrm>
              <a:off x="577771"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49" name="tx49"/>
            <p:cNvSpPr/>
            <p:nvPr/>
          </p:nvSpPr>
          <p:spPr>
            <a:xfrm>
              <a:off x="577771"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50" name="tx50"/>
            <p:cNvSpPr/>
            <p:nvPr/>
          </p:nvSpPr>
          <p:spPr>
            <a:xfrm rot="-5400000">
              <a:off x="82919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1" name="tx51"/>
            <p:cNvSpPr/>
            <p:nvPr/>
          </p:nvSpPr>
          <p:spPr>
            <a:xfrm rot="-5400000">
              <a:off x="1528056"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2" name="tx52"/>
            <p:cNvSpPr/>
            <p:nvPr/>
          </p:nvSpPr>
          <p:spPr>
            <a:xfrm rot="-5400000">
              <a:off x="222691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3" name="tx53"/>
            <p:cNvSpPr/>
            <p:nvPr/>
          </p:nvSpPr>
          <p:spPr>
            <a:xfrm rot="-5400000">
              <a:off x="2925773"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4" name="tx54"/>
            <p:cNvSpPr/>
            <p:nvPr/>
          </p:nvSpPr>
          <p:spPr>
            <a:xfrm rot="-5400000">
              <a:off x="348486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5" name="tx55"/>
            <p:cNvSpPr/>
            <p:nvPr/>
          </p:nvSpPr>
          <p:spPr>
            <a:xfrm rot="-5400000">
              <a:off x="4183718"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6" name="tx56"/>
            <p:cNvSpPr/>
            <p:nvPr/>
          </p:nvSpPr>
          <p:spPr>
            <a:xfrm rot="-5400000">
              <a:off x="4323490"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7" name="tx57"/>
            <p:cNvSpPr/>
            <p:nvPr/>
          </p:nvSpPr>
          <p:spPr>
            <a:xfrm rot="-5400000">
              <a:off x="-7630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58" name="pl58"/>
            <p:cNvSpPr/>
            <p:nvPr/>
          </p:nvSpPr>
          <p:spPr>
            <a:xfrm>
              <a:off x="2090156"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59" name="pl59"/>
            <p:cNvSpPr/>
            <p:nvPr/>
          </p:nvSpPr>
          <p:spPr>
            <a:xfrm>
              <a:off x="2090156" y="6172552"/>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60" name="tx60"/>
            <p:cNvSpPr/>
            <p:nvPr/>
          </p:nvSpPr>
          <p:spPr>
            <a:xfrm>
              <a:off x="2357255" y="6122535"/>
              <a:ext cx="10099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European Union</a:t>
              </a:r>
            </a:p>
          </p:txBody>
        </p:sp>
        <p:sp>
          <p:nvSpPr>
            <p:cNvPr id="61" name="tx61"/>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62" name="tx62"/>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63" name="pl63"/>
            <p:cNvSpPr/>
            <p:nvPr/>
          </p:nvSpPr>
          <p:spPr>
            <a:xfrm>
              <a:off x="5161100" y="4693108"/>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4" name="pl64"/>
            <p:cNvSpPr/>
            <p:nvPr/>
          </p:nvSpPr>
          <p:spPr>
            <a:xfrm>
              <a:off x="5161100" y="3691087"/>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5" name="pl65"/>
            <p:cNvSpPr/>
            <p:nvPr/>
          </p:nvSpPr>
          <p:spPr>
            <a:xfrm>
              <a:off x="5161100" y="268906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6" name="pl66"/>
            <p:cNvSpPr/>
            <p:nvPr/>
          </p:nvSpPr>
          <p:spPr>
            <a:xfrm>
              <a:off x="5161100" y="519411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7" name="pl67"/>
            <p:cNvSpPr/>
            <p:nvPr/>
          </p:nvSpPr>
          <p:spPr>
            <a:xfrm>
              <a:off x="5161100" y="419209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8" name="pl68"/>
            <p:cNvSpPr/>
            <p:nvPr/>
          </p:nvSpPr>
          <p:spPr>
            <a:xfrm>
              <a:off x="5161100" y="3190077"/>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69" name="pl69"/>
            <p:cNvSpPr/>
            <p:nvPr/>
          </p:nvSpPr>
          <p:spPr>
            <a:xfrm>
              <a:off x="5161100" y="2188056"/>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0" name="pl70"/>
            <p:cNvSpPr/>
            <p:nvPr/>
          </p:nvSpPr>
          <p:spPr>
            <a:xfrm>
              <a:off x="533581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034673"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33532"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32390"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99147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0335"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0107" y="2037753"/>
              <a:ext cx="0" cy="3306668"/>
            </a:xfrm>
            <a:custGeom>
              <a:avLst/>
              <a:pathLst>
                <a:path w="0" h="3306668">
                  <a:moveTo>
                    <a:pt x="0" y="330666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335815" y="3390481"/>
              <a:ext cx="3494291" cy="1202424"/>
            </a:xfrm>
            <a:custGeom>
              <a:avLst/>
              <a:pathLst>
                <a:path w="3494291" h="1202424">
                  <a:moveTo>
                    <a:pt x="0" y="0"/>
                  </a:moveTo>
                  <a:lnTo>
                    <a:pt x="139771" y="200404"/>
                  </a:lnTo>
                  <a:lnTo>
                    <a:pt x="279543" y="400808"/>
                  </a:lnTo>
                  <a:lnTo>
                    <a:pt x="419315" y="601212"/>
                  </a:lnTo>
                  <a:lnTo>
                    <a:pt x="559086" y="801616"/>
                  </a:lnTo>
                  <a:lnTo>
                    <a:pt x="698858" y="801616"/>
                  </a:lnTo>
                  <a:lnTo>
                    <a:pt x="838630" y="1002020"/>
                  </a:lnTo>
                  <a:lnTo>
                    <a:pt x="978401" y="1002020"/>
                  </a:lnTo>
                  <a:lnTo>
                    <a:pt x="1118173" y="1202424"/>
                  </a:lnTo>
                  <a:lnTo>
                    <a:pt x="1257945" y="1002020"/>
                  </a:lnTo>
                  <a:lnTo>
                    <a:pt x="1397716" y="1002020"/>
                  </a:lnTo>
                  <a:lnTo>
                    <a:pt x="1537488" y="1002020"/>
                  </a:lnTo>
                  <a:lnTo>
                    <a:pt x="1677260" y="1002020"/>
                  </a:lnTo>
                  <a:lnTo>
                    <a:pt x="1817031" y="1002020"/>
                  </a:lnTo>
                  <a:lnTo>
                    <a:pt x="1956803" y="1002020"/>
                  </a:lnTo>
                  <a:lnTo>
                    <a:pt x="2096575" y="1002020"/>
                  </a:lnTo>
                  <a:lnTo>
                    <a:pt x="2236346" y="1002020"/>
                  </a:lnTo>
                  <a:lnTo>
                    <a:pt x="2376118" y="1002020"/>
                  </a:lnTo>
                  <a:lnTo>
                    <a:pt x="2515890" y="1202424"/>
                  </a:lnTo>
                  <a:lnTo>
                    <a:pt x="2655661" y="1202424"/>
                  </a:lnTo>
                  <a:lnTo>
                    <a:pt x="2795433" y="1202424"/>
                  </a:lnTo>
                  <a:lnTo>
                    <a:pt x="2935205" y="1202424"/>
                  </a:lnTo>
                  <a:lnTo>
                    <a:pt x="3074976" y="1202424"/>
                  </a:lnTo>
                  <a:lnTo>
                    <a:pt x="3214748" y="1202424"/>
                  </a:lnTo>
                  <a:lnTo>
                    <a:pt x="3354520" y="1202424"/>
                  </a:lnTo>
                  <a:lnTo>
                    <a:pt x="3494291" y="1002020"/>
                  </a:lnTo>
                </a:path>
              </a:pathLst>
            </a:custGeom>
            <a:ln w="27101" cap="flat">
              <a:solidFill>
                <a:srgbClr val="1CABE2">
                  <a:alpha val="50196"/>
                </a:srgbClr>
              </a:solidFill>
              <a:prstDash val="solid"/>
              <a:round/>
            </a:ln>
          </p:spPr>
          <p:txBody>
            <a:bodyPr/>
            <a:lstStyle/>
            <a:p/>
          </p:txBody>
        </p:sp>
        <p:sp>
          <p:nvSpPr>
            <p:cNvPr id="78" name="pl78"/>
            <p:cNvSpPr/>
            <p:nvPr/>
          </p:nvSpPr>
          <p:spPr>
            <a:xfrm>
              <a:off x="5335815" y="2388460"/>
              <a:ext cx="3494291" cy="1803637"/>
            </a:xfrm>
            <a:custGeom>
              <a:avLst/>
              <a:pathLst>
                <a:path w="3494291" h="1803637">
                  <a:moveTo>
                    <a:pt x="0" y="0"/>
                  </a:moveTo>
                  <a:lnTo>
                    <a:pt x="139771" y="200404"/>
                  </a:lnTo>
                  <a:lnTo>
                    <a:pt x="279543" y="200404"/>
                  </a:lnTo>
                  <a:lnTo>
                    <a:pt x="419315" y="400808"/>
                  </a:lnTo>
                  <a:lnTo>
                    <a:pt x="559086" y="601212"/>
                  </a:lnTo>
                  <a:lnTo>
                    <a:pt x="698858" y="601212"/>
                  </a:lnTo>
                  <a:lnTo>
                    <a:pt x="838630" y="801616"/>
                  </a:lnTo>
                  <a:lnTo>
                    <a:pt x="978401" y="1002020"/>
                  </a:lnTo>
                  <a:lnTo>
                    <a:pt x="1118173" y="1202424"/>
                  </a:lnTo>
                  <a:lnTo>
                    <a:pt x="1257945" y="1402829"/>
                  </a:lnTo>
                  <a:lnTo>
                    <a:pt x="1397716" y="1603233"/>
                  </a:lnTo>
                  <a:lnTo>
                    <a:pt x="1537488" y="1603233"/>
                  </a:lnTo>
                  <a:lnTo>
                    <a:pt x="1677260" y="1603233"/>
                  </a:lnTo>
                  <a:lnTo>
                    <a:pt x="1817031" y="1603233"/>
                  </a:lnTo>
                  <a:lnTo>
                    <a:pt x="1956803" y="1603233"/>
                  </a:lnTo>
                  <a:lnTo>
                    <a:pt x="2096575" y="1803637"/>
                  </a:lnTo>
                  <a:lnTo>
                    <a:pt x="2236346" y="1603233"/>
                  </a:lnTo>
                  <a:lnTo>
                    <a:pt x="2376118" y="1603233"/>
                  </a:lnTo>
                  <a:lnTo>
                    <a:pt x="2515890" y="1803637"/>
                  </a:lnTo>
                  <a:lnTo>
                    <a:pt x="2655661" y="1803637"/>
                  </a:lnTo>
                  <a:lnTo>
                    <a:pt x="2795433" y="1803637"/>
                  </a:lnTo>
                  <a:lnTo>
                    <a:pt x="2935205" y="1603233"/>
                  </a:lnTo>
                  <a:lnTo>
                    <a:pt x="3074976" y="1402829"/>
                  </a:lnTo>
                  <a:lnTo>
                    <a:pt x="3214748" y="1402829"/>
                  </a:lnTo>
                  <a:lnTo>
                    <a:pt x="3354520" y="1603233"/>
                  </a:lnTo>
                  <a:lnTo>
                    <a:pt x="3494291" y="1603233"/>
                  </a:lnTo>
                </a:path>
              </a:pathLst>
            </a:custGeom>
            <a:ln w="27101" cap="flat">
              <a:solidFill>
                <a:srgbClr val="7F7F7F">
                  <a:alpha val="50196"/>
                </a:srgbClr>
              </a:solidFill>
              <a:prstDash val="solid"/>
              <a:round/>
            </a:ln>
          </p:spPr>
          <p:txBody>
            <a:bodyPr/>
            <a:lstStyle/>
            <a:p/>
          </p:txBody>
        </p:sp>
        <p:sp>
          <p:nvSpPr>
            <p:cNvPr id="79" name="pl79"/>
            <p:cNvSpPr/>
            <p:nvPr/>
          </p:nvSpPr>
          <p:spPr>
            <a:xfrm>
              <a:off x="5335815" y="3390481"/>
              <a:ext cx="3494291" cy="1202424"/>
            </a:xfrm>
            <a:custGeom>
              <a:avLst/>
              <a:pathLst>
                <a:path w="3494291" h="1202424">
                  <a:moveTo>
                    <a:pt x="0" y="0"/>
                  </a:moveTo>
                  <a:lnTo>
                    <a:pt x="139771" y="200404"/>
                  </a:lnTo>
                  <a:lnTo>
                    <a:pt x="279543" y="400808"/>
                  </a:lnTo>
                  <a:lnTo>
                    <a:pt x="419315" y="601212"/>
                  </a:lnTo>
                  <a:lnTo>
                    <a:pt x="559086" y="801616"/>
                  </a:lnTo>
                  <a:lnTo>
                    <a:pt x="698858" y="801616"/>
                  </a:lnTo>
                  <a:lnTo>
                    <a:pt x="838630" y="1002020"/>
                  </a:lnTo>
                  <a:lnTo>
                    <a:pt x="978401" y="1002020"/>
                  </a:lnTo>
                  <a:lnTo>
                    <a:pt x="1118173" y="1202424"/>
                  </a:lnTo>
                  <a:lnTo>
                    <a:pt x="1257945" y="1002020"/>
                  </a:lnTo>
                  <a:lnTo>
                    <a:pt x="1397716" y="1002020"/>
                  </a:lnTo>
                  <a:lnTo>
                    <a:pt x="1537488" y="1002020"/>
                  </a:lnTo>
                  <a:lnTo>
                    <a:pt x="1677260" y="1002020"/>
                  </a:lnTo>
                  <a:lnTo>
                    <a:pt x="1817031" y="1002020"/>
                  </a:lnTo>
                  <a:lnTo>
                    <a:pt x="1956803" y="1002020"/>
                  </a:lnTo>
                  <a:lnTo>
                    <a:pt x="2096575" y="1002020"/>
                  </a:lnTo>
                  <a:lnTo>
                    <a:pt x="2236346" y="1002020"/>
                  </a:lnTo>
                  <a:lnTo>
                    <a:pt x="2376118" y="1002020"/>
                  </a:lnTo>
                  <a:lnTo>
                    <a:pt x="2515890" y="1202424"/>
                  </a:lnTo>
                  <a:lnTo>
                    <a:pt x="2655661" y="1202424"/>
                  </a:lnTo>
                  <a:lnTo>
                    <a:pt x="2795433" y="1202424"/>
                  </a:lnTo>
                  <a:lnTo>
                    <a:pt x="2935205" y="1202424"/>
                  </a:lnTo>
                  <a:lnTo>
                    <a:pt x="3074976" y="1202424"/>
                  </a:lnTo>
                  <a:lnTo>
                    <a:pt x="3214748" y="1202424"/>
                  </a:lnTo>
                  <a:lnTo>
                    <a:pt x="3354520" y="1202424"/>
                  </a:lnTo>
                  <a:lnTo>
                    <a:pt x="3494291" y="1002020"/>
                  </a:lnTo>
                </a:path>
              </a:pathLst>
            </a:custGeom>
            <a:ln w="65043" cap="flat">
              <a:solidFill>
                <a:srgbClr val="000000">
                  <a:alpha val="100000"/>
                </a:srgbClr>
              </a:solidFill>
              <a:prstDash val="solid"/>
              <a:round/>
            </a:ln>
          </p:spPr>
          <p:txBody>
            <a:bodyPr/>
            <a:lstStyle/>
            <a:p/>
          </p:txBody>
        </p:sp>
        <p:sp>
          <p:nvSpPr>
            <p:cNvPr id="80" name="pl80"/>
            <p:cNvSpPr/>
            <p:nvPr/>
          </p:nvSpPr>
          <p:spPr>
            <a:xfrm>
              <a:off x="5335815" y="3390481"/>
              <a:ext cx="3494291" cy="1202424"/>
            </a:xfrm>
            <a:custGeom>
              <a:avLst/>
              <a:pathLst>
                <a:path w="3494291" h="1202424">
                  <a:moveTo>
                    <a:pt x="0" y="0"/>
                  </a:moveTo>
                  <a:lnTo>
                    <a:pt x="139771" y="200404"/>
                  </a:lnTo>
                  <a:lnTo>
                    <a:pt x="279543" y="400808"/>
                  </a:lnTo>
                  <a:lnTo>
                    <a:pt x="419315" y="601212"/>
                  </a:lnTo>
                  <a:lnTo>
                    <a:pt x="559086" y="801616"/>
                  </a:lnTo>
                  <a:lnTo>
                    <a:pt x="698858" y="801616"/>
                  </a:lnTo>
                  <a:lnTo>
                    <a:pt x="838630" y="1002020"/>
                  </a:lnTo>
                  <a:lnTo>
                    <a:pt x="978401" y="1002020"/>
                  </a:lnTo>
                  <a:lnTo>
                    <a:pt x="1118173" y="1202424"/>
                  </a:lnTo>
                  <a:lnTo>
                    <a:pt x="1257945" y="1002020"/>
                  </a:lnTo>
                  <a:lnTo>
                    <a:pt x="1397716" y="1002020"/>
                  </a:lnTo>
                  <a:lnTo>
                    <a:pt x="1537488" y="1002020"/>
                  </a:lnTo>
                  <a:lnTo>
                    <a:pt x="1677260" y="1002020"/>
                  </a:lnTo>
                  <a:lnTo>
                    <a:pt x="1817031" y="1002020"/>
                  </a:lnTo>
                  <a:lnTo>
                    <a:pt x="1956803" y="1002020"/>
                  </a:lnTo>
                  <a:lnTo>
                    <a:pt x="2096575" y="1002020"/>
                  </a:lnTo>
                  <a:lnTo>
                    <a:pt x="2236346" y="1002020"/>
                  </a:lnTo>
                  <a:lnTo>
                    <a:pt x="2376118" y="1002020"/>
                  </a:lnTo>
                  <a:lnTo>
                    <a:pt x="2515890" y="1202424"/>
                  </a:lnTo>
                  <a:lnTo>
                    <a:pt x="2655661" y="1202424"/>
                  </a:lnTo>
                  <a:lnTo>
                    <a:pt x="2795433" y="1202424"/>
                  </a:lnTo>
                  <a:lnTo>
                    <a:pt x="2935205" y="1202424"/>
                  </a:lnTo>
                  <a:lnTo>
                    <a:pt x="3074976" y="1202424"/>
                  </a:lnTo>
                  <a:lnTo>
                    <a:pt x="3214748" y="1202424"/>
                  </a:lnTo>
                  <a:lnTo>
                    <a:pt x="3354520" y="1202424"/>
                  </a:lnTo>
                  <a:lnTo>
                    <a:pt x="3494291" y="1002020"/>
                  </a:lnTo>
                </a:path>
              </a:pathLst>
            </a:custGeom>
            <a:ln w="40651" cap="flat">
              <a:solidFill>
                <a:srgbClr val="1CABE2">
                  <a:alpha val="100000"/>
                </a:srgbClr>
              </a:solidFill>
              <a:prstDash val="solid"/>
              <a:round/>
            </a:ln>
          </p:spPr>
          <p:txBody>
            <a:bodyPr/>
            <a:lstStyle/>
            <a:p/>
          </p:txBody>
        </p:sp>
        <p:sp>
          <p:nvSpPr>
            <p:cNvPr id="81" name="pl81"/>
            <p:cNvSpPr/>
            <p:nvPr/>
          </p:nvSpPr>
          <p:spPr>
            <a:xfrm>
              <a:off x="5161100" y="5194118"/>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82" name="pl82"/>
            <p:cNvSpPr/>
            <p:nvPr/>
          </p:nvSpPr>
          <p:spPr>
            <a:xfrm>
              <a:off x="5335815" y="3029753"/>
              <a:ext cx="0" cy="360727"/>
            </a:xfrm>
            <a:custGeom>
              <a:avLst/>
              <a:pathLst>
                <a:path w="0" h="360727">
                  <a:moveTo>
                    <a:pt x="0" y="0"/>
                  </a:moveTo>
                  <a:lnTo>
                    <a:pt x="0" y="360727"/>
                  </a:lnTo>
                </a:path>
              </a:pathLst>
            </a:custGeom>
            <a:ln w="13550" cap="flat">
              <a:solidFill>
                <a:srgbClr val="000000">
                  <a:alpha val="100000"/>
                </a:srgbClr>
              </a:solidFill>
              <a:prstDash val="dot"/>
              <a:round/>
            </a:ln>
          </p:spPr>
          <p:txBody>
            <a:bodyPr/>
            <a:lstStyle/>
            <a:p/>
          </p:txBody>
        </p:sp>
        <p:sp>
          <p:nvSpPr>
            <p:cNvPr id="83" name="pl83"/>
            <p:cNvSpPr/>
            <p:nvPr/>
          </p:nvSpPr>
          <p:spPr>
            <a:xfrm>
              <a:off x="6034673" y="3991693"/>
              <a:ext cx="0" cy="200404"/>
            </a:xfrm>
            <a:custGeom>
              <a:avLst/>
              <a:pathLst>
                <a:path w="0" h="200404">
                  <a:moveTo>
                    <a:pt x="0" y="0"/>
                  </a:moveTo>
                  <a:lnTo>
                    <a:pt x="0" y="200404"/>
                  </a:lnTo>
                </a:path>
              </a:pathLst>
            </a:custGeom>
            <a:ln w="13550" cap="flat">
              <a:solidFill>
                <a:srgbClr val="000000">
                  <a:alpha val="100000"/>
                </a:srgbClr>
              </a:solidFill>
              <a:prstDash val="dot"/>
              <a:round/>
            </a:ln>
          </p:spPr>
          <p:txBody>
            <a:bodyPr/>
            <a:lstStyle/>
            <a:p/>
          </p:txBody>
        </p:sp>
        <p:sp>
          <p:nvSpPr>
            <p:cNvPr id="84" name="pl84"/>
            <p:cNvSpPr/>
            <p:nvPr/>
          </p:nvSpPr>
          <p:spPr>
            <a:xfrm>
              <a:off x="6733532" y="4232178"/>
              <a:ext cx="0" cy="160323"/>
            </a:xfrm>
            <a:custGeom>
              <a:avLst/>
              <a:pathLst>
                <a:path w="0" h="160323">
                  <a:moveTo>
                    <a:pt x="0" y="0"/>
                  </a:moveTo>
                  <a:lnTo>
                    <a:pt x="0" y="160323"/>
                  </a:lnTo>
                </a:path>
              </a:pathLst>
            </a:custGeom>
            <a:ln w="13550" cap="flat">
              <a:solidFill>
                <a:srgbClr val="000000">
                  <a:alpha val="100000"/>
                </a:srgbClr>
              </a:solidFill>
              <a:prstDash val="dot"/>
              <a:round/>
            </a:ln>
          </p:spPr>
          <p:txBody>
            <a:bodyPr/>
            <a:lstStyle/>
            <a:p/>
          </p:txBody>
        </p:sp>
        <p:sp>
          <p:nvSpPr>
            <p:cNvPr id="85" name="pl85"/>
            <p:cNvSpPr/>
            <p:nvPr/>
          </p:nvSpPr>
          <p:spPr>
            <a:xfrm>
              <a:off x="7432390" y="4232178"/>
              <a:ext cx="0" cy="160323"/>
            </a:xfrm>
            <a:custGeom>
              <a:avLst/>
              <a:pathLst>
                <a:path w="0" h="160323">
                  <a:moveTo>
                    <a:pt x="0" y="0"/>
                  </a:moveTo>
                  <a:lnTo>
                    <a:pt x="0" y="160323"/>
                  </a:lnTo>
                </a:path>
              </a:pathLst>
            </a:custGeom>
            <a:ln w="13550" cap="flat">
              <a:solidFill>
                <a:srgbClr val="000000">
                  <a:alpha val="100000"/>
                </a:srgbClr>
              </a:solidFill>
              <a:prstDash val="dot"/>
              <a:round/>
            </a:ln>
          </p:spPr>
          <p:txBody>
            <a:bodyPr/>
            <a:lstStyle/>
            <a:p/>
          </p:txBody>
        </p:sp>
        <p:sp>
          <p:nvSpPr>
            <p:cNvPr id="86" name="pl86"/>
            <p:cNvSpPr/>
            <p:nvPr/>
          </p:nvSpPr>
          <p:spPr>
            <a:xfrm>
              <a:off x="7991477"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87" name="pl87"/>
            <p:cNvSpPr/>
            <p:nvPr/>
          </p:nvSpPr>
          <p:spPr>
            <a:xfrm>
              <a:off x="8690335" y="4472663"/>
              <a:ext cx="0" cy="120242"/>
            </a:xfrm>
            <a:custGeom>
              <a:avLst/>
              <a:pathLst>
                <a:path w="0" h="120242">
                  <a:moveTo>
                    <a:pt x="0" y="0"/>
                  </a:moveTo>
                  <a:lnTo>
                    <a:pt x="0" y="120242"/>
                  </a:lnTo>
                </a:path>
              </a:pathLst>
            </a:custGeom>
            <a:ln w="13550" cap="flat">
              <a:solidFill>
                <a:srgbClr val="000000">
                  <a:alpha val="100000"/>
                </a:srgbClr>
              </a:solidFill>
              <a:prstDash val="dot"/>
              <a:round/>
            </a:ln>
          </p:spPr>
          <p:txBody>
            <a:bodyPr/>
            <a:lstStyle/>
            <a:p/>
          </p:txBody>
        </p:sp>
        <p:sp>
          <p:nvSpPr>
            <p:cNvPr id="88" name="pl88"/>
            <p:cNvSpPr/>
            <p:nvPr/>
          </p:nvSpPr>
          <p:spPr>
            <a:xfrm>
              <a:off x="8830107" y="4232178"/>
              <a:ext cx="0" cy="160323"/>
            </a:xfrm>
            <a:custGeom>
              <a:avLst/>
              <a:pathLst>
                <a:path w="0" h="160323">
                  <a:moveTo>
                    <a:pt x="0" y="0"/>
                  </a:moveTo>
                  <a:lnTo>
                    <a:pt x="0" y="160323"/>
                  </a:lnTo>
                </a:path>
              </a:pathLst>
            </a:custGeom>
            <a:ln w="13550" cap="flat">
              <a:solidFill>
                <a:srgbClr val="000000">
                  <a:alpha val="100000"/>
                </a:srgbClr>
              </a:solidFill>
              <a:prstDash val="dot"/>
              <a:round/>
            </a:ln>
          </p:spPr>
          <p:txBody>
            <a:bodyPr/>
            <a:lstStyle/>
            <a:p/>
          </p:txBody>
        </p:sp>
        <p:sp>
          <p:nvSpPr>
            <p:cNvPr id="89" name="pg89"/>
            <p:cNvSpPr/>
            <p:nvPr/>
          </p:nvSpPr>
          <p:spPr>
            <a:xfrm>
              <a:off x="5277344" y="309780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5307697" y="312815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91" name="pg91"/>
            <p:cNvSpPr/>
            <p:nvPr/>
          </p:nvSpPr>
          <p:spPr>
            <a:xfrm>
              <a:off x="5976202" y="3899418"/>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6006555" y="3929772"/>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5</a:t>
              </a:r>
            </a:p>
          </p:txBody>
        </p:sp>
        <p:sp>
          <p:nvSpPr>
            <p:cNvPr id="93" name="pg93"/>
            <p:cNvSpPr/>
            <p:nvPr/>
          </p:nvSpPr>
          <p:spPr>
            <a:xfrm>
              <a:off x="6675060" y="409982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6705414" y="413017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95" name="pg95"/>
            <p:cNvSpPr/>
            <p:nvPr/>
          </p:nvSpPr>
          <p:spPr>
            <a:xfrm>
              <a:off x="7373919" y="409982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7404272" y="413017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97" name="pg97"/>
            <p:cNvSpPr/>
            <p:nvPr/>
          </p:nvSpPr>
          <p:spPr>
            <a:xfrm>
              <a:off x="7933006"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7963359"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99" name="pg99"/>
            <p:cNvSpPr/>
            <p:nvPr/>
          </p:nvSpPr>
          <p:spPr>
            <a:xfrm>
              <a:off x="8631864" y="430022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8662217" y="433058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3</a:t>
              </a:r>
            </a:p>
          </p:txBody>
        </p:sp>
        <p:sp>
          <p:nvSpPr>
            <p:cNvPr id="101" name="pg101"/>
            <p:cNvSpPr/>
            <p:nvPr/>
          </p:nvSpPr>
          <p:spPr>
            <a:xfrm>
              <a:off x="8771636" y="4099823"/>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8801989" y="4130176"/>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4</a:t>
              </a:r>
            </a:p>
          </p:txBody>
        </p:sp>
        <p:sp>
          <p:nvSpPr>
            <p:cNvPr id="103" name="tx103"/>
            <p:cNvSpPr/>
            <p:nvPr/>
          </p:nvSpPr>
          <p:spPr>
            <a:xfrm>
              <a:off x="8949646" y="3946430"/>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7F7F7F">
                      <a:alpha val="100000"/>
                    </a:srgbClr>
                  </a:solidFill>
                  <a:latin typeface="Arial"/>
                  <a:cs typeface="Arial"/>
                </a:rPr>
                <a:t>6</a:t>
              </a:r>
            </a:p>
          </p:txBody>
        </p:sp>
        <p:sp>
          <p:nvSpPr>
            <p:cNvPr id="104" name="tx104"/>
            <p:cNvSpPr/>
            <p:nvPr/>
          </p:nvSpPr>
          <p:spPr>
            <a:xfrm>
              <a:off x="5020746" y="514410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5" name="tx105"/>
            <p:cNvSpPr/>
            <p:nvPr/>
          </p:nvSpPr>
          <p:spPr>
            <a:xfrm>
              <a:off x="5020746" y="4142080"/>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a:t>
              </a:r>
            </a:p>
          </p:txBody>
        </p:sp>
        <p:sp>
          <p:nvSpPr>
            <p:cNvPr id="106" name="tx106"/>
            <p:cNvSpPr/>
            <p:nvPr/>
          </p:nvSpPr>
          <p:spPr>
            <a:xfrm>
              <a:off x="4943022" y="314005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07" name="tx107"/>
            <p:cNvSpPr/>
            <p:nvPr/>
          </p:nvSpPr>
          <p:spPr>
            <a:xfrm>
              <a:off x="4943022" y="213803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a:t>
              </a:r>
            </a:p>
          </p:txBody>
        </p:sp>
        <p:sp>
          <p:nvSpPr>
            <p:cNvPr id="108" name="tx108"/>
            <p:cNvSpPr/>
            <p:nvPr/>
          </p:nvSpPr>
          <p:spPr>
            <a:xfrm rot="-5400000">
              <a:off x="519444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09" name="tx109"/>
            <p:cNvSpPr/>
            <p:nvPr/>
          </p:nvSpPr>
          <p:spPr>
            <a:xfrm rot="-5400000">
              <a:off x="5893307"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10" name="tx110"/>
            <p:cNvSpPr/>
            <p:nvPr/>
          </p:nvSpPr>
          <p:spPr>
            <a:xfrm rot="-5400000">
              <a:off x="6592165"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11" name="tx111"/>
            <p:cNvSpPr/>
            <p:nvPr/>
          </p:nvSpPr>
          <p:spPr>
            <a:xfrm rot="-5400000">
              <a:off x="7291024"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12" name="tx112"/>
            <p:cNvSpPr/>
            <p:nvPr/>
          </p:nvSpPr>
          <p:spPr>
            <a:xfrm rot="-5400000">
              <a:off x="785011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3" name="tx113"/>
            <p:cNvSpPr/>
            <p:nvPr/>
          </p:nvSpPr>
          <p:spPr>
            <a:xfrm rot="-5400000">
              <a:off x="8548969"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4" name="tx114"/>
            <p:cNvSpPr/>
            <p:nvPr/>
          </p:nvSpPr>
          <p:spPr>
            <a:xfrm rot="-5400000">
              <a:off x="8688741" y="55029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5" name="tx115"/>
            <p:cNvSpPr/>
            <p:nvPr/>
          </p:nvSpPr>
          <p:spPr>
            <a:xfrm rot="-5400000">
              <a:off x="4288950" y="3641069"/>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16" name="pl116"/>
            <p:cNvSpPr/>
            <p:nvPr/>
          </p:nvSpPr>
          <p:spPr>
            <a:xfrm>
              <a:off x="6455407" y="6172552"/>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117" name="pl117"/>
            <p:cNvSpPr/>
            <p:nvPr/>
          </p:nvSpPr>
          <p:spPr>
            <a:xfrm>
              <a:off x="6455407" y="6172552"/>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18" name="tx118"/>
            <p:cNvSpPr/>
            <p:nvPr/>
          </p:nvSpPr>
          <p:spPr>
            <a:xfrm>
              <a:off x="6722506" y="6122535"/>
              <a:ext cx="100995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European Union</a:t>
              </a:r>
            </a:p>
          </p:txBody>
        </p:sp>
        <p:sp>
          <p:nvSpPr>
            <p:cNvPr id="119" name="tx119"/>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20" name="tx120"/>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21" name="tx121"/>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2" name="tx122"/>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23" name="tx123"/>
            <p:cNvSpPr/>
            <p:nvPr/>
          </p:nvSpPr>
          <p:spPr>
            <a:xfrm>
              <a:off x="2983001" y="1368037"/>
              <a:ext cx="345231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European Union, 2000-2025</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4%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2025, European Union DTP drop-out was lower and DTP-MCV drop-out was lower than global drop-out rates, respectively.</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and DTP3/MCV1 drop-out was low in European Union</a:t>
            </a:r>
          </a:p>
        </p:txBody>
      </p:sp>
      <p:grpSp xmlns:pic="http://schemas.openxmlformats.org/drawingml/2006/picture">
        <p:nvGrpSpPr>
          <p:cNvPr id="126" name=""/>
          <p:cNvGrpSpPr/>
          <p:nvPr/>
        </p:nvGrpSpPr>
        <p:grpSpPr>
          <a:xfrm>
            <a:off x="292608" y="1005840"/>
            <a:ext cx="8595360" cy="28575"/>
            <a:chOff x="292608" y="1005840"/>
            <a:chExt cx="8595360" cy="28575"/>
          </a:xfrm>
        </p:grpSpPr>
        <p:sp>
          <p:nvSpPr>
            <p:cNvPr id="12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338549" cy="758823"/>
            </a:xfrm>
            <a:prstGeom prst="rect">
              <a:avLst/>
            </a:prstGeom>
            <a:solidFill>
              <a:srgbClr val="EBEBEB">
                <a:alpha val="100000"/>
              </a:srgbClr>
            </a:solidFill>
          </p:spPr>
          <p:txBody>
            <a:bodyPr/>
            <a:lstStyle/>
            <a:p/>
          </p:txBody>
        </p:sp>
        <p:sp>
          <p:nvSpPr>
            <p:cNvPr id="6" name="pl6"/>
            <p:cNvSpPr/>
            <p:nvPr/>
          </p:nvSpPr>
          <p:spPr>
            <a:xfrm>
              <a:off x="695171" y="141582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 name="pl7"/>
            <p:cNvSpPr/>
            <p:nvPr/>
          </p:nvSpPr>
          <p:spPr>
            <a:xfrm>
              <a:off x="695171" y="104889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 name="pl8"/>
            <p:cNvSpPr/>
            <p:nvPr/>
          </p:nvSpPr>
          <p:spPr>
            <a:xfrm>
              <a:off x="695171"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9" name="pl9"/>
            <p:cNvSpPr/>
            <p:nvPr/>
          </p:nvSpPr>
          <p:spPr>
            <a:xfrm>
              <a:off x="695171" y="123236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 name="pl10"/>
            <p:cNvSpPr/>
            <p:nvPr/>
          </p:nvSpPr>
          <p:spPr>
            <a:xfrm>
              <a:off x="75601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2985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0368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27752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5136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2520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79903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97287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56014" y="1540586"/>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19" name="pl19"/>
            <p:cNvSpPr/>
            <p:nvPr/>
          </p:nvSpPr>
          <p:spPr>
            <a:xfrm>
              <a:off x="756014" y="1408489"/>
              <a:ext cx="1216862" cy="88064"/>
            </a:xfrm>
            <a:custGeom>
              <a:avLst/>
              <a:pathLst>
                <a:path w="1216862" h="88064">
                  <a:moveTo>
                    <a:pt x="0" y="0"/>
                  </a:moveTo>
                  <a:lnTo>
                    <a:pt x="173837" y="73387"/>
                  </a:lnTo>
                  <a:lnTo>
                    <a:pt x="347675" y="29354"/>
                  </a:lnTo>
                  <a:lnTo>
                    <a:pt x="521512" y="29354"/>
                  </a:lnTo>
                  <a:lnTo>
                    <a:pt x="695350" y="14677"/>
                  </a:lnTo>
                  <a:lnTo>
                    <a:pt x="869187" y="73387"/>
                  </a:lnTo>
                  <a:lnTo>
                    <a:pt x="1043025" y="29354"/>
                  </a:lnTo>
                  <a:lnTo>
                    <a:pt x="1216862" y="88064"/>
                  </a:lnTo>
                </a:path>
              </a:pathLst>
            </a:custGeom>
            <a:ln w="40651" cap="flat">
              <a:solidFill>
                <a:srgbClr val="BEBEBE">
                  <a:alpha val="69803"/>
                </a:srgbClr>
              </a:solidFill>
              <a:prstDash val="solid"/>
              <a:round/>
            </a:ln>
          </p:spPr>
          <p:txBody>
            <a:bodyPr/>
            <a:lstStyle/>
            <a:p/>
          </p:txBody>
        </p:sp>
        <p:sp>
          <p:nvSpPr>
            <p:cNvPr id="20" name="pl20"/>
            <p:cNvSpPr/>
            <p:nvPr/>
          </p:nvSpPr>
          <p:spPr>
            <a:xfrm>
              <a:off x="756014" y="1408489"/>
              <a:ext cx="1216862" cy="88064"/>
            </a:xfrm>
            <a:custGeom>
              <a:avLst/>
              <a:pathLst>
                <a:path w="1216862" h="88064">
                  <a:moveTo>
                    <a:pt x="0" y="0"/>
                  </a:moveTo>
                  <a:lnTo>
                    <a:pt x="173837" y="73387"/>
                  </a:lnTo>
                  <a:lnTo>
                    <a:pt x="347675" y="29354"/>
                  </a:lnTo>
                  <a:lnTo>
                    <a:pt x="521512" y="29354"/>
                  </a:lnTo>
                  <a:lnTo>
                    <a:pt x="695350" y="14677"/>
                  </a:lnTo>
                  <a:lnTo>
                    <a:pt x="869187" y="73387"/>
                  </a:lnTo>
                  <a:lnTo>
                    <a:pt x="1043025" y="29354"/>
                  </a:lnTo>
                  <a:lnTo>
                    <a:pt x="1216862" y="88064"/>
                  </a:lnTo>
                </a:path>
              </a:pathLst>
            </a:custGeom>
            <a:ln w="35231" cap="flat">
              <a:solidFill>
                <a:srgbClr val="BEBEBE">
                  <a:alpha val="69803"/>
                </a:srgbClr>
              </a:solidFill>
              <a:prstDash val="solid"/>
              <a:round/>
            </a:ln>
          </p:spPr>
          <p:txBody>
            <a:bodyPr/>
            <a:lstStyle/>
            <a:p/>
          </p:txBody>
        </p:sp>
        <p:sp>
          <p:nvSpPr>
            <p:cNvPr id="21" name="pl21"/>
            <p:cNvSpPr/>
            <p:nvPr/>
          </p:nvSpPr>
          <p:spPr>
            <a:xfrm>
              <a:off x="756014" y="1540586"/>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22" name="pl22"/>
            <p:cNvSpPr/>
            <p:nvPr/>
          </p:nvSpPr>
          <p:spPr>
            <a:xfrm>
              <a:off x="756014" y="1408489"/>
              <a:ext cx="1216862" cy="88064"/>
            </a:xfrm>
            <a:custGeom>
              <a:avLst/>
              <a:pathLst>
                <a:path w="1216862" h="88064">
                  <a:moveTo>
                    <a:pt x="0" y="0"/>
                  </a:moveTo>
                  <a:lnTo>
                    <a:pt x="173837" y="73387"/>
                  </a:lnTo>
                  <a:lnTo>
                    <a:pt x="347675" y="29354"/>
                  </a:lnTo>
                  <a:lnTo>
                    <a:pt x="521512" y="29354"/>
                  </a:lnTo>
                  <a:lnTo>
                    <a:pt x="695350" y="14677"/>
                  </a:lnTo>
                  <a:lnTo>
                    <a:pt x="869187" y="73387"/>
                  </a:lnTo>
                  <a:lnTo>
                    <a:pt x="1043025" y="29354"/>
                  </a:lnTo>
                  <a:lnTo>
                    <a:pt x="1216862" y="88064"/>
                  </a:lnTo>
                </a:path>
              </a:pathLst>
            </a:custGeom>
            <a:ln w="40651" cap="flat">
              <a:solidFill>
                <a:srgbClr val="000000">
                  <a:alpha val="100000"/>
                </a:srgbClr>
              </a:solidFill>
              <a:prstDash val="solid"/>
              <a:round/>
            </a:ln>
          </p:spPr>
          <p:txBody>
            <a:bodyPr/>
            <a:lstStyle/>
            <a:p/>
          </p:txBody>
        </p:sp>
        <p:sp>
          <p:nvSpPr>
            <p:cNvPr id="23" name="pl23"/>
            <p:cNvSpPr/>
            <p:nvPr/>
          </p:nvSpPr>
          <p:spPr>
            <a:xfrm>
              <a:off x="756014" y="1408489"/>
              <a:ext cx="1216862" cy="88064"/>
            </a:xfrm>
            <a:custGeom>
              <a:avLst/>
              <a:pathLst>
                <a:path w="1216862" h="88064">
                  <a:moveTo>
                    <a:pt x="0" y="0"/>
                  </a:moveTo>
                  <a:lnTo>
                    <a:pt x="173837" y="73387"/>
                  </a:lnTo>
                  <a:lnTo>
                    <a:pt x="347675" y="29354"/>
                  </a:lnTo>
                  <a:lnTo>
                    <a:pt x="521512" y="29354"/>
                  </a:lnTo>
                  <a:lnTo>
                    <a:pt x="695350" y="14677"/>
                  </a:lnTo>
                  <a:lnTo>
                    <a:pt x="869187" y="73387"/>
                  </a:lnTo>
                  <a:lnTo>
                    <a:pt x="1043025" y="29354"/>
                  </a:lnTo>
                  <a:lnTo>
                    <a:pt x="1216862" y="88064"/>
                  </a:lnTo>
                </a:path>
              </a:pathLst>
            </a:custGeom>
            <a:ln w="35231" cap="flat">
              <a:solidFill>
                <a:srgbClr val="F26A21">
                  <a:alpha val="100000"/>
                </a:srgbClr>
              </a:solidFill>
              <a:prstDash val="solid"/>
              <a:round/>
            </a:ln>
          </p:spPr>
          <p:txBody>
            <a:bodyPr/>
            <a:lstStyle/>
            <a:p/>
          </p:txBody>
        </p:sp>
        <p:sp>
          <p:nvSpPr>
            <p:cNvPr id="24" name="pl24"/>
            <p:cNvSpPr/>
            <p:nvPr/>
          </p:nvSpPr>
          <p:spPr>
            <a:xfrm>
              <a:off x="695171"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5" name="tx25"/>
            <p:cNvSpPr/>
            <p:nvPr/>
          </p:nvSpPr>
          <p:spPr>
            <a:xfrm>
              <a:off x="695755" y="12454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26" name="tx26"/>
            <p:cNvSpPr/>
            <p:nvPr/>
          </p:nvSpPr>
          <p:spPr>
            <a:xfrm>
              <a:off x="899722" y="13188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7" name="tx27"/>
            <p:cNvSpPr/>
            <p:nvPr/>
          </p:nvSpPr>
          <p:spPr>
            <a:xfrm>
              <a:off x="1047453" y="127481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8" name="tx28"/>
            <p:cNvSpPr/>
            <p:nvPr/>
          </p:nvSpPr>
          <p:spPr>
            <a:xfrm>
              <a:off x="1221291" y="127481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29" name="tx29"/>
            <p:cNvSpPr/>
            <p:nvPr/>
          </p:nvSpPr>
          <p:spPr>
            <a:xfrm>
              <a:off x="1391105" y="1260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30" name="tx30"/>
            <p:cNvSpPr/>
            <p:nvPr/>
          </p:nvSpPr>
          <p:spPr>
            <a:xfrm>
              <a:off x="1595072" y="131884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1" name="tx31"/>
            <p:cNvSpPr/>
            <p:nvPr/>
          </p:nvSpPr>
          <p:spPr>
            <a:xfrm>
              <a:off x="1742803" y="127481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2" name="tx32"/>
            <p:cNvSpPr/>
            <p:nvPr/>
          </p:nvSpPr>
          <p:spPr>
            <a:xfrm>
              <a:off x="1942747" y="13335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 name="rc33"/>
            <p:cNvSpPr/>
            <p:nvPr/>
          </p:nvSpPr>
          <p:spPr>
            <a:xfrm>
              <a:off x="695171" y="1918229"/>
              <a:ext cx="1338549" cy="758823"/>
            </a:xfrm>
            <a:prstGeom prst="rect">
              <a:avLst/>
            </a:prstGeom>
            <a:solidFill>
              <a:srgbClr val="EBEBEB">
                <a:alpha val="100000"/>
              </a:srgbClr>
            </a:solidFill>
          </p:spPr>
          <p:txBody>
            <a:bodyPr/>
            <a:lstStyle/>
            <a:p/>
          </p:txBody>
        </p:sp>
        <p:sp>
          <p:nvSpPr>
            <p:cNvPr id="34" name="pl34"/>
            <p:cNvSpPr/>
            <p:nvPr/>
          </p:nvSpPr>
          <p:spPr>
            <a:xfrm>
              <a:off x="695171" y="24590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09215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27562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8" name="pl38"/>
            <p:cNvSpPr/>
            <p:nvPr/>
          </p:nvSpPr>
          <p:spPr>
            <a:xfrm>
              <a:off x="75601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2985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0368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27752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45136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62520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79903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97287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56014" y="2583851"/>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47" name="pl47"/>
            <p:cNvSpPr/>
            <p:nvPr/>
          </p:nvSpPr>
          <p:spPr>
            <a:xfrm>
              <a:off x="756014" y="2627884"/>
              <a:ext cx="1216862" cy="14677"/>
            </a:xfrm>
            <a:custGeom>
              <a:avLst/>
              <a:pathLst>
                <a:path w="1216862" h="14677">
                  <a:moveTo>
                    <a:pt x="0" y="14677"/>
                  </a:moveTo>
                  <a:lnTo>
                    <a:pt x="173837" y="14677"/>
                  </a:lnTo>
                  <a:lnTo>
                    <a:pt x="347675" y="14677"/>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48" name="pl48"/>
            <p:cNvSpPr/>
            <p:nvPr/>
          </p:nvSpPr>
          <p:spPr>
            <a:xfrm>
              <a:off x="756014" y="2627884"/>
              <a:ext cx="1216862" cy="14677"/>
            </a:xfrm>
            <a:custGeom>
              <a:avLst/>
              <a:pathLst>
                <a:path w="1216862" h="14677">
                  <a:moveTo>
                    <a:pt x="0" y="14677"/>
                  </a:moveTo>
                  <a:lnTo>
                    <a:pt x="173837" y="14677"/>
                  </a:lnTo>
                  <a:lnTo>
                    <a:pt x="347675" y="14677"/>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49" name="pl49"/>
            <p:cNvSpPr/>
            <p:nvPr/>
          </p:nvSpPr>
          <p:spPr>
            <a:xfrm>
              <a:off x="756014" y="2583851"/>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50" name="pl50"/>
            <p:cNvSpPr/>
            <p:nvPr/>
          </p:nvSpPr>
          <p:spPr>
            <a:xfrm>
              <a:off x="756014" y="2627884"/>
              <a:ext cx="1216862" cy="14677"/>
            </a:xfrm>
            <a:custGeom>
              <a:avLst/>
              <a:pathLst>
                <a:path w="1216862" h="14677">
                  <a:moveTo>
                    <a:pt x="0" y="14677"/>
                  </a:moveTo>
                  <a:lnTo>
                    <a:pt x="173837" y="14677"/>
                  </a:lnTo>
                  <a:lnTo>
                    <a:pt x="347675" y="14677"/>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51" name="pl51"/>
            <p:cNvSpPr/>
            <p:nvPr/>
          </p:nvSpPr>
          <p:spPr>
            <a:xfrm>
              <a:off x="756014" y="2627884"/>
              <a:ext cx="1216862" cy="14677"/>
            </a:xfrm>
            <a:custGeom>
              <a:avLst/>
              <a:pathLst>
                <a:path w="1216862" h="14677">
                  <a:moveTo>
                    <a:pt x="0" y="14677"/>
                  </a:moveTo>
                  <a:lnTo>
                    <a:pt x="173837" y="14677"/>
                  </a:lnTo>
                  <a:lnTo>
                    <a:pt x="347675" y="14677"/>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52" name="pl52"/>
            <p:cNvSpPr/>
            <p:nvPr/>
          </p:nvSpPr>
          <p:spPr>
            <a:xfrm>
              <a:off x="695171"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3" name="tx53"/>
            <p:cNvSpPr/>
            <p:nvPr/>
          </p:nvSpPr>
          <p:spPr>
            <a:xfrm>
              <a:off x="725884"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4" name="tx54"/>
            <p:cNvSpPr/>
            <p:nvPr/>
          </p:nvSpPr>
          <p:spPr>
            <a:xfrm>
              <a:off x="899722"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073559"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 name="tx56"/>
            <p:cNvSpPr/>
            <p:nvPr/>
          </p:nvSpPr>
          <p:spPr>
            <a:xfrm>
              <a:off x="1247397"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7" name="tx57"/>
            <p:cNvSpPr/>
            <p:nvPr/>
          </p:nvSpPr>
          <p:spPr>
            <a:xfrm>
              <a:off x="1421234"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 name="tx58"/>
            <p:cNvSpPr/>
            <p:nvPr/>
          </p:nvSpPr>
          <p:spPr>
            <a:xfrm>
              <a:off x="1595072"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 name="tx59"/>
            <p:cNvSpPr/>
            <p:nvPr/>
          </p:nvSpPr>
          <p:spPr>
            <a:xfrm>
              <a:off x="1768910"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0" name="tx60"/>
            <p:cNvSpPr/>
            <p:nvPr/>
          </p:nvSpPr>
          <p:spPr>
            <a:xfrm>
              <a:off x="1942747"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1" name="rc61"/>
            <p:cNvSpPr/>
            <p:nvPr/>
          </p:nvSpPr>
          <p:spPr>
            <a:xfrm>
              <a:off x="695171" y="2961495"/>
              <a:ext cx="1338549" cy="758823"/>
            </a:xfrm>
            <a:prstGeom prst="rect">
              <a:avLst/>
            </a:prstGeom>
            <a:solidFill>
              <a:srgbClr val="EBEBEB">
                <a:alpha val="100000"/>
              </a:srgbClr>
            </a:solidFill>
          </p:spPr>
          <p:txBody>
            <a:bodyPr/>
            <a:lstStyle/>
            <a:p/>
          </p:txBody>
        </p:sp>
        <p:sp>
          <p:nvSpPr>
            <p:cNvPr id="62" name="pl62"/>
            <p:cNvSpPr/>
            <p:nvPr/>
          </p:nvSpPr>
          <p:spPr>
            <a:xfrm>
              <a:off x="695171" y="35023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13542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4" name="pl64"/>
            <p:cNvSpPr/>
            <p:nvPr/>
          </p:nvSpPr>
          <p:spPr>
            <a:xfrm>
              <a:off x="695171"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31889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6" name="pl66"/>
            <p:cNvSpPr/>
            <p:nvPr/>
          </p:nvSpPr>
          <p:spPr>
            <a:xfrm>
              <a:off x="75601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2985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0368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27752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45136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62520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79903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97287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56014" y="362711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75" name="pl75"/>
            <p:cNvSpPr/>
            <p:nvPr/>
          </p:nvSpPr>
          <p:spPr>
            <a:xfrm>
              <a:off x="756014"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76" name="pl76"/>
            <p:cNvSpPr/>
            <p:nvPr/>
          </p:nvSpPr>
          <p:spPr>
            <a:xfrm>
              <a:off x="756014"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77" name="pl77"/>
            <p:cNvSpPr/>
            <p:nvPr/>
          </p:nvSpPr>
          <p:spPr>
            <a:xfrm>
              <a:off x="756014" y="362711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78" name="pl78"/>
            <p:cNvSpPr/>
            <p:nvPr/>
          </p:nvSpPr>
          <p:spPr>
            <a:xfrm>
              <a:off x="756014"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79" name="pl79"/>
            <p:cNvSpPr/>
            <p:nvPr/>
          </p:nvSpPr>
          <p:spPr>
            <a:xfrm>
              <a:off x="756014"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80" name="pl80"/>
            <p:cNvSpPr/>
            <p:nvPr/>
          </p:nvSpPr>
          <p:spPr>
            <a:xfrm>
              <a:off x="695171"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81" name="tx81"/>
            <p:cNvSpPr/>
            <p:nvPr/>
          </p:nvSpPr>
          <p:spPr>
            <a:xfrm>
              <a:off x="72588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899722"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073559"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1247397"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142123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595072"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7" name="tx87"/>
            <p:cNvSpPr/>
            <p:nvPr/>
          </p:nvSpPr>
          <p:spPr>
            <a:xfrm>
              <a:off x="1768910"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1942747"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rc89"/>
            <p:cNvSpPr/>
            <p:nvPr/>
          </p:nvSpPr>
          <p:spPr>
            <a:xfrm>
              <a:off x="695171" y="4004760"/>
              <a:ext cx="1338549" cy="758823"/>
            </a:xfrm>
            <a:prstGeom prst="rect">
              <a:avLst/>
            </a:prstGeom>
            <a:solidFill>
              <a:srgbClr val="EBEBEB">
                <a:alpha val="100000"/>
              </a:srgbClr>
            </a:solidFill>
          </p:spPr>
          <p:txBody>
            <a:bodyPr/>
            <a:lstStyle/>
            <a:p/>
          </p:txBody>
        </p:sp>
        <p:sp>
          <p:nvSpPr>
            <p:cNvPr id="90" name="pl90"/>
            <p:cNvSpPr/>
            <p:nvPr/>
          </p:nvSpPr>
          <p:spPr>
            <a:xfrm>
              <a:off x="695171" y="454562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1" name="pl91"/>
            <p:cNvSpPr/>
            <p:nvPr/>
          </p:nvSpPr>
          <p:spPr>
            <a:xfrm>
              <a:off x="695171" y="417868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2" name="pl92"/>
            <p:cNvSpPr/>
            <p:nvPr/>
          </p:nvSpPr>
          <p:spPr>
            <a:xfrm>
              <a:off x="695171"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36215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94" name="pl94"/>
            <p:cNvSpPr/>
            <p:nvPr/>
          </p:nvSpPr>
          <p:spPr>
            <a:xfrm>
              <a:off x="75601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2985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0368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27752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45136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62520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79903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97287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56014" y="4670382"/>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103" name="pl103"/>
            <p:cNvSpPr/>
            <p:nvPr/>
          </p:nvSpPr>
          <p:spPr>
            <a:xfrm>
              <a:off x="756014" y="4699737"/>
              <a:ext cx="1216862" cy="29354"/>
            </a:xfrm>
            <a:custGeom>
              <a:avLst/>
              <a:pathLst>
                <a:path w="1216862" h="29354">
                  <a:moveTo>
                    <a:pt x="0" y="0"/>
                  </a:moveTo>
                  <a:lnTo>
                    <a:pt x="173837" y="29354"/>
                  </a:lnTo>
                  <a:lnTo>
                    <a:pt x="347675" y="14677"/>
                  </a:lnTo>
                  <a:lnTo>
                    <a:pt x="521512" y="29354"/>
                  </a:lnTo>
                  <a:lnTo>
                    <a:pt x="695350" y="14677"/>
                  </a:lnTo>
                  <a:lnTo>
                    <a:pt x="869187" y="14677"/>
                  </a:lnTo>
                  <a:lnTo>
                    <a:pt x="1043025" y="0"/>
                  </a:lnTo>
                  <a:lnTo>
                    <a:pt x="1216862" y="29354"/>
                  </a:lnTo>
                </a:path>
              </a:pathLst>
            </a:custGeom>
            <a:ln w="40651" cap="flat">
              <a:solidFill>
                <a:srgbClr val="BEBEBE">
                  <a:alpha val="69803"/>
                </a:srgbClr>
              </a:solidFill>
              <a:prstDash val="solid"/>
              <a:round/>
            </a:ln>
          </p:spPr>
          <p:txBody>
            <a:bodyPr/>
            <a:lstStyle/>
            <a:p/>
          </p:txBody>
        </p:sp>
        <p:sp>
          <p:nvSpPr>
            <p:cNvPr id="104" name="pl104"/>
            <p:cNvSpPr/>
            <p:nvPr/>
          </p:nvSpPr>
          <p:spPr>
            <a:xfrm>
              <a:off x="756014" y="4699737"/>
              <a:ext cx="1216862" cy="29354"/>
            </a:xfrm>
            <a:custGeom>
              <a:avLst/>
              <a:pathLst>
                <a:path w="1216862" h="29354">
                  <a:moveTo>
                    <a:pt x="0" y="0"/>
                  </a:moveTo>
                  <a:lnTo>
                    <a:pt x="173837" y="29354"/>
                  </a:lnTo>
                  <a:lnTo>
                    <a:pt x="347675" y="14677"/>
                  </a:lnTo>
                  <a:lnTo>
                    <a:pt x="521512" y="29354"/>
                  </a:lnTo>
                  <a:lnTo>
                    <a:pt x="695350" y="14677"/>
                  </a:lnTo>
                  <a:lnTo>
                    <a:pt x="869187" y="14677"/>
                  </a:lnTo>
                  <a:lnTo>
                    <a:pt x="1043025" y="0"/>
                  </a:lnTo>
                  <a:lnTo>
                    <a:pt x="1216862" y="29354"/>
                  </a:lnTo>
                </a:path>
              </a:pathLst>
            </a:custGeom>
            <a:ln w="35231" cap="flat">
              <a:solidFill>
                <a:srgbClr val="BEBEBE">
                  <a:alpha val="69803"/>
                </a:srgbClr>
              </a:solidFill>
              <a:prstDash val="solid"/>
              <a:round/>
            </a:ln>
          </p:spPr>
          <p:txBody>
            <a:bodyPr/>
            <a:lstStyle/>
            <a:p/>
          </p:txBody>
        </p:sp>
        <p:sp>
          <p:nvSpPr>
            <p:cNvPr id="105" name="pl105"/>
            <p:cNvSpPr/>
            <p:nvPr/>
          </p:nvSpPr>
          <p:spPr>
            <a:xfrm>
              <a:off x="756014" y="4670382"/>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106" name="pl106"/>
            <p:cNvSpPr/>
            <p:nvPr/>
          </p:nvSpPr>
          <p:spPr>
            <a:xfrm>
              <a:off x="756014" y="4699737"/>
              <a:ext cx="1216862" cy="29354"/>
            </a:xfrm>
            <a:custGeom>
              <a:avLst/>
              <a:pathLst>
                <a:path w="1216862" h="29354">
                  <a:moveTo>
                    <a:pt x="0" y="0"/>
                  </a:moveTo>
                  <a:lnTo>
                    <a:pt x="173837" y="29354"/>
                  </a:lnTo>
                  <a:lnTo>
                    <a:pt x="347675" y="14677"/>
                  </a:lnTo>
                  <a:lnTo>
                    <a:pt x="521512" y="29354"/>
                  </a:lnTo>
                  <a:lnTo>
                    <a:pt x="695350" y="14677"/>
                  </a:lnTo>
                  <a:lnTo>
                    <a:pt x="869187" y="14677"/>
                  </a:lnTo>
                  <a:lnTo>
                    <a:pt x="1043025" y="0"/>
                  </a:lnTo>
                  <a:lnTo>
                    <a:pt x="1216862" y="29354"/>
                  </a:lnTo>
                </a:path>
              </a:pathLst>
            </a:custGeom>
            <a:ln w="40651" cap="flat">
              <a:solidFill>
                <a:srgbClr val="000000">
                  <a:alpha val="100000"/>
                </a:srgbClr>
              </a:solidFill>
              <a:prstDash val="solid"/>
              <a:round/>
            </a:ln>
          </p:spPr>
          <p:txBody>
            <a:bodyPr/>
            <a:lstStyle/>
            <a:p/>
          </p:txBody>
        </p:sp>
        <p:sp>
          <p:nvSpPr>
            <p:cNvPr id="107" name="pl107"/>
            <p:cNvSpPr/>
            <p:nvPr/>
          </p:nvSpPr>
          <p:spPr>
            <a:xfrm>
              <a:off x="756014" y="4699737"/>
              <a:ext cx="1216862" cy="29354"/>
            </a:xfrm>
            <a:custGeom>
              <a:avLst/>
              <a:pathLst>
                <a:path w="1216862" h="29354">
                  <a:moveTo>
                    <a:pt x="0" y="0"/>
                  </a:moveTo>
                  <a:lnTo>
                    <a:pt x="173837" y="29354"/>
                  </a:lnTo>
                  <a:lnTo>
                    <a:pt x="347675" y="14677"/>
                  </a:lnTo>
                  <a:lnTo>
                    <a:pt x="521512" y="29354"/>
                  </a:lnTo>
                  <a:lnTo>
                    <a:pt x="695350" y="14677"/>
                  </a:lnTo>
                  <a:lnTo>
                    <a:pt x="869187" y="14677"/>
                  </a:lnTo>
                  <a:lnTo>
                    <a:pt x="1043025" y="0"/>
                  </a:lnTo>
                  <a:lnTo>
                    <a:pt x="1216862" y="29354"/>
                  </a:lnTo>
                </a:path>
              </a:pathLst>
            </a:custGeom>
            <a:ln w="35231" cap="flat">
              <a:solidFill>
                <a:srgbClr val="F26A21">
                  <a:alpha val="100000"/>
                </a:srgbClr>
              </a:solidFill>
              <a:prstDash val="solid"/>
              <a:round/>
            </a:ln>
          </p:spPr>
          <p:txBody>
            <a:bodyPr/>
            <a:lstStyle/>
            <a:p/>
          </p:txBody>
        </p:sp>
        <p:sp>
          <p:nvSpPr>
            <p:cNvPr id="108" name="pl108"/>
            <p:cNvSpPr/>
            <p:nvPr/>
          </p:nvSpPr>
          <p:spPr>
            <a:xfrm>
              <a:off x="695171"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09" name="tx109"/>
            <p:cNvSpPr/>
            <p:nvPr/>
          </p:nvSpPr>
          <p:spPr>
            <a:xfrm>
              <a:off x="725884" y="45367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0" name="tx110"/>
            <p:cNvSpPr/>
            <p:nvPr/>
          </p:nvSpPr>
          <p:spPr>
            <a:xfrm>
              <a:off x="899722"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073559" y="4551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2" name="tx112"/>
            <p:cNvSpPr/>
            <p:nvPr/>
          </p:nvSpPr>
          <p:spPr>
            <a:xfrm>
              <a:off x="1247397"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3" name="tx113"/>
            <p:cNvSpPr/>
            <p:nvPr/>
          </p:nvSpPr>
          <p:spPr>
            <a:xfrm>
              <a:off x="1421234" y="4551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4" name="tx114"/>
            <p:cNvSpPr/>
            <p:nvPr/>
          </p:nvSpPr>
          <p:spPr>
            <a:xfrm>
              <a:off x="1595072" y="4551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5" name="tx115"/>
            <p:cNvSpPr/>
            <p:nvPr/>
          </p:nvSpPr>
          <p:spPr>
            <a:xfrm>
              <a:off x="1768910" y="45367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6" name="tx116"/>
            <p:cNvSpPr/>
            <p:nvPr/>
          </p:nvSpPr>
          <p:spPr>
            <a:xfrm>
              <a:off x="1942747"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7" name="rc117"/>
            <p:cNvSpPr/>
            <p:nvPr/>
          </p:nvSpPr>
          <p:spPr>
            <a:xfrm>
              <a:off x="695171" y="5048025"/>
              <a:ext cx="1338549" cy="758823"/>
            </a:xfrm>
            <a:prstGeom prst="rect">
              <a:avLst/>
            </a:prstGeom>
            <a:solidFill>
              <a:srgbClr val="EBEBEB">
                <a:alpha val="100000"/>
              </a:srgbClr>
            </a:solidFill>
          </p:spPr>
          <p:txBody>
            <a:bodyPr/>
            <a:lstStyle/>
            <a:p/>
          </p:txBody>
        </p:sp>
        <p:sp>
          <p:nvSpPr>
            <p:cNvPr id="118" name="pl118"/>
            <p:cNvSpPr/>
            <p:nvPr/>
          </p:nvSpPr>
          <p:spPr>
            <a:xfrm>
              <a:off x="695171" y="55888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19" name="pl119"/>
            <p:cNvSpPr/>
            <p:nvPr/>
          </p:nvSpPr>
          <p:spPr>
            <a:xfrm>
              <a:off x="695171" y="522195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20" name="pl120"/>
            <p:cNvSpPr/>
            <p:nvPr/>
          </p:nvSpPr>
          <p:spPr>
            <a:xfrm>
              <a:off x="695171" y="57723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21" name="pl121"/>
            <p:cNvSpPr/>
            <p:nvPr/>
          </p:nvSpPr>
          <p:spPr>
            <a:xfrm>
              <a:off x="695171" y="540542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22" name="pl122"/>
            <p:cNvSpPr/>
            <p:nvPr/>
          </p:nvSpPr>
          <p:spPr>
            <a:xfrm>
              <a:off x="75601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92985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110368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127752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145136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162520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179903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197287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756014" y="571364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131" name="pl131"/>
            <p:cNvSpPr/>
            <p:nvPr/>
          </p:nvSpPr>
          <p:spPr>
            <a:xfrm>
              <a:off x="756014" y="5698970"/>
              <a:ext cx="1216862" cy="44032"/>
            </a:xfrm>
            <a:custGeom>
              <a:avLst/>
              <a:pathLst>
                <a:path w="1216862" h="44032">
                  <a:moveTo>
                    <a:pt x="0" y="44032"/>
                  </a:moveTo>
                  <a:lnTo>
                    <a:pt x="173837" y="29354"/>
                  </a:lnTo>
                  <a:lnTo>
                    <a:pt x="347675" y="14677"/>
                  </a:lnTo>
                  <a:lnTo>
                    <a:pt x="521512" y="29354"/>
                  </a:lnTo>
                  <a:lnTo>
                    <a:pt x="695350" y="29354"/>
                  </a:lnTo>
                  <a:lnTo>
                    <a:pt x="869187" y="14677"/>
                  </a:lnTo>
                  <a:lnTo>
                    <a:pt x="1043025" y="14677"/>
                  </a:lnTo>
                  <a:lnTo>
                    <a:pt x="1216862" y="0"/>
                  </a:lnTo>
                </a:path>
              </a:pathLst>
            </a:custGeom>
            <a:ln w="40651" cap="flat">
              <a:solidFill>
                <a:srgbClr val="BEBEBE">
                  <a:alpha val="69803"/>
                </a:srgbClr>
              </a:solidFill>
              <a:prstDash val="solid"/>
              <a:round/>
            </a:ln>
          </p:spPr>
          <p:txBody>
            <a:bodyPr/>
            <a:lstStyle/>
            <a:p/>
          </p:txBody>
        </p:sp>
        <p:sp>
          <p:nvSpPr>
            <p:cNvPr id="132" name="pl132"/>
            <p:cNvSpPr/>
            <p:nvPr/>
          </p:nvSpPr>
          <p:spPr>
            <a:xfrm>
              <a:off x="756014" y="5698970"/>
              <a:ext cx="1216862" cy="44032"/>
            </a:xfrm>
            <a:custGeom>
              <a:avLst/>
              <a:pathLst>
                <a:path w="1216862" h="44032">
                  <a:moveTo>
                    <a:pt x="0" y="44032"/>
                  </a:moveTo>
                  <a:lnTo>
                    <a:pt x="173837" y="29354"/>
                  </a:lnTo>
                  <a:lnTo>
                    <a:pt x="347675" y="14677"/>
                  </a:lnTo>
                  <a:lnTo>
                    <a:pt x="521512" y="29354"/>
                  </a:lnTo>
                  <a:lnTo>
                    <a:pt x="695350" y="29354"/>
                  </a:lnTo>
                  <a:lnTo>
                    <a:pt x="869187" y="14677"/>
                  </a:lnTo>
                  <a:lnTo>
                    <a:pt x="1043025" y="14677"/>
                  </a:lnTo>
                  <a:lnTo>
                    <a:pt x="1216862" y="0"/>
                  </a:lnTo>
                </a:path>
              </a:pathLst>
            </a:custGeom>
            <a:ln w="35231" cap="flat">
              <a:solidFill>
                <a:srgbClr val="BEBEBE">
                  <a:alpha val="69803"/>
                </a:srgbClr>
              </a:solidFill>
              <a:prstDash val="solid"/>
              <a:round/>
            </a:ln>
          </p:spPr>
          <p:txBody>
            <a:bodyPr/>
            <a:lstStyle/>
            <a:p/>
          </p:txBody>
        </p:sp>
        <p:sp>
          <p:nvSpPr>
            <p:cNvPr id="133" name="pl133"/>
            <p:cNvSpPr/>
            <p:nvPr/>
          </p:nvSpPr>
          <p:spPr>
            <a:xfrm>
              <a:off x="756014" y="571364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134" name="pl134"/>
            <p:cNvSpPr/>
            <p:nvPr/>
          </p:nvSpPr>
          <p:spPr>
            <a:xfrm>
              <a:off x="756014" y="5698970"/>
              <a:ext cx="1216862" cy="44032"/>
            </a:xfrm>
            <a:custGeom>
              <a:avLst/>
              <a:pathLst>
                <a:path w="1216862" h="44032">
                  <a:moveTo>
                    <a:pt x="0" y="44032"/>
                  </a:moveTo>
                  <a:lnTo>
                    <a:pt x="173837" y="29354"/>
                  </a:lnTo>
                  <a:lnTo>
                    <a:pt x="347675" y="14677"/>
                  </a:lnTo>
                  <a:lnTo>
                    <a:pt x="521512" y="29354"/>
                  </a:lnTo>
                  <a:lnTo>
                    <a:pt x="695350" y="29354"/>
                  </a:lnTo>
                  <a:lnTo>
                    <a:pt x="869187" y="14677"/>
                  </a:lnTo>
                  <a:lnTo>
                    <a:pt x="1043025" y="14677"/>
                  </a:lnTo>
                  <a:lnTo>
                    <a:pt x="1216862" y="0"/>
                  </a:lnTo>
                </a:path>
              </a:pathLst>
            </a:custGeom>
            <a:ln w="40651" cap="flat">
              <a:solidFill>
                <a:srgbClr val="000000">
                  <a:alpha val="100000"/>
                </a:srgbClr>
              </a:solidFill>
              <a:prstDash val="solid"/>
              <a:round/>
            </a:ln>
          </p:spPr>
          <p:txBody>
            <a:bodyPr/>
            <a:lstStyle/>
            <a:p/>
          </p:txBody>
        </p:sp>
        <p:sp>
          <p:nvSpPr>
            <p:cNvPr id="135" name="pl135"/>
            <p:cNvSpPr/>
            <p:nvPr/>
          </p:nvSpPr>
          <p:spPr>
            <a:xfrm>
              <a:off x="756014" y="5698970"/>
              <a:ext cx="1216862" cy="44032"/>
            </a:xfrm>
            <a:custGeom>
              <a:avLst/>
              <a:pathLst>
                <a:path w="1216862" h="44032">
                  <a:moveTo>
                    <a:pt x="0" y="44032"/>
                  </a:moveTo>
                  <a:lnTo>
                    <a:pt x="173837" y="29354"/>
                  </a:lnTo>
                  <a:lnTo>
                    <a:pt x="347675" y="14677"/>
                  </a:lnTo>
                  <a:lnTo>
                    <a:pt x="521512" y="29354"/>
                  </a:lnTo>
                  <a:lnTo>
                    <a:pt x="695350" y="29354"/>
                  </a:lnTo>
                  <a:lnTo>
                    <a:pt x="869187" y="14677"/>
                  </a:lnTo>
                  <a:lnTo>
                    <a:pt x="1043025" y="14677"/>
                  </a:lnTo>
                  <a:lnTo>
                    <a:pt x="1216862" y="0"/>
                  </a:lnTo>
                </a:path>
              </a:pathLst>
            </a:custGeom>
            <a:ln w="35231" cap="flat">
              <a:solidFill>
                <a:srgbClr val="F26A21">
                  <a:alpha val="100000"/>
                </a:srgbClr>
              </a:solidFill>
              <a:prstDash val="solid"/>
              <a:round/>
            </a:ln>
          </p:spPr>
          <p:txBody>
            <a:bodyPr/>
            <a:lstStyle/>
            <a:p/>
          </p:txBody>
        </p:sp>
        <p:sp>
          <p:nvSpPr>
            <p:cNvPr id="136" name="pl136"/>
            <p:cNvSpPr/>
            <p:nvPr/>
          </p:nvSpPr>
          <p:spPr>
            <a:xfrm>
              <a:off x="695171" y="577235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37" name="tx137"/>
            <p:cNvSpPr/>
            <p:nvPr/>
          </p:nvSpPr>
          <p:spPr>
            <a:xfrm>
              <a:off x="725884" y="55799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38" name="tx138"/>
            <p:cNvSpPr/>
            <p:nvPr/>
          </p:nvSpPr>
          <p:spPr>
            <a:xfrm>
              <a:off x="899722" y="55652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39" name="tx139"/>
            <p:cNvSpPr/>
            <p:nvPr/>
          </p:nvSpPr>
          <p:spPr>
            <a:xfrm>
              <a:off x="1073559" y="55506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0" name="tx140"/>
            <p:cNvSpPr/>
            <p:nvPr/>
          </p:nvSpPr>
          <p:spPr>
            <a:xfrm>
              <a:off x="1247397" y="55652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1" name="tx141"/>
            <p:cNvSpPr/>
            <p:nvPr/>
          </p:nvSpPr>
          <p:spPr>
            <a:xfrm>
              <a:off x="1421234" y="55652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2" name="tx142"/>
            <p:cNvSpPr/>
            <p:nvPr/>
          </p:nvSpPr>
          <p:spPr>
            <a:xfrm>
              <a:off x="1595072" y="55506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3" name="tx143"/>
            <p:cNvSpPr/>
            <p:nvPr/>
          </p:nvSpPr>
          <p:spPr>
            <a:xfrm>
              <a:off x="1768910" y="55506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4" name="tx144"/>
            <p:cNvSpPr/>
            <p:nvPr/>
          </p:nvSpPr>
          <p:spPr>
            <a:xfrm>
              <a:off x="1942747" y="55359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45" name="rc145"/>
            <p:cNvSpPr/>
            <p:nvPr/>
          </p:nvSpPr>
          <p:spPr>
            <a:xfrm>
              <a:off x="2103309" y="874964"/>
              <a:ext cx="1338549" cy="758823"/>
            </a:xfrm>
            <a:prstGeom prst="rect">
              <a:avLst/>
            </a:prstGeom>
            <a:solidFill>
              <a:srgbClr val="EBEBEB">
                <a:alpha val="100000"/>
              </a:srgbClr>
            </a:solidFill>
          </p:spPr>
          <p:txBody>
            <a:bodyPr/>
            <a:lstStyle/>
            <a:p/>
          </p:txBody>
        </p:sp>
        <p:sp>
          <p:nvSpPr>
            <p:cNvPr id="146" name="pl146"/>
            <p:cNvSpPr/>
            <p:nvPr/>
          </p:nvSpPr>
          <p:spPr>
            <a:xfrm>
              <a:off x="2103309" y="141582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47" name="pl147"/>
            <p:cNvSpPr/>
            <p:nvPr/>
          </p:nvSpPr>
          <p:spPr>
            <a:xfrm>
              <a:off x="2103309" y="104889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48" name="pl148"/>
            <p:cNvSpPr/>
            <p:nvPr/>
          </p:nvSpPr>
          <p:spPr>
            <a:xfrm>
              <a:off x="2103309"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49" name="pl149"/>
            <p:cNvSpPr/>
            <p:nvPr/>
          </p:nvSpPr>
          <p:spPr>
            <a:xfrm>
              <a:off x="2103309" y="123236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50" name="pl150"/>
            <p:cNvSpPr/>
            <p:nvPr/>
          </p:nvSpPr>
          <p:spPr>
            <a:xfrm>
              <a:off x="216415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33798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51182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26856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285950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0333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20717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3810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164152" y="1540586"/>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159" name="pl159"/>
            <p:cNvSpPr/>
            <p:nvPr/>
          </p:nvSpPr>
          <p:spPr>
            <a:xfrm>
              <a:off x="2164152" y="1569941"/>
              <a:ext cx="1216862" cy="29354"/>
            </a:xfrm>
            <a:custGeom>
              <a:avLst/>
              <a:pathLst>
                <a:path w="1216862" h="29354">
                  <a:moveTo>
                    <a:pt x="0" y="14677"/>
                  </a:moveTo>
                  <a:lnTo>
                    <a:pt x="173837" y="0"/>
                  </a:lnTo>
                  <a:lnTo>
                    <a:pt x="347675" y="29354"/>
                  </a:lnTo>
                  <a:lnTo>
                    <a:pt x="521512" y="29354"/>
                  </a:lnTo>
                  <a:lnTo>
                    <a:pt x="695350" y="29354"/>
                  </a:lnTo>
                  <a:lnTo>
                    <a:pt x="869187" y="29354"/>
                  </a:lnTo>
                  <a:lnTo>
                    <a:pt x="1043025" y="14677"/>
                  </a:lnTo>
                  <a:lnTo>
                    <a:pt x="1216862" y="29354"/>
                  </a:lnTo>
                </a:path>
              </a:pathLst>
            </a:custGeom>
            <a:ln w="40651" cap="flat">
              <a:solidFill>
                <a:srgbClr val="BEBEBE">
                  <a:alpha val="69803"/>
                </a:srgbClr>
              </a:solidFill>
              <a:prstDash val="solid"/>
              <a:round/>
            </a:ln>
          </p:spPr>
          <p:txBody>
            <a:bodyPr/>
            <a:lstStyle/>
            <a:p/>
          </p:txBody>
        </p:sp>
        <p:sp>
          <p:nvSpPr>
            <p:cNvPr id="160" name="pl160"/>
            <p:cNvSpPr/>
            <p:nvPr/>
          </p:nvSpPr>
          <p:spPr>
            <a:xfrm>
              <a:off x="2164152" y="1569941"/>
              <a:ext cx="1216862" cy="29354"/>
            </a:xfrm>
            <a:custGeom>
              <a:avLst/>
              <a:pathLst>
                <a:path w="1216862" h="29354">
                  <a:moveTo>
                    <a:pt x="0" y="14677"/>
                  </a:moveTo>
                  <a:lnTo>
                    <a:pt x="173837" y="0"/>
                  </a:lnTo>
                  <a:lnTo>
                    <a:pt x="347675" y="29354"/>
                  </a:lnTo>
                  <a:lnTo>
                    <a:pt x="521512" y="29354"/>
                  </a:lnTo>
                  <a:lnTo>
                    <a:pt x="695350" y="29354"/>
                  </a:lnTo>
                  <a:lnTo>
                    <a:pt x="869187" y="29354"/>
                  </a:lnTo>
                  <a:lnTo>
                    <a:pt x="1043025" y="14677"/>
                  </a:lnTo>
                  <a:lnTo>
                    <a:pt x="1216862" y="29354"/>
                  </a:lnTo>
                </a:path>
              </a:pathLst>
            </a:custGeom>
            <a:ln w="35231" cap="flat">
              <a:solidFill>
                <a:srgbClr val="BEBEBE">
                  <a:alpha val="69803"/>
                </a:srgbClr>
              </a:solidFill>
              <a:prstDash val="solid"/>
              <a:round/>
            </a:ln>
          </p:spPr>
          <p:txBody>
            <a:bodyPr/>
            <a:lstStyle/>
            <a:p/>
          </p:txBody>
        </p:sp>
        <p:sp>
          <p:nvSpPr>
            <p:cNvPr id="161" name="pl161"/>
            <p:cNvSpPr/>
            <p:nvPr/>
          </p:nvSpPr>
          <p:spPr>
            <a:xfrm>
              <a:off x="2164152" y="1540586"/>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162" name="pl162"/>
            <p:cNvSpPr/>
            <p:nvPr/>
          </p:nvSpPr>
          <p:spPr>
            <a:xfrm>
              <a:off x="2164152" y="1569941"/>
              <a:ext cx="1216862" cy="29354"/>
            </a:xfrm>
            <a:custGeom>
              <a:avLst/>
              <a:pathLst>
                <a:path w="1216862" h="29354">
                  <a:moveTo>
                    <a:pt x="0" y="14677"/>
                  </a:moveTo>
                  <a:lnTo>
                    <a:pt x="173837" y="0"/>
                  </a:lnTo>
                  <a:lnTo>
                    <a:pt x="347675" y="29354"/>
                  </a:lnTo>
                  <a:lnTo>
                    <a:pt x="521512" y="29354"/>
                  </a:lnTo>
                  <a:lnTo>
                    <a:pt x="695350" y="29354"/>
                  </a:lnTo>
                  <a:lnTo>
                    <a:pt x="869187" y="29354"/>
                  </a:lnTo>
                  <a:lnTo>
                    <a:pt x="1043025" y="14677"/>
                  </a:lnTo>
                  <a:lnTo>
                    <a:pt x="1216862" y="29354"/>
                  </a:lnTo>
                </a:path>
              </a:pathLst>
            </a:custGeom>
            <a:ln w="40651" cap="flat">
              <a:solidFill>
                <a:srgbClr val="000000">
                  <a:alpha val="100000"/>
                </a:srgbClr>
              </a:solidFill>
              <a:prstDash val="solid"/>
              <a:round/>
            </a:ln>
          </p:spPr>
          <p:txBody>
            <a:bodyPr/>
            <a:lstStyle/>
            <a:p/>
          </p:txBody>
        </p:sp>
        <p:sp>
          <p:nvSpPr>
            <p:cNvPr id="163" name="pl163"/>
            <p:cNvSpPr/>
            <p:nvPr/>
          </p:nvSpPr>
          <p:spPr>
            <a:xfrm>
              <a:off x="2164152" y="1569941"/>
              <a:ext cx="1216862" cy="29354"/>
            </a:xfrm>
            <a:custGeom>
              <a:avLst/>
              <a:pathLst>
                <a:path w="1216862" h="29354">
                  <a:moveTo>
                    <a:pt x="0" y="14677"/>
                  </a:moveTo>
                  <a:lnTo>
                    <a:pt x="173837" y="0"/>
                  </a:lnTo>
                  <a:lnTo>
                    <a:pt x="347675" y="29354"/>
                  </a:lnTo>
                  <a:lnTo>
                    <a:pt x="521512" y="29354"/>
                  </a:lnTo>
                  <a:lnTo>
                    <a:pt x="695350" y="29354"/>
                  </a:lnTo>
                  <a:lnTo>
                    <a:pt x="869187" y="29354"/>
                  </a:lnTo>
                  <a:lnTo>
                    <a:pt x="1043025" y="14677"/>
                  </a:lnTo>
                  <a:lnTo>
                    <a:pt x="1216862" y="29354"/>
                  </a:lnTo>
                </a:path>
              </a:pathLst>
            </a:custGeom>
            <a:ln w="35231" cap="flat">
              <a:solidFill>
                <a:srgbClr val="F26A21">
                  <a:alpha val="100000"/>
                </a:srgbClr>
              </a:solidFill>
              <a:prstDash val="solid"/>
              <a:round/>
            </a:ln>
          </p:spPr>
          <p:txBody>
            <a:bodyPr/>
            <a:lstStyle/>
            <a:p/>
          </p:txBody>
        </p:sp>
        <p:sp>
          <p:nvSpPr>
            <p:cNvPr id="164" name="pl164"/>
            <p:cNvSpPr/>
            <p:nvPr/>
          </p:nvSpPr>
          <p:spPr>
            <a:xfrm>
              <a:off x="2103309"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65" name="tx165"/>
            <p:cNvSpPr/>
            <p:nvPr/>
          </p:nvSpPr>
          <p:spPr>
            <a:xfrm>
              <a:off x="2134022" y="1421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66" name="tx166"/>
            <p:cNvSpPr/>
            <p:nvPr/>
          </p:nvSpPr>
          <p:spPr>
            <a:xfrm>
              <a:off x="2307860"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7" name="tx167"/>
            <p:cNvSpPr/>
            <p:nvPr/>
          </p:nvSpPr>
          <p:spPr>
            <a:xfrm>
              <a:off x="2481698"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8" name="tx168"/>
            <p:cNvSpPr/>
            <p:nvPr/>
          </p:nvSpPr>
          <p:spPr>
            <a:xfrm>
              <a:off x="2655535"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9" name="tx169"/>
            <p:cNvSpPr/>
            <p:nvPr/>
          </p:nvSpPr>
          <p:spPr>
            <a:xfrm>
              <a:off x="2829373"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0" name="tx170"/>
            <p:cNvSpPr/>
            <p:nvPr/>
          </p:nvSpPr>
          <p:spPr>
            <a:xfrm>
              <a:off x="3003210"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1" name="tx171"/>
            <p:cNvSpPr/>
            <p:nvPr/>
          </p:nvSpPr>
          <p:spPr>
            <a:xfrm>
              <a:off x="3177048" y="1421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72" name="tx172"/>
            <p:cNvSpPr/>
            <p:nvPr/>
          </p:nvSpPr>
          <p:spPr>
            <a:xfrm>
              <a:off x="3350885"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rc173"/>
            <p:cNvSpPr/>
            <p:nvPr/>
          </p:nvSpPr>
          <p:spPr>
            <a:xfrm>
              <a:off x="2103309" y="1918229"/>
              <a:ext cx="1338549" cy="758823"/>
            </a:xfrm>
            <a:prstGeom prst="rect">
              <a:avLst/>
            </a:prstGeom>
            <a:solidFill>
              <a:srgbClr val="EBEBEB">
                <a:alpha val="100000"/>
              </a:srgbClr>
            </a:solidFill>
          </p:spPr>
          <p:txBody>
            <a:bodyPr/>
            <a:lstStyle/>
            <a:p/>
          </p:txBody>
        </p:sp>
        <p:sp>
          <p:nvSpPr>
            <p:cNvPr id="174" name="pl174"/>
            <p:cNvSpPr/>
            <p:nvPr/>
          </p:nvSpPr>
          <p:spPr>
            <a:xfrm>
              <a:off x="2103309" y="24590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75" name="pl175"/>
            <p:cNvSpPr/>
            <p:nvPr/>
          </p:nvSpPr>
          <p:spPr>
            <a:xfrm>
              <a:off x="2103309" y="209215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76" name="pl176"/>
            <p:cNvSpPr/>
            <p:nvPr/>
          </p:nvSpPr>
          <p:spPr>
            <a:xfrm>
              <a:off x="2103309"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77" name="pl177"/>
            <p:cNvSpPr/>
            <p:nvPr/>
          </p:nvSpPr>
          <p:spPr>
            <a:xfrm>
              <a:off x="2103309" y="227562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78" name="pl178"/>
            <p:cNvSpPr/>
            <p:nvPr/>
          </p:nvSpPr>
          <p:spPr>
            <a:xfrm>
              <a:off x="216415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33798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51182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26856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285950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0333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20717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3810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164152" y="2583851"/>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187" name="pl187"/>
            <p:cNvSpPr/>
            <p:nvPr/>
          </p:nvSpPr>
          <p:spPr>
            <a:xfrm>
              <a:off x="2164152" y="2613206"/>
              <a:ext cx="1216862" cy="14677"/>
            </a:xfrm>
            <a:custGeom>
              <a:avLst/>
              <a:pathLst>
                <a:path w="1216862" h="14677">
                  <a:moveTo>
                    <a:pt x="0" y="14677"/>
                  </a:moveTo>
                  <a:lnTo>
                    <a:pt x="173837" y="0"/>
                  </a:lnTo>
                  <a:lnTo>
                    <a:pt x="347675" y="14677"/>
                  </a:lnTo>
                  <a:lnTo>
                    <a:pt x="521512" y="14677"/>
                  </a:lnTo>
                  <a:lnTo>
                    <a:pt x="695350" y="14677"/>
                  </a:lnTo>
                  <a:lnTo>
                    <a:pt x="869187" y="14677"/>
                  </a:lnTo>
                  <a:lnTo>
                    <a:pt x="1043025" y="14677"/>
                  </a:lnTo>
                  <a:lnTo>
                    <a:pt x="1216862" y="14677"/>
                  </a:lnTo>
                </a:path>
              </a:pathLst>
            </a:custGeom>
            <a:ln w="40651" cap="flat">
              <a:solidFill>
                <a:srgbClr val="BEBEBE">
                  <a:alpha val="69803"/>
                </a:srgbClr>
              </a:solidFill>
              <a:prstDash val="solid"/>
              <a:round/>
            </a:ln>
          </p:spPr>
          <p:txBody>
            <a:bodyPr/>
            <a:lstStyle/>
            <a:p/>
          </p:txBody>
        </p:sp>
        <p:sp>
          <p:nvSpPr>
            <p:cNvPr id="188" name="pl188"/>
            <p:cNvSpPr/>
            <p:nvPr/>
          </p:nvSpPr>
          <p:spPr>
            <a:xfrm>
              <a:off x="2164152" y="2613206"/>
              <a:ext cx="1216862" cy="14677"/>
            </a:xfrm>
            <a:custGeom>
              <a:avLst/>
              <a:pathLst>
                <a:path w="1216862" h="14677">
                  <a:moveTo>
                    <a:pt x="0" y="14677"/>
                  </a:moveTo>
                  <a:lnTo>
                    <a:pt x="173837" y="0"/>
                  </a:lnTo>
                  <a:lnTo>
                    <a:pt x="347675" y="14677"/>
                  </a:lnTo>
                  <a:lnTo>
                    <a:pt x="521512" y="14677"/>
                  </a:lnTo>
                  <a:lnTo>
                    <a:pt x="695350" y="14677"/>
                  </a:lnTo>
                  <a:lnTo>
                    <a:pt x="869187" y="14677"/>
                  </a:lnTo>
                  <a:lnTo>
                    <a:pt x="1043025" y="14677"/>
                  </a:lnTo>
                  <a:lnTo>
                    <a:pt x="1216862" y="14677"/>
                  </a:lnTo>
                </a:path>
              </a:pathLst>
            </a:custGeom>
            <a:ln w="35231" cap="flat">
              <a:solidFill>
                <a:srgbClr val="BEBEBE">
                  <a:alpha val="69803"/>
                </a:srgbClr>
              </a:solidFill>
              <a:prstDash val="solid"/>
              <a:round/>
            </a:ln>
          </p:spPr>
          <p:txBody>
            <a:bodyPr/>
            <a:lstStyle/>
            <a:p/>
          </p:txBody>
        </p:sp>
        <p:sp>
          <p:nvSpPr>
            <p:cNvPr id="189" name="pl189"/>
            <p:cNvSpPr/>
            <p:nvPr/>
          </p:nvSpPr>
          <p:spPr>
            <a:xfrm>
              <a:off x="2164152" y="2583851"/>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190" name="pl190"/>
            <p:cNvSpPr/>
            <p:nvPr/>
          </p:nvSpPr>
          <p:spPr>
            <a:xfrm>
              <a:off x="2164152" y="2613206"/>
              <a:ext cx="1216862" cy="14677"/>
            </a:xfrm>
            <a:custGeom>
              <a:avLst/>
              <a:pathLst>
                <a:path w="1216862" h="14677">
                  <a:moveTo>
                    <a:pt x="0" y="14677"/>
                  </a:moveTo>
                  <a:lnTo>
                    <a:pt x="173837" y="0"/>
                  </a:lnTo>
                  <a:lnTo>
                    <a:pt x="347675" y="14677"/>
                  </a:lnTo>
                  <a:lnTo>
                    <a:pt x="521512" y="14677"/>
                  </a:lnTo>
                  <a:lnTo>
                    <a:pt x="695350" y="14677"/>
                  </a:lnTo>
                  <a:lnTo>
                    <a:pt x="869187" y="14677"/>
                  </a:lnTo>
                  <a:lnTo>
                    <a:pt x="1043025" y="14677"/>
                  </a:lnTo>
                  <a:lnTo>
                    <a:pt x="1216862" y="14677"/>
                  </a:lnTo>
                </a:path>
              </a:pathLst>
            </a:custGeom>
            <a:ln w="40651" cap="flat">
              <a:solidFill>
                <a:srgbClr val="000000">
                  <a:alpha val="100000"/>
                </a:srgbClr>
              </a:solidFill>
              <a:prstDash val="solid"/>
              <a:round/>
            </a:ln>
          </p:spPr>
          <p:txBody>
            <a:bodyPr/>
            <a:lstStyle/>
            <a:p/>
          </p:txBody>
        </p:sp>
        <p:sp>
          <p:nvSpPr>
            <p:cNvPr id="191" name="pl191"/>
            <p:cNvSpPr/>
            <p:nvPr/>
          </p:nvSpPr>
          <p:spPr>
            <a:xfrm>
              <a:off x="2164152" y="2613206"/>
              <a:ext cx="1216862" cy="14677"/>
            </a:xfrm>
            <a:custGeom>
              <a:avLst/>
              <a:pathLst>
                <a:path w="1216862" h="14677">
                  <a:moveTo>
                    <a:pt x="0" y="14677"/>
                  </a:moveTo>
                  <a:lnTo>
                    <a:pt x="173837" y="0"/>
                  </a:lnTo>
                  <a:lnTo>
                    <a:pt x="347675" y="14677"/>
                  </a:lnTo>
                  <a:lnTo>
                    <a:pt x="521512" y="14677"/>
                  </a:lnTo>
                  <a:lnTo>
                    <a:pt x="695350" y="14677"/>
                  </a:lnTo>
                  <a:lnTo>
                    <a:pt x="869187" y="14677"/>
                  </a:lnTo>
                  <a:lnTo>
                    <a:pt x="1043025" y="14677"/>
                  </a:lnTo>
                  <a:lnTo>
                    <a:pt x="1216862" y="14677"/>
                  </a:lnTo>
                </a:path>
              </a:pathLst>
            </a:custGeom>
            <a:ln w="35231" cap="flat">
              <a:solidFill>
                <a:srgbClr val="F26A21">
                  <a:alpha val="100000"/>
                </a:srgbClr>
              </a:solidFill>
              <a:prstDash val="solid"/>
              <a:round/>
            </a:ln>
          </p:spPr>
          <p:txBody>
            <a:bodyPr/>
            <a:lstStyle/>
            <a:p/>
          </p:txBody>
        </p:sp>
        <p:sp>
          <p:nvSpPr>
            <p:cNvPr id="192" name="pl192"/>
            <p:cNvSpPr/>
            <p:nvPr/>
          </p:nvSpPr>
          <p:spPr>
            <a:xfrm>
              <a:off x="2103309"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93" name="tx193"/>
            <p:cNvSpPr/>
            <p:nvPr/>
          </p:nvSpPr>
          <p:spPr>
            <a:xfrm>
              <a:off x="2134022"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4" name="tx194"/>
            <p:cNvSpPr/>
            <p:nvPr/>
          </p:nvSpPr>
          <p:spPr>
            <a:xfrm>
              <a:off x="2307860" y="24501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5" name="tx195"/>
            <p:cNvSpPr/>
            <p:nvPr/>
          </p:nvSpPr>
          <p:spPr>
            <a:xfrm>
              <a:off x="2481698"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6" name="tx196"/>
            <p:cNvSpPr/>
            <p:nvPr/>
          </p:nvSpPr>
          <p:spPr>
            <a:xfrm>
              <a:off x="2655535"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7" name="tx197"/>
            <p:cNvSpPr/>
            <p:nvPr/>
          </p:nvSpPr>
          <p:spPr>
            <a:xfrm>
              <a:off x="2829373"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8" name="tx198"/>
            <p:cNvSpPr/>
            <p:nvPr/>
          </p:nvSpPr>
          <p:spPr>
            <a:xfrm>
              <a:off x="3003210"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9" name="tx199"/>
            <p:cNvSpPr/>
            <p:nvPr/>
          </p:nvSpPr>
          <p:spPr>
            <a:xfrm>
              <a:off x="3177048"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0" name="tx200"/>
            <p:cNvSpPr/>
            <p:nvPr/>
          </p:nvSpPr>
          <p:spPr>
            <a:xfrm>
              <a:off x="3350885"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1" name="rc201"/>
            <p:cNvSpPr/>
            <p:nvPr/>
          </p:nvSpPr>
          <p:spPr>
            <a:xfrm>
              <a:off x="2103309" y="2961495"/>
              <a:ext cx="1338549" cy="758823"/>
            </a:xfrm>
            <a:prstGeom prst="rect">
              <a:avLst/>
            </a:prstGeom>
            <a:solidFill>
              <a:srgbClr val="EBEBEB">
                <a:alpha val="100000"/>
              </a:srgbClr>
            </a:solidFill>
          </p:spPr>
          <p:txBody>
            <a:bodyPr/>
            <a:lstStyle/>
            <a:p/>
          </p:txBody>
        </p:sp>
        <p:sp>
          <p:nvSpPr>
            <p:cNvPr id="202" name="pl202"/>
            <p:cNvSpPr/>
            <p:nvPr/>
          </p:nvSpPr>
          <p:spPr>
            <a:xfrm>
              <a:off x="2103309" y="35023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03" name="pl203"/>
            <p:cNvSpPr/>
            <p:nvPr/>
          </p:nvSpPr>
          <p:spPr>
            <a:xfrm>
              <a:off x="2103309" y="313542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04" name="pl204"/>
            <p:cNvSpPr/>
            <p:nvPr/>
          </p:nvSpPr>
          <p:spPr>
            <a:xfrm>
              <a:off x="2103309"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05" name="pl205"/>
            <p:cNvSpPr/>
            <p:nvPr/>
          </p:nvSpPr>
          <p:spPr>
            <a:xfrm>
              <a:off x="2103309" y="331889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06" name="pl206"/>
            <p:cNvSpPr/>
            <p:nvPr/>
          </p:nvSpPr>
          <p:spPr>
            <a:xfrm>
              <a:off x="216415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33798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1182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26856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285950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0333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20717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3810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164152" y="362711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215" name="pl215"/>
            <p:cNvSpPr/>
            <p:nvPr/>
          </p:nvSpPr>
          <p:spPr>
            <a:xfrm>
              <a:off x="2164152"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216" name="pl216"/>
            <p:cNvSpPr/>
            <p:nvPr/>
          </p:nvSpPr>
          <p:spPr>
            <a:xfrm>
              <a:off x="2164152"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217" name="pl217"/>
            <p:cNvSpPr/>
            <p:nvPr/>
          </p:nvSpPr>
          <p:spPr>
            <a:xfrm>
              <a:off x="2164152" y="362711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218" name="pl218"/>
            <p:cNvSpPr/>
            <p:nvPr/>
          </p:nvSpPr>
          <p:spPr>
            <a:xfrm>
              <a:off x="2164152"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219" name="pl219"/>
            <p:cNvSpPr/>
            <p:nvPr/>
          </p:nvSpPr>
          <p:spPr>
            <a:xfrm>
              <a:off x="2164152"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220" name="pl220"/>
            <p:cNvSpPr/>
            <p:nvPr/>
          </p:nvSpPr>
          <p:spPr>
            <a:xfrm>
              <a:off x="2103309"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21" name="tx221"/>
            <p:cNvSpPr/>
            <p:nvPr/>
          </p:nvSpPr>
          <p:spPr>
            <a:xfrm>
              <a:off x="2134022"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2" name="tx222"/>
            <p:cNvSpPr/>
            <p:nvPr/>
          </p:nvSpPr>
          <p:spPr>
            <a:xfrm>
              <a:off x="2307860"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481698"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4" name="tx224"/>
            <p:cNvSpPr/>
            <p:nvPr/>
          </p:nvSpPr>
          <p:spPr>
            <a:xfrm>
              <a:off x="2655535"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5" name="tx225"/>
            <p:cNvSpPr/>
            <p:nvPr/>
          </p:nvSpPr>
          <p:spPr>
            <a:xfrm>
              <a:off x="2829373"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6" name="tx226"/>
            <p:cNvSpPr/>
            <p:nvPr/>
          </p:nvSpPr>
          <p:spPr>
            <a:xfrm>
              <a:off x="3003210"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7" name="tx227"/>
            <p:cNvSpPr/>
            <p:nvPr/>
          </p:nvSpPr>
          <p:spPr>
            <a:xfrm>
              <a:off x="3177048"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8" name="tx228"/>
            <p:cNvSpPr/>
            <p:nvPr/>
          </p:nvSpPr>
          <p:spPr>
            <a:xfrm>
              <a:off x="3350885"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9" name="rc229"/>
            <p:cNvSpPr/>
            <p:nvPr/>
          </p:nvSpPr>
          <p:spPr>
            <a:xfrm>
              <a:off x="2103309" y="4004760"/>
              <a:ext cx="1338549" cy="758823"/>
            </a:xfrm>
            <a:prstGeom prst="rect">
              <a:avLst/>
            </a:prstGeom>
            <a:solidFill>
              <a:srgbClr val="EBEBEB">
                <a:alpha val="100000"/>
              </a:srgbClr>
            </a:solidFill>
          </p:spPr>
          <p:txBody>
            <a:bodyPr/>
            <a:lstStyle/>
            <a:p/>
          </p:txBody>
        </p:sp>
        <p:sp>
          <p:nvSpPr>
            <p:cNvPr id="230" name="pl230"/>
            <p:cNvSpPr/>
            <p:nvPr/>
          </p:nvSpPr>
          <p:spPr>
            <a:xfrm>
              <a:off x="2103309" y="454562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31" name="pl231"/>
            <p:cNvSpPr/>
            <p:nvPr/>
          </p:nvSpPr>
          <p:spPr>
            <a:xfrm>
              <a:off x="2103309" y="417868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32" name="pl232"/>
            <p:cNvSpPr/>
            <p:nvPr/>
          </p:nvSpPr>
          <p:spPr>
            <a:xfrm>
              <a:off x="2103309"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33" name="pl233"/>
            <p:cNvSpPr/>
            <p:nvPr/>
          </p:nvSpPr>
          <p:spPr>
            <a:xfrm>
              <a:off x="2103309" y="436215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34" name="pl234"/>
            <p:cNvSpPr/>
            <p:nvPr/>
          </p:nvSpPr>
          <p:spPr>
            <a:xfrm>
              <a:off x="216415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233798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251182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26856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85950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30333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320717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33810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2164152" y="4670382"/>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243" name="pl243"/>
            <p:cNvSpPr/>
            <p:nvPr/>
          </p:nvSpPr>
          <p:spPr>
            <a:xfrm>
              <a:off x="2164152" y="4655705"/>
              <a:ext cx="1216862" cy="14677"/>
            </a:xfrm>
            <a:custGeom>
              <a:avLst/>
              <a:pathLst>
                <a:path w="1216862" h="14677">
                  <a:moveTo>
                    <a:pt x="0" y="14677"/>
                  </a:moveTo>
                  <a:lnTo>
                    <a:pt x="173837" y="14677"/>
                  </a:lnTo>
                  <a:lnTo>
                    <a:pt x="347675" y="0"/>
                  </a:lnTo>
                  <a:lnTo>
                    <a:pt x="521512" y="0"/>
                  </a:lnTo>
                  <a:lnTo>
                    <a:pt x="695350" y="0"/>
                  </a:lnTo>
                  <a:lnTo>
                    <a:pt x="869187" y="14677"/>
                  </a:lnTo>
                  <a:lnTo>
                    <a:pt x="1043025" y="0"/>
                  </a:lnTo>
                  <a:lnTo>
                    <a:pt x="1216862" y="0"/>
                  </a:lnTo>
                </a:path>
              </a:pathLst>
            </a:custGeom>
            <a:ln w="40651" cap="flat">
              <a:solidFill>
                <a:srgbClr val="BEBEBE">
                  <a:alpha val="69803"/>
                </a:srgbClr>
              </a:solidFill>
              <a:prstDash val="solid"/>
              <a:round/>
            </a:ln>
          </p:spPr>
          <p:txBody>
            <a:bodyPr/>
            <a:lstStyle/>
            <a:p/>
          </p:txBody>
        </p:sp>
        <p:sp>
          <p:nvSpPr>
            <p:cNvPr id="244" name="pl244"/>
            <p:cNvSpPr/>
            <p:nvPr/>
          </p:nvSpPr>
          <p:spPr>
            <a:xfrm>
              <a:off x="2164152" y="4655705"/>
              <a:ext cx="1216862" cy="14677"/>
            </a:xfrm>
            <a:custGeom>
              <a:avLst/>
              <a:pathLst>
                <a:path w="1216862" h="14677">
                  <a:moveTo>
                    <a:pt x="0" y="14677"/>
                  </a:moveTo>
                  <a:lnTo>
                    <a:pt x="173837" y="14677"/>
                  </a:lnTo>
                  <a:lnTo>
                    <a:pt x="347675" y="0"/>
                  </a:lnTo>
                  <a:lnTo>
                    <a:pt x="521512" y="0"/>
                  </a:lnTo>
                  <a:lnTo>
                    <a:pt x="695350" y="0"/>
                  </a:lnTo>
                  <a:lnTo>
                    <a:pt x="869187" y="14677"/>
                  </a:lnTo>
                  <a:lnTo>
                    <a:pt x="1043025" y="0"/>
                  </a:lnTo>
                  <a:lnTo>
                    <a:pt x="1216862" y="0"/>
                  </a:lnTo>
                </a:path>
              </a:pathLst>
            </a:custGeom>
            <a:ln w="35231" cap="flat">
              <a:solidFill>
                <a:srgbClr val="BEBEBE">
                  <a:alpha val="69803"/>
                </a:srgbClr>
              </a:solidFill>
              <a:prstDash val="solid"/>
              <a:round/>
            </a:ln>
          </p:spPr>
          <p:txBody>
            <a:bodyPr/>
            <a:lstStyle/>
            <a:p/>
          </p:txBody>
        </p:sp>
        <p:sp>
          <p:nvSpPr>
            <p:cNvPr id="245" name="pl245"/>
            <p:cNvSpPr/>
            <p:nvPr/>
          </p:nvSpPr>
          <p:spPr>
            <a:xfrm>
              <a:off x="2164152" y="4670382"/>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246" name="pl246"/>
            <p:cNvSpPr/>
            <p:nvPr/>
          </p:nvSpPr>
          <p:spPr>
            <a:xfrm>
              <a:off x="2164152" y="4655705"/>
              <a:ext cx="1216862" cy="14677"/>
            </a:xfrm>
            <a:custGeom>
              <a:avLst/>
              <a:pathLst>
                <a:path w="1216862" h="14677">
                  <a:moveTo>
                    <a:pt x="0" y="14677"/>
                  </a:moveTo>
                  <a:lnTo>
                    <a:pt x="173837" y="14677"/>
                  </a:lnTo>
                  <a:lnTo>
                    <a:pt x="347675" y="0"/>
                  </a:lnTo>
                  <a:lnTo>
                    <a:pt x="521512" y="0"/>
                  </a:lnTo>
                  <a:lnTo>
                    <a:pt x="695350" y="0"/>
                  </a:lnTo>
                  <a:lnTo>
                    <a:pt x="869187" y="14677"/>
                  </a:lnTo>
                  <a:lnTo>
                    <a:pt x="1043025" y="0"/>
                  </a:lnTo>
                  <a:lnTo>
                    <a:pt x="1216862" y="0"/>
                  </a:lnTo>
                </a:path>
              </a:pathLst>
            </a:custGeom>
            <a:ln w="40651" cap="flat">
              <a:solidFill>
                <a:srgbClr val="000000">
                  <a:alpha val="100000"/>
                </a:srgbClr>
              </a:solidFill>
              <a:prstDash val="solid"/>
              <a:round/>
            </a:ln>
          </p:spPr>
          <p:txBody>
            <a:bodyPr/>
            <a:lstStyle/>
            <a:p/>
          </p:txBody>
        </p:sp>
        <p:sp>
          <p:nvSpPr>
            <p:cNvPr id="247" name="pl247"/>
            <p:cNvSpPr/>
            <p:nvPr/>
          </p:nvSpPr>
          <p:spPr>
            <a:xfrm>
              <a:off x="2164152" y="4655705"/>
              <a:ext cx="1216862" cy="14677"/>
            </a:xfrm>
            <a:custGeom>
              <a:avLst/>
              <a:pathLst>
                <a:path w="1216862" h="14677">
                  <a:moveTo>
                    <a:pt x="0" y="14677"/>
                  </a:moveTo>
                  <a:lnTo>
                    <a:pt x="173837" y="14677"/>
                  </a:lnTo>
                  <a:lnTo>
                    <a:pt x="347675" y="0"/>
                  </a:lnTo>
                  <a:lnTo>
                    <a:pt x="521512" y="0"/>
                  </a:lnTo>
                  <a:lnTo>
                    <a:pt x="695350" y="0"/>
                  </a:lnTo>
                  <a:lnTo>
                    <a:pt x="869187" y="14677"/>
                  </a:lnTo>
                  <a:lnTo>
                    <a:pt x="1043025" y="0"/>
                  </a:lnTo>
                  <a:lnTo>
                    <a:pt x="1216862" y="0"/>
                  </a:lnTo>
                </a:path>
              </a:pathLst>
            </a:custGeom>
            <a:ln w="35231" cap="flat">
              <a:solidFill>
                <a:srgbClr val="F26A21">
                  <a:alpha val="100000"/>
                </a:srgbClr>
              </a:solidFill>
              <a:prstDash val="solid"/>
              <a:round/>
            </a:ln>
          </p:spPr>
          <p:txBody>
            <a:bodyPr/>
            <a:lstStyle/>
            <a:p/>
          </p:txBody>
        </p:sp>
        <p:sp>
          <p:nvSpPr>
            <p:cNvPr id="248" name="pl248"/>
            <p:cNvSpPr/>
            <p:nvPr/>
          </p:nvSpPr>
          <p:spPr>
            <a:xfrm>
              <a:off x="2103309"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49" name="tx249"/>
            <p:cNvSpPr/>
            <p:nvPr/>
          </p:nvSpPr>
          <p:spPr>
            <a:xfrm>
              <a:off x="2134022" y="45073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0" name="tx250"/>
            <p:cNvSpPr/>
            <p:nvPr/>
          </p:nvSpPr>
          <p:spPr>
            <a:xfrm>
              <a:off x="2307860" y="45073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1" name="tx251"/>
            <p:cNvSpPr/>
            <p:nvPr/>
          </p:nvSpPr>
          <p:spPr>
            <a:xfrm>
              <a:off x="2481698" y="44926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2" name="tx252"/>
            <p:cNvSpPr/>
            <p:nvPr/>
          </p:nvSpPr>
          <p:spPr>
            <a:xfrm>
              <a:off x="2655535" y="44926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3" name="tx253"/>
            <p:cNvSpPr/>
            <p:nvPr/>
          </p:nvSpPr>
          <p:spPr>
            <a:xfrm>
              <a:off x="2829373" y="44926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4" name="tx254"/>
            <p:cNvSpPr/>
            <p:nvPr/>
          </p:nvSpPr>
          <p:spPr>
            <a:xfrm>
              <a:off x="3003210" y="45073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55" name="tx255"/>
            <p:cNvSpPr/>
            <p:nvPr/>
          </p:nvSpPr>
          <p:spPr>
            <a:xfrm>
              <a:off x="3177048" y="44926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6" name="tx256"/>
            <p:cNvSpPr/>
            <p:nvPr/>
          </p:nvSpPr>
          <p:spPr>
            <a:xfrm>
              <a:off x="3350885" y="449267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57" name="rc257"/>
            <p:cNvSpPr/>
            <p:nvPr/>
          </p:nvSpPr>
          <p:spPr>
            <a:xfrm>
              <a:off x="2103309" y="5048025"/>
              <a:ext cx="1338549" cy="758823"/>
            </a:xfrm>
            <a:prstGeom prst="rect">
              <a:avLst/>
            </a:prstGeom>
            <a:solidFill>
              <a:srgbClr val="EBEBEB">
                <a:alpha val="100000"/>
              </a:srgbClr>
            </a:solidFill>
          </p:spPr>
          <p:txBody>
            <a:bodyPr/>
            <a:lstStyle/>
            <a:p/>
          </p:txBody>
        </p:sp>
        <p:sp>
          <p:nvSpPr>
            <p:cNvPr id="258" name="pl258"/>
            <p:cNvSpPr/>
            <p:nvPr/>
          </p:nvSpPr>
          <p:spPr>
            <a:xfrm>
              <a:off x="2103309" y="55888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59" name="pl259"/>
            <p:cNvSpPr/>
            <p:nvPr/>
          </p:nvSpPr>
          <p:spPr>
            <a:xfrm>
              <a:off x="2103309" y="522195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60" name="pl260"/>
            <p:cNvSpPr/>
            <p:nvPr/>
          </p:nvSpPr>
          <p:spPr>
            <a:xfrm>
              <a:off x="2103309" y="57723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61" name="pl261"/>
            <p:cNvSpPr/>
            <p:nvPr/>
          </p:nvSpPr>
          <p:spPr>
            <a:xfrm>
              <a:off x="2103309" y="540542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62" name="pl262"/>
            <p:cNvSpPr/>
            <p:nvPr/>
          </p:nvSpPr>
          <p:spPr>
            <a:xfrm>
              <a:off x="216415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233798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251182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26856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285950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30333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320717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33810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2164152" y="571364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271" name="pl271"/>
            <p:cNvSpPr/>
            <p:nvPr/>
          </p:nvSpPr>
          <p:spPr>
            <a:xfrm>
              <a:off x="2164152" y="5728325"/>
              <a:ext cx="1216862" cy="44032"/>
            </a:xfrm>
            <a:custGeom>
              <a:avLst/>
              <a:pathLst>
                <a:path w="1216862" h="44032">
                  <a:moveTo>
                    <a:pt x="0" y="14677"/>
                  </a:moveTo>
                  <a:lnTo>
                    <a:pt x="173837" y="44032"/>
                  </a:lnTo>
                  <a:lnTo>
                    <a:pt x="347675" y="29354"/>
                  </a:lnTo>
                  <a:lnTo>
                    <a:pt x="521512" y="44032"/>
                  </a:lnTo>
                  <a:lnTo>
                    <a:pt x="695350" y="0"/>
                  </a:lnTo>
                  <a:lnTo>
                    <a:pt x="869187" y="14677"/>
                  </a:lnTo>
                  <a:lnTo>
                    <a:pt x="1043025" y="29354"/>
                  </a:lnTo>
                  <a:lnTo>
                    <a:pt x="1216862" y="14677"/>
                  </a:lnTo>
                </a:path>
              </a:pathLst>
            </a:custGeom>
            <a:ln w="40651" cap="flat">
              <a:solidFill>
                <a:srgbClr val="BEBEBE">
                  <a:alpha val="69803"/>
                </a:srgbClr>
              </a:solidFill>
              <a:prstDash val="solid"/>
              <a:round/>
            </a:ln>
          </p:spPr>
          <p:txBody>
            <a:bodyPr/>
            <a:lstStyle/>
            <a:p/>
          </p:txBody>
        </p:sp>
        <p:sp>
          <p:nvSpPr>
            <p:cNvPr id="272" name="pl272"/>
            <p:cNvSpPr/>
            <p:nvPr/>
          </p:nvSpPr>
          <p:spPr>
            <a:xfrm>
              <a:off x="2164152" y="5728325"/>
              <a:ext cx="1216862" cy="44032"/>
            </a:xfrm>
            <a:custGeom>
              <a:avLst/>
              <a:pathLst>
                <a:path w="1216862" h="44032">
                  <a:moveTo>
                    <a:pt x="0" y="14677"/>
                  </a:moveTo>
                  <a:lnTo>
                    <a:pt x="173837" y="44032"/>
                  </a:lnTo>
                  <a:lnTo>
                    <a:pt x="347675" y="29354"/>
                  </a:lnTo>
                  <a:lnTo>
                    <a:pt x="521512" y="44032"/>
                  </a:lnTo>
                  <a:lnTo>
                    <a:pt x="695350" y="0"/>
                  </a:lnTo>
                  <a:lnTo>
                    <a:pt x="869187" y="14677"/>
                  </a:lnTo>
                  <a:lnTo>
                    <a:pt x="1043025" y="29354"/>
                  </a:lnTo>
                  <a:lnTo>
                    <a:pt x="1216862" y="14677"/>
                  </a:lnTo>
                </a:path>
              </a:pathLst>
            </a:custGeom>
            <a:ln w="35231" cap="flat">
              <a:solidFill>
                <a:srgbClr val="BEBEBE">
                  <a:alpha val="69803"/>
                </a:srgbClr>
              </a:solidFill>
              <a:prstDash val="solid"/>
              <a:round/>
            </a:ln>
          </p:spPr>
          <p:txBody>
            <a:bodyPr/>
            <a:lstStyle/>
            <a:p/>
          </p:txBody>
        </p:sp>
        <p:sp>
          <p:nvSpPr>
            <p:cNvPr id="273" name="pl273"/>
            <p:cNvSpPr/>
            <p:nvPr/>
          </p:nvSpPr>
          <p:spPr>
            <a:xfrm>
              <a:off x="2164152" y="571364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274" name="pl274"/>
            <p:cNvSpPr/>
            <p:nvPr/>
          </p:nvSpPr>
          <p:spPr>
            <a:xfrm>
              <a:off x="2164152" y="5728325"/>
              <a:ext cx="1216862" cy="44032"/>
            </a:xfrm>
            <a:custGeom>
              <a:avLst/>
              <a:pathLst>
                <a:path w="1216862" h="44032">
                  <a:moveTo>
                    <a:pt x="0" y="14677"/>
                  </a:moveTo>
                  <a:lnTo>
                    <a:pt x="173837" y="44032"/>
                  </a:lnTo>
                  <a:lnTo>
                    <a:pt x="347675" y="29354"/>
                  </a:lnTo>
                  <a:lnTo>
                    <a:pt x="521512" y="44032"/>
                  </a:lnTo>
                  <a:lnTo>
                    <a:pt x="695350" y="0"/>
                  </a:lnTo>
                  <a:lnTo>
                    <a:pt x="869187" y="14677"/>
                  </a:lnTo>
                  <a:lnTo>
                    <a:pt x="1043025" y="29354"/>
                  </a:lnTo>
                  <a:lnTo>
                    <a:pt x="1216862" y="14677"/>
                  </a:lnTo>
                </a:path>
              </a:pathLst>
            </a:custGeom>
            <a:ln w="40651" cap="flat">
              <a:solidFill>
                <a:srgbClr val="000000">
                  <a:alpha val="100000"/>
                </a:srgbClr>
              </a:solidFill>
              <a:prstDash val="solid"/>
              <a:round/>
            </a:ln>
          </p:spPr>
          <p:txBody>
            <a:bodyPr/>
            <a:lstStyle/>
            <a:p/>
          </p:txBody>
        </p:sp>
        <p:sp>
          <p:nvSpPr>
            <p:cNvPr id="275" name="pl275"/>
            <p:cNvSpPr/>
            <p:nvPr/>
          </p:nvSpPr>
          <p:spPr>
            <a:xfrm>
              <a:off x="2164152" y="5728325"/>
              <a:ext cx="1216862" cy="44032"/>
            </a:xfrm>
            <a:custGeom>
              <a:avLst/>
              <a:pathLst>
                <a:path w="1216862" h="44032">
                  <a:moveTo>
                    <a:pt x="0" y="14677"/>
                  </a:moveTo>
                  <a:lnTo>
                    <a:pt x="173837" y="44032"/>
                  </a:lnTo>
                  <a:lnTo>
                    <a:pt x="347675" y="29354"/>
                  </a:lnTo>
                  <a:lnTo>
                    <a:pt x="521512" y="44032"/>
                  </a:lnTo>
                  <a:lnTo>
                    <a:pt x="695350" y="0"/>
                  </a:lnTo>
                  <a:lnTo>
                    <a:pt x="869187" y="14677"/>
                  </a:lnTo>
                  <a:lnTo>
                    <a:pt x="1043025" y="29354"/>
                  </a:lnTo>
                  <a:lnTo>
                    <a:pt x="1216862" y="14677"/>
                  </a:lnTo>
                </a:path>
              </a:pathLst>
            </a:custGeom>
            <a:ln w="35231" cap="flat">
              <a:solidFill>
                <a:srgbClr val="F26A21">
                  <a:alpha val="100000"/>
                </a:srgbClr>
              </a:solidFill>
              <a:prstDash val="solid"/>
              <a:round/>
            </a:ln>
          </p:spPr>
          <p:txBody>
            <a:bodyPr/>
            <a:lstStyle/>
            <a:p/>
          </p:txBody>
        </p:sp>
        <p:sp>
          <p:nvSpPr>
            <p:cNvPr id="276" name="pl276"/>
            <p:cNvSpPr/>
            <p:nvPr/>
          </p:nvSpPr>
          <p:spPr>
            <a:xfrm>
              <a:off x="2103309" y="577235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77" name="tx277"/>
            <p:cNvSpPr/>
            <p:nvPr/>
          </p:nvSpPr>
          <p:spPr>
            <a:xfrm>
              <a:off x="2134022" y="55799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8" name="tx278"/>
            <p:cNvSpPr/>
            <p:nvPr/>
          </p:nvSpPr>
          <p:spPr>
            <a:xfrm>
              <a:off x="2307860"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2481698" y="55946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0" name="tx280"/>
            <p:cNvSpPr/>
            <p:nvPr/>
          </p:nvSpPr>
          <p:spPr>
            <a:xfrm>
              <a:off x="2655535"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1" name="tx281"/>
            <p:cNvSpPr/>
            <p:nvPr/>
          </p:nvSpPr>
          <p:spPr>
            <a:xfrm>
              <a:off x="2829373" y="556529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2" name="tx282"/>
            <p:cNvSpPr/>
            <p:nvPr/>
          </p:nvSpPr>
          <p:spPr>
            <a:xfrm>
              <a:off x="3003210" y="55799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3" name="tx283"/>
            <p:cNvSpPr/>
            <p:nvPr/>
          </p:nvSpPr>
          <p:spPr>
            <a:xfrm>
              <a:off x="3177048" y="559465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4" name="tx284"/>
            <p:cNvSpPr/>
            <p:nvPr/>
          </p:nvSpPr>
          <p:spPr>
            <a:xfrm>
              <a:off x="3350885" y="557997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85" name="rc285"/>
            <p:cNvSpPr/>
            <p:nvPr/>
          </p:nvSpPr>
          <p:spPr>
            <a:xfrm>
              <a:off x="3511447" y="874964"/>
              <a:ext cx="1338549" cy="758823"/>
            </a:xfrm>
            <a:prstGeom prst="rect">
              <a:avLst/>
            </a:prstGeom>
            <a:solidFill>
              <a:srgbClr val="EBEBEB">
                <a:alpha val="100000"/>
              </a:srgbClr>
            </a:solidFill>
          </p:spPr>
          <p:txBody>
            <a:bodyPr/>
            <a:lstStyle/>
            <a:p/>
          </p:txBody>
        </p:sp>
        <p:sp>
          <p:nvSpPr>
            <p:cNvPr id="286" name="pl286"/>
            <p:cNvSpPr/>
            <p:nvPr/>
          </p:nvSpPr>
          <p:spPr>
            <a:xfrm>
              <a:off x="3511447" y="141582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87" name="pl287"/>
            <p:cNvSpPr/>
            <p:nvPr/>
          </p:nvSpPr>
          <p:spPr>
            <a:xfrm>
              <a:off x="3511447" y="104889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88" name="pl288"/>
            <p:cNvSpPr/>
            <p:nvPr/>
          </p:nvSpPr>
          <p:spPr>
            <a:xfrm>
              <a:off x="3511447"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89" name="pl289"/>
            <p:cNvSpPr/>
            <p:nvPr/>
          </p:nvSpPr>
          <p:spPr>
            <a:xfrm>
              <a:off x="3511447" y="123236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90" name="pl290"/>
            <p:cNvSpPr/>
            <p:nvPr/>
          </p:nvSpPr>
          <p:spPr>
            <a:xfrm>
              <a:off x="3572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37461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39199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0938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267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4414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6153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47891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3572290" y="1540586"/>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299" name="pl299"/>
            <p:cNvSpPr/>
            <p:nvPr/>
          </p:nvSpPr>
          <p:spPr>
            <a:xfrm>
              <a:off x="3572290" y="1525908"/>
              <a:ext cx="1216862" cy="44032"/>
            </a:xfrm>
            <a:custGeom>
              <a:avLst/>
              <a:pathLst>
                <a:path w="1216862" h="44032">
                  <a:moveTo>
                    <a:pt x="0" y="29354"/>
                  </a:moveTo>
                  <a:lnTo>
                    <a:pt x="173837" y="29354"/>
                  </a:lnTo>
                  <a:lnTo>
                    <a:pt x="347675" y="29354"/>
                  </a:lnTo>
                  <a:lnTo>
                    <a:pt x="521512" y="29354"/>
                  </a:lnTo>
                  <a:lnTo>
                    <a:pt x="695350" y="29354"/>
                  </a:lnTo>
                  <a:lnTo>
                    <a:pt x="869187" y="29354"/>
                  </a:lnTo>
                  <a:lnTo>
                    <a:pt x="1043025" y="44032"/>
                  </a:lnTo>
                  <a:lnTo>
                    <a:pt x="1216862" y="0"/>
                  </a:lnTo>
                </a:path>
              </a:pathLst>
            </a:custGeom>
            <a:ln w="40651" cap="flat">
              <a:solidFill>
                <a:srgbClr val="BEBEBE">
                  <a:alpha val="69803"/>
                </a:srgbClr>
              </a:solidFill>
              <a:prstDash val="solid"/>
              <a:round/>
            </a:ln>
          </p:spPr>
          <p:txBody>
            <a:bodyPr/>
            <a:lstStyle/>
            <a:p/>
          </p:txBody>
        </p:sp>
        <p:sp>
          <p:nvSpPr>
            <p:cNvPr id="300" name="pl300"/>
            <p:cNvSpPr/>
            <p:nvPr/>
          </p:nvSpPr>
          <p:spPr>
            <a:xfrm>
              <a:off x="3572290" y="1525908"/>
              <a:ext cx="1216862" cy="44032"/>
            </a:xfrm>
            <a:custGeom>
              <a:avLst/>
              <a:pathLst>
                <a:path w="1216862" h="44032">
                  <a:moveTo>
                    <a:pt x="0" y="29354"/>
                  </a:moveTo>
                  <a:lnTo>
                    <a:pt x="173837" y="29354"/>
                  </a:lnTo>
                  <a:lnTo>
                    <a:pt x="347675" y="29354"/>
                  </a:lnTo>
                  <a:lnTo>
                    <a:pt x="521512" y="29354"/>
                  </a:lnTo>
                  <a:lnTo>
                    <a:pt x="695350" y="29354"/>
                  </a:lnTo>
                  <a:lnTo>
                    <a:pt x="869187" y="29354"/>
                  </a:lnTo>
                  <a:lnTo>
                    <a:pt x="1043025" y="44032"/>
                  </a:lnTo>
                  <a:lnTo>
                    <a:pt x="1216862" y="0"/>
                  </a:lnTo>
                </a:path>
              </a:pathLst>
            </a:custGeom>
            <a:ln w="35231" cap="flat">
              <a:solidFill>
                <a:srgbClr val="BEBEBE">
                  <a:alpha val="69803"/>
                </a:srgbClr>
              </a:solidFill>
              <a:prstDash val="solid"/>
              <a:round/>
            </a:ln>
          </p:spPr>
          <p:txBody>
            <a:bodyPr/>
            <a:lstStyle/>
            <a:p/>
          </p:txBody>
        </p:sp>
        <p:sp>
          <p:nvSpPr>
            <p:cNvPr id="301" name="pl301"/>
            <p:cNvSpPr/>
            <p:nvPr/>
          </p:nvSpPr>
          <p:spPr>
            <a:xfrm>
              <a:off x="3572290" y="1540586"/>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302" name="pl302"/>
            <p:cNvSpPr/>
            <p:nvPr/>
          </p:nvSpPr>
          <p:spPr>
            <a:xfrm>
              <a:off x="3572290" y="1525908"/>
              <a:ext cx="1216862" cy="44032"/>
            </a:xfrm>
            <a:custGeom>
              <a:avLst/>
              <a:pathLst>
                <a:path w="1216862" h="44032">
                  <a:moveTo>
                    <a:pt x="0" y="29354"/>
                  </a:moveTo>
                  <a:lnTo>
                    <a:pt x="173837" y="29354"/>
                  </a:lnTo>
                  <a:lnTo>
                    <a:pt x="347675" y="29354"/>
                  </a:lnTo>
                  <a:lnTo>
                    <a:pt x="521512" y="29354"/>
                  </a:lnTo>
                  <a:lnTo>
                    <a:pt x="695350" y="29354"/>
                  </a:lnTo>
                  <a:lnTo>
                    <a:pt x="869187" y="29354"/>
                  </a:lnTo>
                  <a:lnTo>
                    <a:pt x="1043025" y="44032"/>
                  </a:lnTo>
                  <a:lnTo>
                    <a:pt x="1216862" y="0"/>
                  </a:lnTo>
                </a:path>
              </a:pathLst>
            </a:custGeom>
            <a:ln w="40651" cap="flat">
              <a:solidFill>
                <a:srgbClr val="000000">
                  <a:alpha val="100000"/>
                </a:srgbClr>
              </a:solidFill>
              <a:prstDash val="solid"/>
              <a:round/>
            </a:ln>
          </p:spPr>
          <p:txBody>
            <a:bodyPr/>
            <a:lstStyle/>
            <a:p/>
          </p:txBody>
        </p:sp>
        <p:sp>
          <p:nvSpPr>
            <p:cNvPr id="303" name="pl303"/>
            <p:cNvSpPr/>
            <p:nvPr/>
          </p:nvSpPr>
          <p:spPr>
            <a:xfrm>
              <a:off x="3572290" y="1525908"/>
              <a:ext cx="1216862" cy="44032"/>
            </a:xfrm>
            <a:custGeom>
              <a:avLst/>
              <a:pathLst>
                <a:path w="1216862" h="44032">
                  <a:moveTo>
                    <a:pt x="0" y="29354"/>
                  </a:moveTo>
                  <a:lnTo>
                    <a:pt x="173837" y="29354"/>
                  </a:lnTo>
                  <a:lnTo>
                    <a:pt x="347675" y="29354"/>
                  </a:lnTo>
                  <a:lnTo>
                    <a:pt x="521512" y="29354"/>
                  </a:lnTo>
                  <a:lnTo>
                    <a:pt x="695350" y="29354"/>
                  </a:lnTo>
                  <a:lnTo>
                    <a:pt x="869187" y="29354"/>
                  </a:lnTo>
                  <a:lnTo>
                    <a:pt x="1043025" y="44032"/>
                  </a:lnTo>
                  <a:lnTo>
                    <a:pt x="1216862" y="0"/>
                  </a:lnTo>
                </a:path>
              </a:pathLst>
            </a:custGeom>
            <a:ln w="35231" cap="flat">
              <a:solidFill>
                <a:srgbClr val="F26A21">
                  <a:alpha val="100000"/>
                </a:srgbClr>
              </a:solidFill>
              <a:prstDash val="solid"/>
              <a:round/>
            </a:ln>
          </p:spPr>
          <p:txBody>
            <a:bodyPr/>
            <a:lstStyle/>
            <a:p/>
          </p:txBody>
        </p:sp>
        <p:sp>
          <p:nvSpPr>
            <p:cNvPr id="304" name="pl304"/>
            <p:cNvSpPr/>
            <p:nvPr/>
          </p:nvSpPr>
          <p:spPr>
            <a:xfrm>
              <a:off x="3511447"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05" name="tx305"/>
            <p:cNvSpPr/>
            <p:nvPr/>
          </p:nvSpPr>
          <p:spPr>
            <a:xfrm>
              <a:off x="3542161"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6" name="tx306"/>
            <p:cNvSpPr/>
            <p:nvPr/>
          </p:nvSpPr>
          <p:spPr>
            <a:xfrm>
              <a:off x="3715998"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7" name="tx307"/>
            <p:cNvSpPr/>
            <p:nvPr/>
          </p:nvSpPr>
          <p:spPr>
            <a:xfrm>
              <a:off x="3889836"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8" name="tx308"/>
            <p:cNvSpPr/>
            <p:nvPr/>
          </p:nvSpPr>
          <p:spPr>
            <a:xfrm>
              <a:off x="4063673"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9" name="tx309"/>
            <p:cNvSpPr/>
            <p:nvPr/>
          </p:nvSpPr>
          <p:spPr>
            <a:xfrm>
              <a:off x="4237511"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0" name="tx310"/>
            <p:cNvSpPr/>
            <p:nvPr/>
          </p:nvSpPr>
          <p:spPr>
            <a:xfrm>
              <a:off x="4411348"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1" name="tx311"/>
            <p:cNvSpPr/>
            <p:nvPr/>
          </p:nvSpPr>
          <p:spPr>
            <a:xfrm>
              <a:off x="4585186"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2" name="tx312"/>
            <p:cNvSpPr/>
            <p:nvPr/>
          </p:nvSpPr>
          <p:spPr>
            <a:xfrm>
              <a:off x="4759023" y="13628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13" name="rc313"/>
            <p:cNvSpPr/>
            <p:nvPr/>
          </p:nvSpPr>
          <p:spPr>
            <a:xfrm>
              <a:off x="3511447" y="1918229"/>
              <a:ext cx="1338549" cy="758823"/>
            </a:xfrm>
            <a:prstGeom prst="rect">
              <a:avLst/>
            </a:prstGeom>
            <a:solidFill>
              <a:srgbClr val="EBEBEB">
                <a:alpha val="100000"/>
              </a:srgbClr>
            </a:solidFill>
          </p:spPr>
          <p:txBody>
            <a:bodyPr/>
            <a:lstStyle/>
            <a:p/>
          </p:txBody>
        </p:sp>
        <p:sp>
          <p:nvSpPr>
            <p:cNvPr id="314" name="pl314"/>
            <p:cNvSpPr/>
            <p:nvPr/>
          </p:nvSpPr>
          <p:spPr>
            <a:xfrm>
              <a:off x="3511447" y="24590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15" name="pl315"/>
            <p:cNvSpPr/>
            <p:nvPr/>
          </p:nvSpPr>
          <p:spPr>
            <a:xfrm>
              <a:off x="3511447" y="209215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16" name="pl316"/>
            <p:cNvSpPr/>
            <p:nvPr/>
          </p:nvSpPr>
          <p:spPr>
            <a:xfrm>
              <a:off x="3511447"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7" name="pl317"/>
            <p:cNvSpPr/>
            <p:nvPr/>
          </p:nvSpPr>
          <p:spPr>
            <a:xfrm>
              <a:off x="3511447" y="227562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8" name="pl318"/>
            <p:cNvSpPr/>
            <p:nvPr/>
          </p:nvSpPr>
          <p:spPr>
            <a:xfrm>
              <a:off x="3572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37461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39199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0938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4267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44414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6153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7891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3572290" y="2583851"/>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327" name="pl327"/>
            <p:cNvSpPr/>
            <p:nvPr/>
          </p:nvSpPr>
          <p:spPr>
            <a:xfrm>
              <a:off x="3572290" y="2510464"/>
              <a:ext cx="1216862" cy="44032"/>
            </a:xfrm>
            <a:custGeom>
              <a:avLst/>
              <a:pathLst>
                <a:path w="1216862" h="44032">
                  <a:moveTo>
                    <a:pt x="0" y="14677"/>
                  </a:moveTo>
                  <a:lnTo>
                    <a:pt x="173837" y="29354"/>
                  </a:lnTo>
                  <a:lnTo>
                    <a:pt x="347675" y="0"/>
                  </a:lnTo>
                  <a:lnTo>
                    <a:pt x="521512" y="0"/>
                  </a:lnTo>
                  <a:lnTo>
                    <a:pt x="695350" y="44032"/>
                  </a:lnTo>
                  <a:lnTo>
                    <a:pt x="869187" y="44032"/>
                  </a:lnTo>
                  <a:lnTo>
                    <a:pt x="1043025" y="29354"/>
                  </a:lnTo>
                  <a:lnTo>
                    <a:pt x="1216862" y="44032"/>
                  </a:lnTo>
                </a:path>
              </a:pathLst>
            </a:custGeom>
            <a:ln w="40651" cap="flat">
              <a:solidFill>
                <a:srgbClr val="BEBEBE">
                  <a:alpha val="69803"/>
                </a:srgbClr>
              </a:solidFill>
              <a:prstDash val="solid"/>
              <a:round/>
            </a:ln>
          </p:spPr>
          <p:txBody>
            <a:bodyPr/>
            <a:lstStyle/>
            <a:p/>
          </p:txBody>
        </p:sp>
        <p:sp>
          <p:nvSpPr>
            <p:cNvPr id="328" name="pl328"/>
            <p:cNvSpPr/>
            <p:nvPr/>
          </p:nvSpPr>
          <p:spPr>
            <a:xfrm>
              <a:off x="3572290" y="2510464"/>
              <a:ext cx="1216862" cy="44032"/>
            </a:xfrm>
            <a:custGeom>
              <a:avLst/>
              <a:pathLst>
                <a:path w="1216862" h="44032">
                  <a:moveTo>
                    <a:pt x="0" y="14677"/>
                  </a:moveTo>
                  <a:lnTo>
                    <a:pt x="173837" y="29354"/>
                  </a:lnTo>
                  <a:lnTo>
                    <a:pt x="347675" y="0"/>
                  </a:lnTo>
                  <a:lnTo>
                    <a:pt x="521512" y="0"/>
                  </a:lnTo>
                  <a:lnTo>
                    <a:pt x="695350" y="44032"/>
                  </a:lnTo>
                  <a:lnTo>
                    <a:pt x="869187" y="44032"/>
                  </a:lnTo>
                  <a:lnTo>
                    <a:pt x="1043025" y="29354"/>
                  </a:lnTo>
                  <a:lnTo>
                    <a:pt x="1216862" y="44032"/>
                  </a:lnTo>
                </a:path>
              </a:pathLst>
            </a:custGeom>
            <a:ln w="35231" cap="flat">
              <a:solidFill>
                <a:srgbClr val="BEBEBE">
                  <a:alpha val="69803"/>
                </a:srgbClr>
              </a:solidFill>
              <a:prstDash val="solid"/>
              <a:round/>
            </a:ln>
          </p:spPr>
          <p:txBody>
            <a:bodyPr/>
            <a:lstStyle/>
            <a:p/>
          </p:txBody>
        </p:sp>
        <p:sp>
          <p:nvSpPr>
            <p:cNvPr id="329" name="pl329"/>
            <p:cNvSpPr/>
            <p:nvPr/>
          </p:nvSpPr>
          <p:spPr>
            <a:xfrm>
              <a:off x="3572290" y="2583851"/>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330" name="pl330"/>
            <p:cNvSpPr/>
            <p:nvPr/>
          </p:nvSpPr>
          <p:spPr>
            <a:xfrm>
              <a:off x="3572290" y="2510464"/>
              <a:ext cx="1216862" cy="44032"/>
            </a:xfrm>
            <a:custGeom>
              <a:avLst/>
              <a:pathLst>
                <a:path w="1216862" h="44032">
                  <a:moveTo>
                    <a:pt x="0" y="14677"/>
                  </a:moveTo>
                  <a:lnTo>
                    <a:pt x="173837" y="29354"/>
                  </a:lnTo>
                  <a:lnTo>
                    <a:pt x="347675" y="0"/>
                  </a:lnTo>
                  <a:lnTo>
                    <a:pt x="521512" y="0"/>
                  </a:lnTo>
                  <a:lnTo>
                    <a:pt x="695350" y="44032"/>
                  </a:lnTo>
                  <a:lnTo>
                    <a:pt x="869187" y="44032"/>
                  </a:lnTo>
                  <a:lnTo>
                    <a:pt x="1043025" y="29354"/>
                  </a:lnTo>
                  <a:lnTo>
                    <a:pt x="1216862" y="44032"/>
                  </a:lnTo>
                </a:path>
              </a:pathLst>
            </a:custGeom>
            <a:ln w="40651" cap="flat">
              <a:solidFill>
                <a:srgbClr val="000000">
                  <a:alpha val="100000"/>
                </a:srgbClr>
              </a:solidFill>
              <a:prstDash val="solid"/>
              <a:round/>
            </a:ln>
          </p:spPr>
          <p:txBody>
            <a:bodyPr/>
            <a:lstStyle/>
            <a:p/>
          </p:txBody>
        </p:sp>
        <p:sp>
          <p:nvSpPr>
            <p:cNvPr id="331" name="pl331"/>
            <p:cNvSpPr/>
            <p:nvPr/>
          </p:nvSpPr>
          <p:spPr>
            <a:xfrm>
              <a:off x="3572290" y="2510464"/>
              <a:ext cx="1216862" cy="44032"/>
            </a:xfrm>
            <a:custGeom>
              <a:avLst/>
              <a:pathLst>
                <a:path w="1216862" h="44032">
                  <a:moveTo>
                    <a:pt x="0" y="14677"/>
                  </a:moveTo>
                  <a:lnTo>
                    <a:pt x="173837" y="29354"/>
                  </a:lnTo>
                  <a:lnTo>
                    <a:pt x="347675" y="0"/>
                  </a:lnTo>
                  <a:lnTo>
                    <a:pt x="521512" y="0"/>
                  </a:lnTo>
                  <a:lnTo>
                    <a:pt x="695350" y="44032"/>
                  </a:lnTo>
                  <a:lnTo>
                    <a:pt x="869187" y="44032"/>
                  </a:lnTo>
                  <a:lnTo>
                    <a:pt x="1043025" y="29354"/>
                  </a:lnTo>
                  <a:lnTo>
                    <a:pt x="1216862" y="44032"/>
                  </a:lnTo>
                </a:path>
              </a:pathLst>
            </a:custGeom>
            <a:ln w="35231" cap="flat">
              <a:solidFill>
                <a:srgbClr val="F26A21">
                  <a:alpha val="100000"/>
                </a:srgbClr>
              </a:solidFill>
              <a:prstDash val="solid"/>
              <a:round/>
            </a:ln>
          </p:spPr>
          <p:txBody>
            <a:bodyPr/>
            <a:lstStyle/>
            <a:p/>
          </p:txBody>
        </p:sp>
        <p:sp>
          <p:nvSpPr>
            <p:cNvPr id="332" name="pl332"/>
            <p:cNvSpPr/>
            <p:nvPr/>
          </p:nvSpPr>
          <p:spPr>
            <a:xfrm>
              <a:off x="3511447"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33" name="tx333"/>
            <p:cNvSpPr/>
            <p:nvPr/>
          </p:nvSpPr>
          <p:spPr>
            <a:xfrm>
              <a:off x="3542161" y="23621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34" name="tx334"/>
            <p:cNvSpPr/>
            <p:nvPr/>
          </p:nvSpPr>
          <p:spPr>
            <a:xfrm>
              <a:off x="3715998" y="23767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35" name="tx335"/>
            <p:cNvSpPr/>
            <p:nvPr/>
          </p:nvSpPr>
          <p:spPr>
            <a:xfrm>
              <a:off x="3889836" y="23474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36" name="tx336"/>
            <p:cNvSpPr/>
            <p:nvPr/>
          </p:nvSpPr>
          <p:spPr>
            <a:xfrm>
              <a:off x="4063673" y="23474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37" name="tx337"/>
            <p:cNvSpPr/>
            <p:nvPr/>
          </p:nvSpPr>
          <p:spPr>
            <a:xfrm>
              <a:off x="4237511" y="2391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38" name="tx338"/>
            <p:cNvSpPr/>
            <p:nvPr/>
          </p:nvSpPr>
          <p:spPr>
            <a:xfrm>
              <a:off x="4411348" y="2391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39" name="tx339"/>
            <p:cNvSpPr/>
            <p:nvPr/>
          </p:nvSpPr>
          <p:spPr>
            <a:xfrm>
              <a:off x="4585186" y="23767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40" name="tx340"/>
            <p:cNvSpPr/>
            <p:nvPr/>
          </p:nvSpPr>
          <p:spPr>
            <a:xfrm>
              <a:off x="4759023" y="2391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41" name="rc341"/>
            <p:cNvSpPr/>
            <p:nvPr/>
          </p:nvSpPr>
          <p:spPr>
            <a:xfrm>
              <a:off x="3511447" y="2961495"/>
              <a:ext cx="1338549" cy="758823"/>
            </a:xfrm>
            <a:prstGeom prst="rect">
              <a:avLst/>
            </a:prstGeom>
            <a:solidFill>
              <a:srgbClr val="EBEBEB">
                <a:alpha val="100000"/>
              </a:srgbClr>
            </a:solidFill>
          </p:spPr>
          <p:txBody>
            <a:bodyPr/>
            <a:lstStyle/>
            <a:p/>
          </p:txBody>
        </p:sp>
        <p:sp>
          <p:nvSpPr>
            <p:cNvPr id="342" name="pl342"/>
            <p:cNvSpPr/>
            <p:nvPr/>
          </p:nvSpPr>
          <p:spPr>
            <a:xfrm>
              <a:off x="3511447" y="35023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43" name="pl343"/>
            <p:cNvSpPr/>
            <p:nvPr/>
          </p:nvSpPr>
          <p:spPr>
            <a:xfrm>
              <a:off x="3511447" y="313542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44" name="pl344"/>
            <p:cNvSpPr/>
            <p:nvPr/>
          </p:nvSpPr>
          <p:spPr>
            <a:xfrm>
              <a:off x="3511447"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5" name="pl345"/>
            <p:cNvSpPr/>
            <p:nvPr/>
          </p:nvSpPr>
          <p:spPr>
            <a:xfrm>
              <a:off x="3511447" y="331889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6" name="pl346"/>
            <p:cNvSpPr/>
            <p:nvPr/>
          </p:nvSpPr>
          <p:spPr>
            <a:xfrm>
              <a:off x="3572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37461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39199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40938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4267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44414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46153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47891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3572290" y="362711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355" name="pl355"/>
            <p:cNvSpPr/>
            <p:nvPr/>
          </p:nvSpPr>
          <p:spPr>
            <a:xfrm>
              <a:off x="3572290"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356" name="pl356"/>
            <p:cNvSpPr/>
            <p:nvPr/>
          </p:nvSpPr>
          <p:spPr>
            <a:xfrm>
              <a:off x="3572290"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357" name="pl357"/>
            <p:cNvSpPr/>
            <p:nvPr/>
          </p:nvSpPr>
          <p:spPr>
            <a:xfrm>
              <a:off x="3572290" y="362711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358" name="pl358"/>
            <p:cNvSpPr/>
            <p:nvPr/>
          </p:nvSpPr>
          <p:spPr>
            <a:xfrm>
              <a:off x="3572290"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359" name="pl359"/>
            <p:cNvSpPr/>
            <p:nvPr/>
          </p:nvSpPr>
          <p:spPr>
            <a:xfrm>
              <a:off x="3572290"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360" name="pl360"/>
            <p:cNvSpPr/>
            <p:nvPr/>
          </p:nvSpPr>
          <p:spPr>
            <a:xfrm>
              <a:off x="3511447"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61" name="tx361"/>
            <p:cNvSpPr/>
            <p:nvPr/>
          </p:nvSpPr>
          <p:spPr>
            <a:xfrm>
              <a:off x="3542161"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2" name="tx362"/>
            <p:cNvSpPr/>
            <p:nvPr/>
          </p:nvSpPr>
          <p:spPr>
            <a:xfrm>
              <a:off x="3715998"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3889836"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4" name="tx364"/>
            <p:cNvSpPr/>
            <p:nvPr/>
          </p:nvSpPr>
          <p:spPr>
            <a:xfrm>
              <a:off x="4063673"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5" name="tx365"/>
            <p:cNvSpPr/>
            <p:nvPr/>
          </p:nvSpPr>
          <p:spPr>
            <a:xfrm>
              <a:off x="4237511"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6" name="tx366"/>
            <p:cNvSpPr/>
            <p:nvPr/>
          </p:nvSpPr>
          <p:spPr>
            <a:xfrm>
              <a:off x="4411348"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7" name="tx367"/>
            <p:cNvSpPr/>
            <p:nvPr/>
          </p:nvSpPr>
          <p:spPr>
            <a:xfrm>
              <a:off x="4585186"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8" name="tx368"/>
            <p:cNvSpPr/>
            <p:nvPr/>
          </p:nvSpPr>
          <p:spPr>
            <a:xfrm>
              <a:off x="4759023"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9" name="rc369"/>
            <p:cNvSpPr/>
            <p:nvPr/>
          </p:nvSpPr>
          <p:spPr>
            <a:xfrm>
              <a:off x="3511447" y="4004760"/>
              <a:ext cx="1338549" cy="758823"/>
            </a:xfrm>
            <a:prstGeom prst="rect">
              <a:avLst/>
            </a:prstGeom>
            <a:solidFill>
              <a:srgbClr val="EBEBEB">
                <a:alpha val="100000"/>
              </a:srgbClr>
            </a:solidFill>
          </p:spPr>
          <p:txBody>
            <a:bodyPr/>
            <a:lstStyle/>
            <a:p/>
          </p:txBody>
        </p:sp>
        <p:sp>
          <p:nvSpPr>
            <p:cNvPr id="370" name="pl370"/>
            <p:cNvSpPr/>
            <p:nvPr/>
          </p:nvSpPr>
          <p:spPr>
            <a:xfrm>
              <a:off x="3511447" y="454562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71" name="pl371"/>
            <p:cNvSpPr/>
            <p:nvPr/>
          </p:nvSpPr>
          <p:spPr>
            <a:xfrm>
              <a:off x="3511447" y="417868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72" name="pl372"/>
            <p:cNvSpPr/>
            <p:nvPr/>
          </p:nvSpPr>
          <p:spPr>
            <a:xfrm>
              <a:off x="3511447"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3" name="pl373"/>
            <p:cNvSpPr/>
            <p:nvPr/>
          </p:nvSpPr>
          <p:spPr>
            <a:xfrm>
              <a:off x="3511447" y="436215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4" name="pl374"/>
            <p:cNvSpPr/>
            <p:nvPr/>
          </p:nvSpPr>
          <p:spPr>
            <a:xfrm>
              <a:off x="3572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37461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39199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40938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4267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44414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46153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47891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3572290" y="4670382"/>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383" name="pl383"/>
            <p:cNvSpPr/>
            <p:nvPr/>
          </p:nvSpPr>
          <p:spPr>
            <a:xfrm>
              <a:off x="3572290" y="4729092"/>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384" name="pl384"/>
            <p:cNvSpPr/>
            <p:nvPr/>
          </p:nvSpPr>
          <p:spPr>
            <a:xfrm>
              <a:off x="3572290" y="4729092"/>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385" name="pl385"/>
            <p:cNvSpPr/>
            <p:nvPr/>
          </p:nvSpPr>
          <p:spPr>
            <a:xfrm>
              <a:off x="3572290" y="4670382"/>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386" name="pl386"/>
            <p:cNvSpPr/>
            <p:nvPr/>
          </p:nvSpPr>
          <p:spPr>
            <a:xfrm>
              <a:off x="3572290" y="4729092"/>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387" name="pl387"/>
            <p:cNvSpPr/>
            <p:nvPr/>
          </p:nvSpPr>
          <p:spPr>
            <a:xfrm>
              <a:off x="3572290" y="4729092"/>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388" name="pl388"/>
            <p:cNvSpPr/>
            <p:nvPr/>
          </p:nvSpPr>
          <p:spPr>
            <a:xfrm>
              <a:off x="3511447"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89" name="tx389"/>
            <p:cNvSpPr/>
            <p:nvPr/>
          </p:nvSpPr>
          <p:spPr>
            <a:xfrm>
              <a:off x="3542161"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0" name="tx390"/>
            <p:cNvSpPr/>
            <p:nvPr/>
          </p:nvSpPr>
          <p:spPr>
            <a:xfrm>
              <a:off x="3715998"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3889836"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2" name="tx392"/>
            <p:cNvSpPr/>
            <p:nvPr/>
          </p:nvSpPr>
          <p:spPr>
            <a:xfrm>
              <a:off x="4063673"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3" name="tx393"/>
            <p:cNvSpPr/>
            <p:nvPr/>
          </p:nvSpPr>
          <p:spPr>
            <a:xfrm>
              <a:off x="4237511"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4" name="tx394"/>
            <p:cNvSpPr/>
            <p:nvPr/>
          </p:nvSpPr>
          <p:spPr>
            <a:xfrm>
              <a:off x="4411348"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5" name="tx395"/>
            <p:cNvSpPr/>
            <p:nvPr/>
          </p:nvSpPr>
          <p:spPr>
            <a:xfrm>
              <a:off x="4585186"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6" name="tx396"/>
            <p:cNvSpPr/>
            <p:nvPr/>
          </p:nvSpPr>
          <p:spPr>
            <a:xfrm>
              <a:off x="4759023"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7" name="rc397"/>
            <p:cNvSpPr/>
            <p:nvPr/>
          </p:nvSpPr>
          <p:spPr>
            <a:xfrm>
              <a:off x="3511447" y="5048025"/>
              <a:ext cx="1338549" cy="758823"/>
            </a:xfrm>
            <a:prstGeom prst="rect">
              <a:avLst/>
            </a:prstGeom>
            <a:solidFill>
              <a:srgbClr val="EBEBEB">
                <a:alpha val="100000"/>
              </a:srgbClr>
            </a:solidFill>
          </p:spPr>
          <p:txBody>
            <a:bodyPr/>
            <a:lstStyle/>
            <a:p/>
          </p:txBody>
        </p:sp>
        <p:sp>
          <p:nvSpPr>
            <p:cNvPr id="398" name="pl398"/>
            <p:cNvSpPr/>
            <p:nvPr/>
          </p:nvSpPr>
          <p:spPr>
            <a:xfrm>
              <a:off x="3511447" y="558888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9" name="pl399"/>
            <p:cNvSpPr/>
            <p:nvPr/>
          </p:nvSpPr>
          <p:spPr>
            <a:xfrm>
              <a:off x="3511447" y="522195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00" name="pl400"/>
            <p:cNvSpPr/>
            <p:nvPr/>
          </p:nvSpPr>
          <p:spPr>
            <a:xfrm>
              <a:off x="3511447" y="57723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1" name="pl401"/>
            <p:cNvSpPr/>
            <p:nvPr/>
          </p:nvSpPr>
          <p:spPr>
            <a:xfrm>
              <a:off x="3511447" y="540542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2" name="pl402"/>
            <p:cNvSpPr/>
            <p:nvPr/>
          </p:nvSpPr>
          <p:spPr>
            <a:xfrm>
              <a:off x="3572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37461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39199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0938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4267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44414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46153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47891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3572290" y="571364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411" name="pl411"/>
            <p:cNvSpPr/>
            <p:nvPr/>
          </p:nvSpPr>
          <p:spPr>
            <a:xfrm>
              <a:off x="3572290" y="5772357"/>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412" name="pl412"/>
            <p:cNvSpPr/>
            <p:nvPr/>
          </p:nvSpPr>
          <p:spPr>
            <a:xfrm>
              <a:off x="3572290" y="5772357"/>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413" name="pl413"/>
            <p:cNvSpPr/>
            <p:nvPr/>
          </p:nvSpPr>
          <p:spPr>
            <a:xfrm>
              <a:off x="3572290" y="571364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414" name="pl414"/>
            <p:cNvSpPr/>
            <p:nvPr/>
          </p:nvSpPr>
          <p:spPr>
            <a:xfrm>
              <a:off x="3572290" y="5772357"/>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415" name="pl415"/>
            <p:cNvSpPr/>
            <p:nvPr/>
          </p:nvSpPr>
          <p:spPr>
            <a:xfrm>
              <a:off x="3572290" y="5772357"/>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416" name="pl416"/>
            <p:cNvSpPr/>
            <p:nvPr/>
          </p:nvSpPr>
          <p:spPr>
            <a:xfrm>
              <a:off x="3511447" y="577235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17" name="tx417"/>
            <p:cNvSpPr/>
            <p:nvPr/>
          </p:nvSpPr>
          <p:spPr>
            <a:xfrm>
              <a:off x="3542161"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8" name="tx418"/>
            <p:cNvSpPr/>
            <p:nvPr/>
          </p:nvSpPr>
          <p:spPr>
            <a:xfrm>
              <a:off x="3715998"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3889836"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0" name="tx420"/>
            <p:cNvSpPr/>
            <p:nvPr/>
          </p:nvSpPr>
          <p:spPr>
            <a:xfrm>
              <a:off x="4063673"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1" name="tx421"/>
            <p:cNvSpPr/>
            <p:nvPr/>
          </p:nvSpPr>
          <p:spPr>
            <a:xfrm>
              <a:off x="4237511"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2" name="tx422"/>
            <p:cNvSpPr/>
            <p:nvPr/>
          </p:nvSpPr>
          <p:spPr>
            <a:xfrm>
              <a:off x="4411348"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3" name="tx423"/>
            <p:cNvSpPr/>
            <p:nvPr/>
          </p:nvSpPr>
          <p:spPr>
            <a:xfrm>
              <a:off x="4585186"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4" name="tx424"/>
            <p:cNvSpPr/>
            <p:nvPr/>
          </p:nvSpPr>
          <p:spPr>
            <a:xfrm>
              <a:off x="4759023" y="56093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5" name="rc425"/>
            <p:cNvSpPr/>
            <p:nvPr/>
          </p:nvSpPr>
          <p:spPr>
            <a:xfrm>
              <a:off x="4919585" y="874964"/>
              <a:ext cx="1338549" cy="758823"/>
            </a:xfrm>
            <a:prstGeom prst="rect">
              <a:avLst/>
            </a:prstGeom>
            <a:solidFill>
              <a:srgbClr val="EBEBEB">
                <a:alpha val="100000"/>
              </a:srgbClr>
            </a:solidFill>
          </p:spPr>
          <p:txBody>
            <a:bodyPr/>
            <a:lstStyle/>
            <a:p/>
          </p:txBody>
        </p:sp>
        <p:sp>
          <p:nvSpPr>
            <p:cNvPr id="426" name="pl426"/>
            <p:cNvSpPr/>
            <p:nvPr/>
          </p:nvSpPr>
          <p:spPr>
            <a:xfrm>
              <a:off x="4919585" y="141582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7" name="pl427"/>
            <p:cNvSpPr/>
            <p:nvPr/>
          </p:nvSpPr>
          <p:spPr>
            <a:xfrm>
              <a:off x="4919585" y="104889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8" name="pl428"/>
            <p:cNvSpPr/>
            <p:nvPr/>
          </p:nvSpPr>
          <p:spPr>
            <a:xfrm>
              <a:off x="4919585"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29" name="pl429"/>
            <p:cNvSpPr/>
            <p:nvPr/>
          </p:nvSpPr>
          <p:spPr>
            <a:xfrm>
              <a:off x="4919585" y="123236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30" name="pl430"/>
            <p:cNvSpPr/>
            <p:nvPr/>
          </p:nvSpPr>
          <p:spPr>
            <a:xfrm>
              <a:off x="49804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51542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53281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5501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56757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58496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0234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197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4980428" y="1540586"/>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439" name="pl439"/>
            <p:cNvSpPr/>
            <p:nvPr/>
          </p:nvSpPr>
          <p:spPr>
            <a:xfrm>
              <a:off x="4980428" y="1569941"/>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440" name="pl440"/>
            <p:cNvSpPr/>
            <p:nvPr/>
          </p:nvSpPr>
          <p:spPr>
            <a:xfrm>
              <a:off x="4980428" y="1569941"/>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441" name="pl441"/>
            <p:cNvSpPr/>
            <p:nvPr/>
          </p:nvSpPr>
          <p:spPr>
            <a:xfrm>
              <a:off x="4980428" y="1540586"/>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442" name="pl442"/>
            <p:cNvSpPr/>
            <p:nvPr/>
          </p:nvSpPr>
          <p:spPr>
            <a:xfrm>
              <a:off x="4980428" y="1569941"/>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443" name="pl443"/>
            <p:cNvSpPr/>
            <p:nvPr/>
          </p:nvSpPr>
          <p:spPr>
            <a:xfrm>
              <a:off x="4980428" y="1569941"/>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444" name="pl444"/>
            <p:cNvSpPr/>
            <p:nvPr/>
          </p:nvSpPr>
          <p:spPr>
            <a:xfrm>
              <a:off x="4919585"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45" name="tx445"/>
            <p:cNvSpPr/>
            <p:nvPr/>
          </p:nvSpPr>
          <p:spPr>
            <a:xfrm>
              <a:off x="4950299"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46" name="tx446"/>
            <p:cNvSpPr/>
            <p:nvPr/>
          </p:nvSpPr>
          <p:spPr>
            <a:xfrm>
              <a:off x="5124136"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47" name="tx447"/>
            <p:cNvSpPr/>
            <p:nvPr/>
          </p:nvSpPr>
          <p:spPr>
            <a:xfrm>
              <a:off x="5297974"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48" name="tx448"/>
            <p:cNvSpPr/>
            <p:nvPr/>
          </p:nvSpPr>
          <p:spPr>
            <a:xfrm>
              <a:off x="5471811"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49" name="tx449"/>
            <p:cNvSpPr/>
            <p:nvPr/>
          </p:nvSpPr>
          <p:spPr>
            <a:xfrm>
              <a:off x="5645649"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0" name="tx450"/>
            <p:cNvSpPr/>
            <p:nvPr/>
          </p:nvSpPr>
          <p:spPr>
            <a:xfrm>
              <a:off x="5819486"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1" name="tx451"/>
            <p:cNvSpPr/>
            <p:nvPr/>
          </p:nvSpPr>
          <p:spPr>
            <a:xfrm>
              <a:off x="5993324"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2" name="tx452"/>
            <p:cNvSpPr/>
            <p:nvPr/>
          </p:nvSpPr>
          <p:spPr>
            <a:xfrm>
              <a:off x="6167162"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53" name="rc453"/>
            <p:cNvSpPr/>
            <p:nvPr/>
          </p:nvSpPr>
          <p:spPr>
            <a:xfrm>
              <a:off x="4919585" y="1918229"/>
              <a:ext cx="1338549" cy="758823"/>
            </a:xfrm>
            <a:prstGeom prst="rect">
              <a:avLst/>
            </a:prstGeom>
            <a:solidFill>
              <a:srgbClr val="EBEBEB">
                <a:alpha val="100000"/>
              </a:srgbClr>
            </a:solidFill>
          </p:spPr>
          <p:txBody>
            <a:bodyPr/>
            <a:lstStyle/>
            <a:p/>
          </p:txBody>
        </p:sp>
        <p:sp>
          <p:nvSpPr>
            <p:cNvPr id="454" name="pl454"/>
            <p:cNvSpPr/>
            <p:nvPr/>
          </p:nvSpPr>
          <p:spPr>
            <a:xfrm>
              <a:off x="4919585" y="24590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5" name="pl455"/>
            <p:cNvSpPr/>
            <p:nvPr/>
          </p:nvSpPr>
          <p:spPr>
            <a:xfrm>
              <a:off x="4919585" y="209215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6" name="pl456"/>
            <p:cNvSpPr/>
            <p:nvPr/>
          </p:nvSpPr>
          <p:spPr>
            <a:xfrm>
              <a:off x="4919585"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57" name="pl457"/>
            <p:cNvSpPr/>
            <p:nvPr/>
          </p:nvSpPr>
          <p:spPr>
            <a:xfrm>
              <a:off x="4919585" y="227562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58" name="pl458"/>
            <p:cNvSpPr/>
            <p:nvPr/>
          </p:nvSpPr>
          <p:spPr>
            <a:xfrm>
              <a:off x="49804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51542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53281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5501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56757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58496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0234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197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4980428" y="2583851"/>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467" name="pl467"/>
            <p:cNvSpPr/>
            <p:nvPr/>
          </p:nvSpPr>
          <p:spPr>
            <a:xfrm>
              <a:off x="4980428" y="2583851"/>
              <a:ext cx="1216862" cy="14677"/>
            </a:xfrm>
            <a:custGeom>
              <a:avLst/>
              <a:pathLst>
                <a:path w="1216862" h="14677">
                  <a:moveTo>
                    <a:pt x="0" y="0"/>
                  </a:moveTo>
                  <a:lnTo>
                    <a:pt x="173837" y="0"/>
                  </a:lnTo>
                  <a:lnTo>
                    <a:pt x="347675" y="14677"/>
                  </a:lnTo>
                  <a:lnTo>
                    <a:pt x="521512" y="14677"/>
                  </a:lnTo>
                  <a:lnTo>
                    <a:pt x="695350" y="14677"/>
                  </a:lnTo>
                  <a:lnTo>
                    <a:pt x="869187" y="14677"/>
                  </a:lnTo>
                  <a:lnTo>
                    <a:pt x="1043025" y="14677"/>
                  </a:lnTo>
                  <a:lnTo>
                    <a:pt x="1216862" y="14677"/>
                  </a:lnTo>
                </a:path>
              </a:pathLst>
            </a:custGeom>
            <a:ln w="40651" cap="flat">
              <a:solidFill>
                <a:srgbClr val="BEBEBE">
                  <a:alpha val="69803"/>
                </a:srgbClr>
              </a:solidFill>
              <a:prstDash val="solid"/>
              <a:round/>
            </a:ln>
          </p:spPr>
          <p:txBody>
            <a:bodyPr/>
            <a:lstStyle/>
            <a:p/>
          </p:txBody>
        </p:sp>
        <p:sp>
          <p:nvSpPr>
            <p:cNvPr id="468" name="pl468"/>
            <p:cNvSpPr/>
            <p:nvPr/>
          </p:nvSpPr>
          <p:spPr>
            <a:xfrm>
              <a:off x="4980428" y="2583851"/>
              <a:ext cx="1216862" cy="14677"/>
            </a:xfrm>
            <a:custGeom>
              <a:avLst/>
              <a:pathLst>
                <a:path w="1216862" h="14677">
                  <a:moveTo>
                    <a:pt x="0" y="0"/>
                  </a:moveTo>
                  <a:lnTo>
                    <a:pt x="173837" y="0"/>
                  </a:lnTo>
                  <a:lnTo>
                    <a:pt x="347675" y="14677"/>
                  </a:lnTo>
                  <a:lnTo>
                    <a:pt x="521512" y="14677"/>
                  </a:lnTo>
                  <a:lnTo>
                    <a:pt x="695350" y="14677"/>
                  </a:lnTo>
                  <a:lnTo>
                    <a:pt x="869187" y="14677"/>
                  </a:lnTo>
                  <a:lnTo>
                    <a:pt x="1043025" y="14677"/>
                  </a:lnTo>
                  <a:lnTo>
                    <a:pt x="1216862" y="14677"/>
                  </a:lnTo>
                </a:path>
              </a:pathLst>
            </a:custGeom>
            <a:ln w="35231" cap="flat">
              <a:solidFill>
                <a:srgbClr val="BEBEBE">
                  <a:alpha val="69803"/>
                </a:srgbClr>
              </a:solidFill>
              <a:prstDash val="solid"/>
              <a:round/>
            </a:ln>
          </p:spPr>
          <p:txBody>
            <a:bodyPr/>
            <a:lstStyle/>
            <a:p/>
          </p:txBody>
        </p:sp>
        <p:sp>
          <p:nvSpPr>
            <p:cNvPr id="469" name="pl469"/>
            <p:cNvSpPr/>
            <p:nvPr/>
          </p:nvSpPr>
          <p:spPr>
            <a:xfrm>
              <a:off x="4980428" y="2583851"/>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470" name="pl470"/>
            <p:cNvSpPr/>
            <p:nvPr/>
          </p:nvSpPr>
          <p:spPr>
            <a:xfrm>
              <a:off x="4980428" y="2583851"/>
              <a:ext cx="1216862" cy="14677"/>
            </a:xfrm>
            <a:custGeom>
              <a:avLst/>
              <a:pathLst>
                <a:path w="1216862" h="14677">
                  <a:moveTo>
                    <a:pt x="0" y="0"/>
                  </a:moveTo>
                  <a:lnTo>
                    <a:pt x="173837" y="0"/>
                  </a:lnTo>
                  <a:lnTo>
                    <a:pt x="347675" y="14677"/>
                  </a:lnTo>
                  <a:lnTo>
                    <a:pt x="521512" y="14677"/>
                  </a:lnTo>
                  <a:lnTo>
                    <a:pt x="695350" y="14677"/>
                  </a:lnTo>
                  <a:lnTo>
                    <a:pt x="869187" y="14677"/>
                  </a:lnTo>
                  <a:lnTo>
                    <a:pt x="1043025" y="14677"/>
                  </a:lnTo>
                  <a:lnTo>
                    <a:pt x="1216862" y="14677"/>
                  </a:lnTo>
                </a:path>
              </a:pathLst>
            </a:custGeom>
            <a:ln w="40651" cap="flat">
              <a:solidFill>
                <a:srgbClr val="000000">
                  <a:alpha val="100000"/>
                </a:srgbClr>
              </a:solidFill>
              <a:prstDash val="solid"/>
              <a:round/>
            </a:ln>
          </p:spPr>
          <p:txBody>
            <a:bodyPr/>
            <a:lstStyle/>
            <a:p/>
          </p:txBody>
        </p:sp>
        <p:sp>
          <p:nvSpPr>
            <p:cNvPr id="471" name="pl471"/>
            <p:cNvSpPr/>
            <p:nvPr/>
          </p:nvSpPr>
          <p:spPr>
            <a:xfrm>
              <a:off x="4980428" y="2583851"/>
              <a:ext cx="1216862" cy="14677"/>
            </a:xfrm>
            <a:custGeom>
              <a:avLst/>
              <a:pathLst>
                <a:path w="1216862" h="14677">
                  <a:moveTo>
                    <a:pt x="0" y="0"/>
                  </a:moveTo>
                  <a:lnTo>
                    <a:pt x="173837" y="0"/>
                  </a:lnTo>
                  <a:lnTo>
                    <a:pt x="347675" y="14677"/>
                  </a:lnTo>
                  <a:lnTo>
                    <a:pt x="521512" y="14677"/>
                  </a:lnTo>
                  <a:lnTo>
                    <a:pt x="695350" y="14677"/>
                  </a:lnTo>
                  <a:lnTo>
                    <a:pt x="869187" y="14677"/>
                  </a:lnTo>
                  <a:lnTo>
                    <a:pt x="1043025" y="14677"/>
                  </a:lnTo>
                  <a:lnTo>
                    <a:pt x="1216862" y="14677"/>
                  </a:lnTo>
                </a:path>
              </a:pathLst>
            </a:custGeom>
            <a:ln w="35231" cap="flat">
              <a:solidFill>
                <a:srgbClr val="F26A21">
                  <a:alpha val="100000"/>
                </a:srgbClr>
              </a:solidFill>
              <a:prstDash val="solid"/>
              <a:round/>
            </a:ln>
          </p:spPr>
          <p:txBody>
            <a:bodyPr/>
            <a:lstStyle/>
            <a:p/>
          </p:txBody>
        </p:sp>
        <p:sp>
          <p:nvSpPr>
            <p:cNvPr id="472" name="pl472"/>
            <p:cNvSpPr/>
            <p:nvPr/>
          </p:nvSpPr>
          <p:spPr>
            <a:xfrm>
              <a:off x="4919585"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73" name="tx473"/>
            <p:cNvSpPr/>
            <p:nvPr/>
          </p:nvSpPr>
          <p:spPr>
            <a:xfrm>
              <a:off x="4950299" y="2420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4" name="tx474"/>
            <p:cNvSpPr/>
            <p:nvPr/>
          </p:nvSpPr>
          <p:spPr>
            <a:xfrm>
              <a:off x="5124136" y="2420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5" name="tx475"/>
            <p:cNvSpPr/>
            <p:nvPr/>
          </p:nvSpPr>
          <p:spPr>
            <a:xfrm>
              <a:off x="5297974"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76" name="tx476"/>
            <p:cNvSpPr/>
            <p:nvPr/>
          </p:nvSpPr>
          <p:spPr>
            <a:xfrm>
              <a:off x="5471811"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77" name="tx477"/>
            <p:cNvSpPr/>
            <p:nvPr/>
          </p:nvSpPr>
          <p:spPr>
            <a:xfrm>
              <a:off x="5645649"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78" name="tx478"/>
            <p:cNvSpPr/>
            <p:nvPr/>
          </p:nvSpPr>
          <p:spPr>
            <a:xfrm>
              <a:off x="5819486"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79" name="tx479"/>
            <p:cNvSpPr/>
            <p:nvPr/>
          </p:nvSpPr>
          <p:spPr>
            <a:xfrm>
              <a:off x="5993324"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80" name="tx480"/>
            <p:cNvSpPr/>
            <p:nvPr/>
          </p:nvSpPr>
          <p:spPr>
            <a:xfrm>
              <a:off x="6167162"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81" name="rc481"/>
            <p:cNvSpPr/>
            <p:nvPr/>
          </p:nvSpPr>
          <p:spPr>
            <a:xfrm>
              <a:off x="4919585" y="2961495"/>
              <a:ext cx="1338549" cy="758823"/>
            </a:xfrm>
            <a:prstGeom prst="rect">
              <a:avLst/>
            </a:prstGeom>
            <a:solidFill>
              <a:srgbClr val="EBEBEB">
                <a:alpha val="100000"/>
              </a:srgbClr>
            </a:solidFill>
          </p:spPr>
          <p:txBody>
            <a:bodyPr/>
            <a:lstStyle/>
            <a:p/>
          </p:txBody>
        </p:sp>
        <p:sp>
          <p:nvSpPr>
            <p:cNvPr id="482" name="pl482"/>
            <p:cNvSpPr/>
            <p:nvPr/>
          </p:nvSpPr>
          <p:spPr>
            <a:xfrm>
              <a:off x="4919585" y="35023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3" name="pl483"/>
            <p:cNvSpPr/>
            <p:nvPr/>
          </p:nvSpPr>
          <p:spPr>
            <a:xfrm>
              <a:off x="4919585" y="313542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4" name="pl484"/>
            <p:cNvSpPr/>
            <p:nvPr/>
          </p:nvSpPr>
          <p:spPr>
            <a:xfrm>
              <a:off x="4919585"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85" name="pl485"/>
            <p:cNvSpPr/>
            <p:nvPr/>
          </p:nvSpPr>
          <p:spPr>
            <a:xfrm>
              <a:off x="4919585" y="331889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86" name="pl486"/>
            <p:cNvSpPr/>
            <p:nvPr/>
          </p:nvSpPr>
          <p:spPr>
            <a:xfrm>
              <a:off x="49804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1542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53281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5501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56757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58496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60234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6197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4980428" y="362711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495" name="pl495"/>
            <p:cNvSpPr/>
            <p:nvPr/>
          </p:nvSpPr>
          <p:spPr>
            <a:xfrm>
              <a:off x="4980428" y="3627117"/>
              <a:ext cx="1216862" cy="58709"/>
            </a:xfrm>
            <a:custGeom>
              <a:avLst/>
              <a:pathLst>
                <a:path w="1216862" h="58709">
                  <a:moveTo>
                    <a:pt x="0" y="44032"/>
                  </a:moveTo>
                  <a:lnTo>
                    <a:pt x="173837" y="58709"/>
                  </a:lnTo>
                  <a:lnTo>
                    <a:pt x="347675" y="58709"/>
                  </a:lnTo>
                  <a:lnTo>
                    <a:pt x="521512" y="29354"/>
                  </a:lnTo>
                  <a:lnTo>
                    <a:pt x="695350" y="0"/>
                  </a:lnTo>
                  <a:lnTo>
                    <a:pt x="869187" y="58709"/>
                  </a:lnTo>
                  <a:lnTo>
                    <a:pt x="1043025" y="29354"/>
                  </a:lnTo>
                  <a:lnTo>
                    <a:pt x="1216862" y="58709"/>
                  </a:lnTo>
                </a:path>
              </a:pathLst>
            </a:custGeom>
            <a:ln w="40651" cap="flat">
              <a:solidFill>
                <a:srgbClr val="BEBEBE">
                  <a:alpha val="69803"/>
                </a:srgbClr>
              </a:solidFill>
              <a:prstDash val="solid"/>
              <a:round/>
            </a:ln>
          </p:spPr>
          <p:txBody>
            <a:bodyPr/>
            <a:lstStyle/>
            <a:p/>
          </p:txBody>
        </p:sp>
        <p:sp>
          <p:nvSpPr>
            <p:cNvPr id="496" name="pl496"/>
            <p:cNvSpPr/>
            <p:nvPr/>
          </p:nvSpPr>
          <p:spPr>
            <a:xfrm>
              <a:off x="4980428" y="3627117"/>
              <a:ext cx="1216862" cy="58709"/>
            </a:xfrm>
            <a:custGeom>
              <a:avLst/>
              <a:pathLst>
                <a:path w="1216862" h="58709">
                  <a:moveTo>
                    <a:pt x="0" y="44032"/>
                  </a:moveTo>
                  <a:lnTo>
                    <a:pt x="173837" y="58709"/>
                  </a:lnTo>
                  <a:lnTo>
                    <a:pt x="347675" y="58709"/>
                  </a:lnTo>
                  <a:lnTo>
                    <a:pt x="521512" y="29354"/>
                  </a:lnTo>
                  <a:lnTo>
                    <a:pt x="695350" y="0"/>
                  </a:lnTo>
                  <a:lnTo>
                    <a:pt x="869187" y="58709"/>
                  </a:lnTo>
                  <a:lnTo>
                    <a:pt x="1043025" y="29354"/>
                  </a:lnTo>
                  <a:lnTo>
                    <a:pt x="1216862" y="58709"/>
                  </a:lnTo>
                </a:path>
              </a:pathLst>
            </a:custGeom>
            <a:ln w="35231" cap="flat">
              <a:solidFill>
                <a:srgbClr val="BEBEBE">
                  <a:alpha val="69803"/>
                </a:srgbClr>
              </a:solidFill>
              <a:prstDash val="solid"/>
              <a:round/>
            </a:ln>
          </p:spPr>
          <p:txBody>
            <a:bodyPr/>
            <a:lstStyle/>
            <a:p/>
          </p:txBody>
        </p:sp>
        <p:sp>
          <p:nvSpPr>
            <p:cNvPr id="497" name="pl497"/>
            <p:cNvSpPr/>
            <p:nvPr/>
          </p:nvSpPr>
          <p:spPr>
            <a:xfrm>
              <a:off x="4980428" y="362711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498" name="pl498"/>
            <p:cNvSpPr/>
            <p:nvPr/>
          </p:nvSpPr>
          <p:spPr>
            <a:xfrm>
              <a:off x="4980428" y="3627117"/>
              <a:ext cx="1216862" cy="58709"/>
            </a:xfrm>
            <a:custGeom>
              <a:avLst/>
              <a:pathLst>
                <a:path w="1216862" h="58709">
                  <a:moveTo>
                    <a:pt x="0" y="44032"/>
                  </a:moveTo>
                  <a:lnTo>
                    <a:pt x="173837" y="58709"/>
                  </a:lnTo>
                  <a:lnTo>
                    <a:pt x="347675" y="58709"/>
                  </a:lnTo>
                  <a:lnTo>
                    <a:pt x="521512" y="29354"/>
                  </a:lnTo>
                  <a:lnTo>
                    <a:pt x="695350" y="0"/>
                  </a:lnTo>
                  <a:lnTo>
                    <a:pt x="869187" y="58709"/>
                  </a:lnTo>
                  <a:lnTo>
                    <a:pt x="1043025" y="29354"/>
                  </a:lnTo>
                  <a:lnTo>
                    <a:pt x="1216862" y="58709"/>
                  </a:lnTo>
                </a:path>
              </a:pathLst>
            </a:custGeom>
            <a:ln w="40651" cap="flat">
              <a:solidFill>
                <a:srgbClr val="000000">
                  <a:alpha val="100000"/>
                </a:srgbClr>
              </a:solidFill>
              <a:prstDash val="solid"/>
              <a:round/>
            </a:ln>
          </p:spPr>
          <p:txBody>
            <a:bodyPr/>
            <a:lstStyle/>
            <a:p/>
          </p:txBody>
        </p:sp>
        <p:sp>
          <p:nvSpPr>
            <p:cNvPr id="499" name="pl499"/>
            <p:cNvSpPr/>
            <p:nvPr/>
          </p:nvSpPr>
          <p:spPr>
            <a:xfrm>
              <a:off x="4980428" y="3627117"/>
              <a:ext cx="1216862" cy="58709"/>
            </a:xfrm>
            <a:custGeom>
              <a:avLst/>
              <a:pathLst>
                <a:path w="1216862" h="58709">
                  <a:moveTo>
                    <a:pt x="0" y="44032"/>
                  </a:moveTo>
                  <a:lnTo>
                    <a:pt x="173837" y="58709"/>
                  </a:lnTo>
                  <a:lnTo>
                    <a:pt x="347675" y="58709"/>
                  </a:lnTo>
                  <a:lnTo>
                    <a:pt x="521512" y="29354"/>
                  </a:lnTo>
                  <a:lnTo>
                    <a:pt x="695350" y="0"/>
                  </a:lnTo>
                  <a:lnTo>
                    <a:pt x="869187" y="58709"/>
                  </a:lnTo>
                  <a:lnTo>
                    <a:pt x="1043025" y="29354"/>
                  </a:lnTo>
                  <a:lnTo>
                    <a:pt x="1216862" y="58709"/>
                  </a:lnTo>
                </a:path>
              </a:pathLst>
            </a:custGeom>
            <a:ln w="35231" cap="flat">
              <a:solidFill>
                <a:srgbClr val="F26A21">
                  <a:alpha val="100000"/>
                </a:srgbClr>
              </a:solidFill>
              <a:prstDash val="solid"/>
              <a:round/>
            </a:ln>
          </p:spPr>
          <p:txBody>
            <a:bodyPr/>
            <a:lstStyle/>
            <a:p/>
          </p:txBody>
        </p:sp>
        <p:sp>
          <p:nvSpPr>
            <p:cNvPr id="500" name="pl500"/>
            <p:cNvSpPr/>
            <p:nvPr/>
          </p:nvSpPr>
          <p:spPr>
            <a:xfrm>
              <a:off x="4919585"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01" name="tx501"/>
            <p:cNvSpPr/>
            <p:nvPr/>
          </p:nvSpPr>
          <p:spPr>
            <a:xfrm>
              <a:off x="4950299" y="35081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2" name="tx502"/>
            <p:cNvSpPr/>
            <p:nvPr/>
          </p:nvSpPr>
          <p:spPr>
            <a:xfrm>
              <a:off x="5124136"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3" name="tx503"/>
            <p:cNvSpPr/>
            <p:nvPr/>
          </p:nvSpPr>
          <p:spPr>
            <a:xfrm>
              <a:off x="5297974"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4" name="tx504"/>
            <p:cNvSpPr/>
            <p:nvPr/>
          </p:nvSpPr>
          <p:spPr>
            <a:xfrm>
              <a:off x="5471811" y="3493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5" name="tx505"/>
            <p:cNvSpPr/>
            <p:nvPr/>
          </p:nvSpPr>
          <p:spPr>
            <a:xfrm>
              <a:off x="5645649" y="3464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06" name="tx506"/>
            <p:cNvSpPr/>
            <p:nvPr/>
          </p:nvSpPr>
          <p:spPr>
            <a:xfrm>
              <a:off x="5819486"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7" name="tx507"/>
            <p:cNvSpPr/>
            <p:nvPr/>
          </p:nvSpPr>
          <p:spPr>
            <a:xfrm>
              <a:off x="5993324" y="34934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8" name="tx508"/>
            <p:cNvSpPr/>
            <p:nvPr/>
          </p:nvSpPr>
          <p:spPr>
            <a:xfrm>
              <a:off x="6167162"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9" name="rc509"/>
            <p:cNvSpPr/>
            <p:nvPr/>
          </p:nvSpPr>
          <p:spPr>
            <a:xfrm>
              <a:off x="4919585" y="4004760"/>
              <a:ext cx="1338549" cy="758823"/>
            </a:xfrm>
            <a:prstGeom prst="rect">
              <a:avLst/>
            </a:prstGeom>
            <a:solidFill>
              <a:srgbClr val="EBEBEB">
                <a:alpha val="100000"/>
              </a:srgbClr>
            </a:solidFill>
          </p:spPr>
          <p:txBody>
            <a:bodyPr/>
            <a:lstStyle/>
            <a:p/>
          </p:txBody>
        </p:sp>
        <p:sp>
          <p:nvSpPr>
            <p:cNvPr id="510" name="pl510"/>
            <p:cNvSpPr/>
            <p:nvPr/>
          </p:nvSpPr>
          <p:spPr>
            <a:xfrm>
              <a:off x="4919585" y="454562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1" name="pl511"/>
            <p:cNvSpPr/>
            <p:nvPr/>
          </p:nvSpPr>
          <p:spPr>
            <a:xfrm>
              <a:off x="4919585" y="417868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2" name="pl512"/>
            <p:cNvSpPr/>
            <p:nvPr/>
          </p:nvSpPr>
          <p:spPr>
            <a:xfrm>
              <a:off x="4919585"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13" name="pl513"/>
            <p:cNvSpPr/>
            <p:nvPr/>
          </p:nvSpPr>
          <p:spPr>
            <a:xfrm>
              <a:off x="4919585" y="436215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14" name="pl514"/>
            <p:cNvSpPr/>
            <p:nvPr/>
          </p:nvSpPr>
          <p:spPr>
            <a:xfrm>
              <a:off x="49804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51542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53281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5501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56757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58496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60234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6197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4980428" y="4670382"/>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523" name="pl523"/>
            <p:cNvSpPr/>
            <p:nvPr/>
          </p:nvSpPr>
          <p:spPr>
            <a:xfrm>
              <a:off x="4980428" y="4406188"/>
              <a:ext cx="1216862" cy="322903"/>
            </a:xfrm>
            <a:custGeom>
              <a:avLst/>
              <a:pathLst>
                <a:path w="1216862" h="322903">
                  <a:moveTo>
                    <a:pt x="0" y="190806"/>
                  </a:moveTo>
                  <a:lnTo>
                    <a:pt x="173837" y="322903"/>
                  </a:lnTo>
                  <a:lnTo>
                    <a:pt x="347675" y="322903"/>
                  </a:lnTo>
                  <a:lnTo>
                    <a:pt x="521512" y="161451"/>
                  </a:lnTo>
                  <a:lnTo>
                    <a:pt x="695350" y="264193"/>
                  </a:lnTo>
                  <a:lnTo>
                    <a:pt x="869187" y="190806"/>
                  </a:lnTo>
                  <a:lnTo>
                    <a:pt x="1043025" y="0"/>
                  </a:lnTo>
                  <a:lnTo>
                    <a:pt x="1216862" y="0"/>
                  </a:lnTo>
                </a:path>
              </a:pathLst>
            </a:custGeom>
            <a:ln w="40651" cap="flat">
              <a:solidFill>
                <a:srgbClr val="BEBEBE">
                  <a:alpha val="69803"/>
                </a:srgbClr>
              </a:solidFill>
              <a:prstDash val="solid"/>
              <a:round/>
            </a:ln>
          </p:spPr>
          <p:txBody>
            <a:bodyPr/>
            <a:lstStyle/>
            <a:p/>
          </p:txBody>
        </p:sp>
        <p:sp>
          <p:nvSpPr>
            <p:cNvPr id="524" name="pl524"/>
            <p:cNvSpPr/>
            <p:nvPr/>
          </p:nvSpPr>
          <p:spPr>
            <a:xfrm>
              <a:off x="4980428" y="4406188"/>
              <a:ext cx="1216862" cy="322903"/>
            </a:xfrm>
            <a:custGeom>
              <a:avLst/>
              <a:pathLst>
                <a:path w="1216862" h="322903">
                  <a:moveTo>
                    <a:pt x="0" y="190806"/>
                  </a:moveTo>
                  <a:lnTo>
                    <a:pt x="173837" y="322903"/>
                  </a:lnTo>
                  <a:lnTo>
                    <a:pt x="347675" y="322903"/>
                  </a:lnTo>
                  <a:lnTo>
                    <a:pt x="521512" y="161451"/>
                  </a:lnTo>
                  <a:lnTo>
                    <a:pt x="695350" y="264193"/>
                  </a:lnTo>
                  <a:lnTo>
                    <a:pt x="869187" y="190806"/>
                  </a:lnTo>
                  <a:lnTo>
                    <a:pt x="1043025" y="0"/>
                  </a:lnTo>
                  <a:lnTo>
                    <a:pt x="1216862" y="0"/>
                  </a:lnTo>
                </a:path>
              </a:pathLst>
            </a:custGeom>
            <a:ln w="35231" cap="flat">
              <a:solidFill>
                <a:srgbClr val="BEBEBE">
                  <a:alpha val="69803"/>
                </a:srgbClr>
              </a:solidFill>
              <a:prstDash val="solid"/>
              <a:round/>
            </a:ln>
          </p:spPr>
          <p:txBody>
            <a:bodyPr/>
            <a:lstStyle/>
            <a:p/>
          </p:txBody>
        </p:sp>
        <p:sp>
          <p:nvSpPr>
            <p:cNvPr id="525" name="pl525"/>
            <p:cNvSpPr/>
            <p:nvPr/>
          </p:nvSpPr>
          <p:spPr>
            <a:xfrm>
              <a:off x="4980428" y="4670382"/>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526" name="pl526"/>
            <p:cNvSpPr/>
            <p:nvPr/>
          </p:nvSpPr>
          <p:spPr>
            <a:xfrm>
              <a:off x="4980428" y="4406188"/>
              <a:ext cx="1216862" cy="322903"/>
            </a:xfrm>
            <a:custGeom>
              <a:avLst/>
              <a:pathLst>
                <a:path w="1216862" h="322903">
                  <a:moveTo>
                    <a:pt x="0" y="190806"/>
                  </a:moveTo>
                  <a:lnTo>
                    <a:pt x="173837" y="322903"/>
                  </a:lnTo>
                  <a:lnTo>
                    <a:pt x="347675" y="322903"/>
                  </a:lnTo>
                  <a:lnTo>
                    <a:pt x="521512" y="161451"/>
                  </a:lnTo>
                  <a:lnTo>
                    <a:pt x="695350" y="264193"/>
                  </a:lnTo>
                  <a:lnTo>
                    <a:pt x="869187" y="190806"/>
                  </a:lnTo>
                  <a:lnTo>
                    <a:pt x="1043025" y="0"/>
                  </a:lnTo>
                  <a:lnTo>
                    <a:pt x="1216862" y="0"/>
                  </a:lnTo>
                </a:path>
              </a:pathLst>
            </a:custGeom>
            <a:ln w="40651" cap="flat">
              <a:solidFill>
                <a:srgbClr val="000000">
                  <a:alpha val="100000"/>
                </a:srgbClr>
              </a:solidFill>
              <a:prstDash val="solid"/>
              <a:round/>
            </a:ln>
          </p:spPr>
          <p:txBody>
            <a:bodyPr/>
            <a:lstStyle/>
            <a:p/>
          </p:txBody>
        </p:sp>
        <p:sp>
          <p:nvSpPr>
            <p:cNvPr id="527" name="pl527"/>
            <p:cNvSpPr/>
            <p:nvPr/>
          </p:nvSpPr>
          <p:spPr>
            <a:xfrm>
              <a:off x="4980428" y="4406188"/>
              <a:ext cx="1216862" cy="322903"/>
            </a:xfrm>
            <a:custGeom>
              <a:avLst/>
              <a:pathLst>
                <a:path w="1216862" h="322903">
                  <a:moveTo>
                    <a:pt x="0" y="190806"/>
                  </a:moveTo>
                  <a:lnTo>
                    <a:pt x="173837" y="322903"/>
                  </a:lnTo>
                  <a:lnTo>
                    <a:pt x="347675" y="322903"/>
                  </a:lnTo>
                  <a:lnTo>
                    <a:pt x="521512" y="161451"/>
                  </a:lnTo>
                  <a:lnTo>
                    <a:pt x="695350" y="264193"/>
                  </a:lnTo>
                  <a:lnTo>
                    <a:pt x="869187" y="190806"/>
                  </a:lnTo>
                  <a:lnTo>
                    <a:pt x="1043025" y="0"/>
                  </a:lnTo>
                  <a:lnTo>
                    <a:pt x="1216862" y="0"/>
                  </a:lnTo>
                </a:path>
              </a:pathLst>
            </a:custGeom>
            <a:ln w="35231" cap="flat">
              <a:solidFill>
                <a:srgbClr val="F26A21">
                  <a:alpha val="100000"/>
                </a:srgbClr>
              </a:solidFill>
              <a:prstDash val="solid"/>
              <a:round/>
            </a:ln>
          </p:spPr>
          <p:txBody>
            <a:bodyPr/>
            <a:lstStyle/>
            <a:p/>
          </p:txBody>
        </p:sp>
        <p:sp>
          <p:nvSpPr>
            <p:cNvPr id="528" name="pl528"/>
            <p:cNvSpPr/>
            <p:nvPr/>
          </p:nvSpPr>
          <p:spPr>
            <a:xfrm>
              <a:off x="4919585"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29" name="tx529"/>
            <p:cNvSpPr/>
            <p:nvPr/>
          </p:nvSpPr>
          <p:spPr>
            <a:xfrm>
              <a:off x="4950299" y="4433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30" name="tx530"/>
            <p:cNvSpPr/>
            <p:nvPr/>
          </p:nvSpPr>
          <p:spPr>
            <a:xfrm>
              <a:off x="5124136"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1" name="tx531"/>
            <p:cNvSpPr/>
            <p:nvPr/>
          </p:nvSpPr>
          <p:spPr>
            <a:xfrm>
              <a:off x="5297974"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2" name="tx532"/>
            <p:cNvSpPr/>
            <p:nvPr/>
          </p:nvSpPr>
          <p:spPr>
            <a:xfrm>
              <a:off x="5445705" y="4404612"/>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33" name="tx533"/>
            <p:cNvSpPr/>
            <p:nvPr/>
          </p:nvSpPr>
          <p:spPr>
            <a:xfrm>
              <a:off x="5645649" y="45073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4" name="tx534"/>
            <p:cNvSpPr/>
            <p:nvPr/>
          </p:nvSpPr>
          <p:spPr>
            <a:xfrm>
              <a:off x="5819486" y="44339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35" name="tx535"/>
            <p:cNvSpPr/>
            <p:nvPr/>
          </p:nvSpPr>
          <p:spPr>
            <a:xfrm>
              <a:off x="5963195" y="424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36" name="tx536"/>
            <p:cNvSpPr/>
            <p:nvPr/>
          </p:nvSpPr>
          <p:spPr>
            <a:xfrm>
              <a:off x="6137032" y="42431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37" name="rc537"/>
            <p:cNvSpPr/>
            <p:nvPr/>
          </p:nvSpPr>
          <p:spPr>
            <a:xfrm>
              <a:off x="6327723" y="874964"/>
              <a:ext cx="1338549" cy="758823"/>
            </a:xfrm>
            <a:prstGeom prst="rect">
              <a:avLst/>
            </a:prstGeom>
            <a:solidFill>
              <a:srgbClr val="EBEBEB">
                <a:alpha val="100000"/>
              </a:srgbClr>
            </a:solidFill>
          </p:spPr>
          <p:txBody>
            <a:bodyPr/>
            <a:lstStyle/>
            <a:p/>
          </p:txBody>
        </p:sp>
        <p:sp>
          <p:nvSpPr>
            <p:cNvPr id="538" name="pl538"/>
            <p:cNvSpPr/>
            <p:nvPr/>
          </p:nvSpPr>
          <p:spPr>
            <a:xfrm>
              <a:off x="6327723" y="141582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39" name="pl539"/>
            <p:cNvSpPr/>
            <p:nvPr/>
          </p:nvSpPr>
          <p:spPr>
            <a:xfrm>
              <a:off x="6327723" y="104889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40" name="pl540"/>
            <p:cNvSpPr/>
            <p:nvPr/>
          </p:nvSpPr>
          <p:spPr>
            <a:xfrm>
              <a:off x="6327723"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41" name="pl541"/>
            <p:cNvSpPr/>
            <p:nvPr/>
          </p:nvSpPr>
          <p:spPr>
            <a:xfrm>
              <a:off x="6327723" y="123236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42" name="pl542"/>
            <p:cNvSpPr/>
            <p:nvPr/>
          </p:nvSpPr>
          <p:spPr>
            <a:xfrm>
              <a:off x="63885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656240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67362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691007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708391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725775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43159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60542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6388566" y="1540586"/>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551" name="pl551"/>
            <p:cNvSpPr/>
            <p:nvPr/>
          </p:nvSpPr>
          <p:spPr>
            <a:xfrm>
              <a:off x="6388566" y="1525908"/>
              <a:ext cx="1216862" cy="73387"/>
            </a:xfrm>
            <a:custGeom>
              <a:avLst/>
              <a:pathLst>
                <a:path w="1216862" h="73387">
                  <a:moveTo>
                    <a:pt x="0" y="73387"/>
                  </a:moveTo>
                  <a:lnTo>
                    <a:pt x="173837" y="29354"/>
                  </a:lnTo>
                  <a:lnTo>
                    <a:pt x="347675" y="29354"/>
                  </a:lnTo>
                  <a:lnTo>
                    <a:pt x="521512" y="29354"/>
                  </a:lnTo>
                  <a:lnTo>
                    <a:pt x="695350" y="29354"/>
                  </a:lnTo>
                  <a:lnTo>
                    <a:pt x="869187" y="14677"/>
                  </a:lnTo>
                  <a:lnTo>
                    <a:pt x="1043025" y="0"/>
                  </a:lnTo>
                  <a:lnTo>
                    <a:pt x="1216862" y="58709"/>
                  </a:lnTo>
                </a:path>
              </a:pathLst>
            </a:custGeom>
            <a:ln w="40651" cap="flat">
              <a:solidFill>
                <a:srgbClr val="BEBEBE">
                  <a:alpha val="69803"/>
                </a:srgbClr>
              </a:solidFill>
              <a:prstDash val="solid"/>
              <a:round/>
            </a:ln>
          </p:spPr>
          <p:txBody>
            <a:bodyPr/>
            <a:lstStyle/>
            <a:p/>
          </p:txBody>
        </p:sp>
        <p:sp>
          <p:nvSpPr>
            <p:cNvPr id="552" name="pl552"/>
            <p:cNvSpPr/>
            <p:nvPr/>
          </p:nvSpPr>
          <p:spPr>
            <a:xfrm>
              <a:off x="6388566" y="1525908"/>
              <a:ext cx="1216862" cy="73387"/>
            </a:xfrm>
            <a:custGeom>
              <a:avLst/>
              <a:pathLst>
                <a:path w="1216862" h="73387">
                  <a:moveTo>
                    <a:pt x="0" y="73387"/>
                  </a:moveTo>
                  <a:lnTo>
                    <a:pt x="173837" y="29354"/>
                  </a:lnTo>
                  <a:lnTo>
                    <a:pt x="347675" y="29354"/>
                  </a:lnTo>
                  <a:lnTo>
                    <a:pt x="521512" y="29354"/>
                  </a:lnTo>
                  <a:lnTo>
                    <a:pt x="695350" y="29354"/>
                  </a:lnTo>
                  <a:lnTo>
                    <a:pt x="869187" y="14677"/>
                  </a:lnTo>
                  <a:lnTo>
                    <a:pt x="1043025" y="0"/>
                  </a:lnTo>
                  <a:lnTo>
                    <a:pt x="1216862" y="58709"/>
                  </a:lnTo>
                </a:path>
              </a:pathLst>
            </a:custGeom>
            <a:ln w="35231" cap="flat">
              <a:solidFill>
                <a:srgbClr val="BEBEBE">
                  <a:alpha val="69803"/>
                </a:srgbClr>
              </a:solidFill>
              <a:prstDash val="solid"/>
              <a:round/>
            </a:ln>
          </p:spPr>
          <p:txBody>
            <a:bodyPr/>
            <a:lstStyle/>
            <a:p/>
          </p:txBody>
        </p:sp>
        <p:sp>
          <p:nvSpPr>
            <p:cNvPr id="553" name="pl553"/>
            <p:cNvSpPr/>
            <p:nvPr/>
          </p:nvSpPr>
          <p:spPr>
            <a:xfrm>
              <a:off x="6388566" y="1540586"/>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554" name="pl554"/>
            <p:cNvSpPr/>
            <p:nvPr/>
          </p:nvSpPr>
          <p:spPr>
            <a:xfrm>
              <a:off x="6388566" y="1525908"/>
              <a:ext cx="1216862" cy="73387"/>
            </a:xfrm>
            <a:custGeom>
              <a:avLst/>
              <a:pathLst>
                <a:path w="1216862" h="73387">
                  <a:moveTo>
                    <a:pt x="0" y="73387"/>
                  </a:moveTo>
                  <a:lnTo>
                    <a:pt x="173837" y="29354"/>
                  </a:lnTo>
                  <a:lnTo>
                    <a:pt x="347675" y="29354"/>
                  </a:lnTo>
                  <a:lnTo>
                    <a:pt x="521512" y="29354"/>
                  </a:lnTo>
                  <a:lnTo>
                    <a:pt x="695350" y="29354"/>
                  </a:lnTo>
                  <a:lnTo>
                    <a:pt x="869187" y="14677"/>
                  </a:lnTo>
                  <a:lnTo>
                    <a:pt x="1043025" y="0"/>
                  </a:lnTo>
                  <a:lnTo>
                    <a:pt x="1216862" y="58709"/>
                  </a:lnTo>
                </a:path>
              </a:pathLst>
            </a:custGeom>
            <a:ln w="40651" cap="flat">
              <a:solidFill>
                <a:srgbClr val="000000">
                  <a:alpha val="100000"/>
                </a:srgbClr>
              </a:solidFill>
              <a:prstDash val="solid"/>
              <a:round/>
            </a:ln>
          </p:spPr>
          <p:txBody>
            <a:bodyPr/>
            <a:lstStyle/>
            <a:p/>
          </p:txBody>
        </p:sp>
        <p:sp>
          <p:nvSpPr>
            <p:cNvPr id="555" name="pl555"/>
            <p:cNvSpPr/>
            <p:nvPr/>
          </p:nvSpPr>
          <p:spPr>
            <a:xfrm>
              <a:off x="6388566" y="1525908"/>
              <a:ext cx="1216862" cy="73387"/>
            </a:xfrm>
            <a:custGeom>
              <a:avLst/>
              <a:pathLst>
                <a:path w="1216862" h="73387">
                  <a:moveTo>
                    <a:pt x="0" y="73387"/>
                  </a:moveTo>
                  <a:lnTo>
                    <a:pt x="173837" y="29354"/>
                  </a:lnTo>
                  <a:lnTo>
                    <a:pt x="347675" y="29354"/>
                  </a:lnTo>
                  <a:lnTo>
                    <a:pt x="521512" y="29354"/>
                  </a:lnTo>
                  <a:lnTo>
                    <a:pt x="695350" y="29354"/>
                  </a:lnTo>
                  <a:lnTo>
                    <a:pt x="869187" y="14677"/>
                  </a:lnTo>
                  <a:lnTo>
                    <a:pt x="1043025" y="0"/>
                  </a:lnTo>
                  <a:lnTo>
                    <a:pt x="1216862" y="58709"/>
                  </a:lnTo>
                </a:path>
              </a:pathLst>
            </a:custGeom>
            <a:ln w="35231" cap="flat">
              <a:solidFill>
                <a:srgbClr val="F26A21">
                  <a:alpha val="100000"/>
                </a:srgbClr>
              </a:solidFill>
              <a:prstDash val="solid"/>
              <a:round/>
            </a:ln>
          </p:spPr>
          <p:txBody>
            <a:bodyPr/>
            <a:lstStyle/>
            <a:p/>
          </p:txBody>
        </p:sp>
        <p:sp>
          <p:nvSpPr>
            <p:cNvPr id="556" name="pl556"/>
            <p:cNvSpPr/>
            <p:nvPr/>
          </p:nvSpPr>
          <p:spPr>
            <a:xfrm>
              <a:off x="6327723"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57" name="tx557"/>
            <p:cNvSpPr/>
            <p:nvPr/>
          </p:nvSpPr>
          <p:spPr>
            <a:xfrm>
              <a:off x="6358437"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8" name="tx558"/>
            <p:cNvSpPr/>
            <p:nvPr/>
          </p:nvSpPr>
          <p:spPr>
            <a:xfrm>
              <a:off x="6532274"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9" name="tx559"/>
            <p:cNvSpPr/>
            <p:nvPr/>
          </p:nvSpPr>
          <p:spPr>
            <a:xfrm>
              <a:off x="6706112"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0" name="tx560"/>
            <p:cNvSpPr/>
            <p:nvPr/>
          </p:nvSpPr>
          <p:spPr>
            <a:xfrm>
              <a:off x="6879950"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1" name="tx561"/>
            <p:cNvSpPr/>
            <p:nvPr/>
          </p:nvSpPr>
          <p:spPr>
            <a:xfrm>
              <a:off x="7053787" y="139223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2" name="tx562"/>
            <p:cNvSpPr/>
            <p:nvPr/>
          </p:nvSpPr>
          <p:spPr>
            <a:xfrm>
              <a:off x="7227625" y="1377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63" name="tx563"/>
            <p:cNvSpPr/>
            <p:nvPr/>
          </p:nvSpPr>
          <p:spPr>
            <a:xfrm>
              <a:off x="7401462" y="13628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64" name="tx564"/>
            <p:cNvSpPr/>
            <p:nvPr/>
          </p:nvSpPr>
          <p:spPr>
            <a:xfrm>
              <a:off x="7575300" y="1421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5" name="rc565"/>
            <p:cNvSpPr/>
            <p:nvPr/>
          </p:nvSpPr>
          <p:spPr>
            <a:xfrm>
              <a:off x="6327723" y="1918229"/>
              <a:ext cx="1338549" cy="758823"/>
            </a:xfrm>
            <a:prstGeom prst="rect">
              <a:avLst/>
            </a:prstGeom>
            <a:solidFill>
              <a:srgbClr val="EBEBEB">
                <a:alpha val="100000"/>
              </a:srgbClr>
            </a:solidFill>
          </p:spPr>
          <p:txBody>
            <a:bodyPr/>
            <a:lstStyle/>
            <a:p/>
          </p:txBody>
        </p:sp>
        <p:sp>
          <p:nvSpPr>
            <p:cNvPr id="566" name="pl566"/>
            <p:cNvSpPr/>
            <p:nvPr/>
          </p:nvSpPr>
          <p:spPr>
            <a:xfrm>
              <a:off x="6327723" y="24590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67" name="pl567"/>
            <p:cNvSpPr/>
            <p:nvPr/>
          </p:nvSpPr>
          <p:spPr>
            <a:xfrm>
              <a:off x="6327723" y="209215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68" name="pl568"/>
            <p:cNvSpPr/>
            <p:nvPr/>
          </p:nvSpPr>
          <p:spPr>
            <a:xfrm>
              <a:off x="6327723"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69" name="pl569"/>
            <p:cNvSpPr/>
            <p:nvPr/>
          </p:nvSpPr>
          <p:spPr>
            <a:xfrm>
              <a:off x="6327723" y="227562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70" name="pl570"/>
            <p:cNvSpPr/>
            <p:nvPr/>
          </p:nvSpPr>
          <p:spPr>
            <a:xfrm>
              <a:off x="63885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1" name="pl571"/>
            <p:cNvSpPr/>
            <p:nvPr/>
          </p:nvSpPr>
          <p:spPr>
            <a:xfrm>
              <a:off x="656240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67362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691007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08391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725775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743159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760542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6388566" y="2583851"/>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579" name="pl579"/>
            <p:cNvSpPr/>
            <p:nvPr/>
          </p:nvSpPr>
          <p:spPr>
            <a:xfrm>
              <a:off x="6388566" y="2525141"/>
              <a:ext cx="1216862" cy="29354"/>
            </a:xfrm>
            <a:custGeom>
              <a:avLst/>
              <a:pathLst>
                <a:path w="1216862" h="29354">
                  <a:moveTo>
                    <a:pt x="0" y="14677"/>
                  </a:moveTo>
                  <a:lnTo>
                    <a:pt x="173837" y="14677"/>
                  </a:lnTo>
                  <a:lnTo>
                    <a:pt x="347675" y="14677"/>
                  </a:lnTo>
                  <a:lnTo>
                    <a:pt x="521512" y="29354"/>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580" name="pl580"/>
            <p:cNvSpPr/>
            <p:nvPr/>
          </p:nvSpPr>
          <p:spPr>
            <a:xfrm>
              <a:off x="6388566" y="2525141"/>
              <a:ext cx="1216862" cy="29354"/>
            </a:xfrm>
            <a:custGeom>
              <a:avLst/>
              <a:pathLst>
                <a:path w="1216862" h="29354">
                  <a:moveTo>
                    <a:pt x="0" y="14677"/>
                  </a:moveTo>
                  <a:lnTo>
                    <a:pt x="173837" y="14677"/>
                  </a:lnTo>
                  <a:lnTo>
                    <a:pt x="347675" y="14677"/>
                  </a:lnTo>
                  <a:lnTo>
                    <a:pt x="521512" y="29354"/>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581" name="pl581"/>
            <p:cNvSpPr/>
            <p:nvPr/>
          </p:nvSpPr>
          <p:spPr>
            <a:xfrm>
              <a:off x="6388566" y="2583851"/>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582" name="pl582"/>
            <p:cNvSpPr/>
            <p:nvPr/>
          </p:nvSpPr>
          <p:spPr>
            <a:xfrm>
              <a:off x="6388566" y="2525141"/>
              <a:ext cx="1216862" cy="29354"/>
            </a:xfrm>
            <a:custGeom>
              <a:avLst/>
              <a:pathLst>
                <a:path w="1216862" h="29354">
                  <a:moveTo>
                    <a:pt x="0" y="14677"/>
                  </a:moveTo>
                  <a:lnTo>
                    <a:pt x="173837" y="14677"/>
                  </a:lnTo>
                  <a:lnTo>
                    <a:pt x="347675" y="14677"/>
                  </a:lnTo>
                  <a:lnTo>
                    <a:pt x="521512" y="29354"/>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583" name="pl583"/>
            <p:cNvSpPr/>
            <p:nvPr/>
          </p:nvSpPr>
          <p:spPr>
            <a:xfrm>
              <a:off x="6388566" y="2525141"/>
              <a:ext cx="1216862" cy="29354"/>
            </a:xfrm>
            <a:custGeom>
              <a:avLst/>
              <a:pathLst>
                <a:path w="1216862" h="29354">
                  <a:moveTo>
                    <a:pt x="0" y="14677"/>
                  </a:moveTo>
                  <a:lnTo>
                    <a:pt x="173837" y="14677"/>
                  </a:lnTo>
                  <a:lnTo>
                    <a:pt x="347675" y="14677"/>
                  </a:lnTo>
                  <a:lnTo>
                    <a:pt x="521512" y="29354"/>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584" name="pl584"/>
            <p:cNvSpPr/>
            <p:nvPr/>
          </p:nvSpPr>
          <p:spPr>
            <a:xfrm>
              <a:off x="6327723"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85" name="tx585"/>
            <p:cNvSpPr/>
            <p:nvPr/>
          </p:nvSpPr>
          <p:spPr>
            <a:xfrm>
              <a:off x="6358437" y="23767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86" name="tx586"/>
            <p:cNvSpPr/>
            <p:nvPr/>
          </p:nvSpPr>
          <p:spPr>
            <a:xfrm>
              <a:off x="6532274" y="23767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87" name="tx587"/>
            <p:cNvSpPr/>
            <p:nvPr/>
          </p:nvSpPr>
          <p:spPr>
            <a:xfrm>
              <a:off x="6706112" y="237679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88" name="tx588"/>
            <p:cNvSpPr/>
            <p:nvPr/>
          </p:nvSpPr>
          <p:spPr>
            <a:xfrm>
              <a:off x="6879950" y="2391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89" name="tx589"/>
            <p:cNvSpPr/>
            <p:nvPr/>
          </p:nvSpPr>
          <p:spPr>
            <a:xfrm>
              <a:off x="7053787" y="23621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0" name="tx590"/>
            <p:cNvSpPr/>
            <p:nvPr/>
          </p:nvSpPr>
          <p:spPr>
            <a:xfrm>
              <a:off x="7227625" y="23621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1" name="tx591"/>
            <p:cNvSpPr/>
            <p:nvPr/>
          </p:nvSpPr>
          <p:spPr>
            <a:xfrm>
              <a:off x="7401462" y="23621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2" name="tx592"/>
            <p:cNvSpPr/>
            <p:nvPr/>
          </p:nvSpPr>
          <p:spPr>
            <a:xfrm>
              <a:off x="7575300" y="23621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3" name="rc593"/>
            <p:cNvSpPr/>
            <p:nvPr/>
          </p:nvSpPr>
          <p:spPr>
            <a:xfrm>
              <a:off x="6327723" y="2961495"/>
              <a:ext cx="1338549" cy="758823"/>
            </a:xfrm>
            <a:prstGeom prst="rect">
              <a:avLst/>
            </a:prstGeom>
            <a:solidFill>
              <a:srgbClr val="EBEBEB">
                <a:alpha val="100000"/>
              </a:srgbClr>
            </a:solidFill>
          </p:spPr>
          <p:txBody>
            <a:bodyPr/>
            <a:lstStyle/>
            <a:p/>
          </p:txBody>
        </p:sp>
        <p:sp>
          <p:nvSpPr>
            <p:cNvPr id="594" name="pl594"/>
            <p:cNvSpPr/>
            <p:nvPr/>
          </p:nvSpPr>
          <p:spPr>
            <a:xfrm>
              <a:off x="6327723" y="35023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95" name="pl595"/>
            <p:cNvSpPr/>
            <p:nvPr/>
          </p:nvSpPr>
          <p:spPr>
            <a:xfrm>
              <a:off x="6327723" y="313542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96" name="pl596"/>
            <p:cNvSpPr/>
            <p:nvPr/>
          </p:nvSpPr>
          <p:spPr>
            <a:xfrm>
              <a:off x="6327723"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97" name="pl597"/>
            <p:cNvSpPr/>
            <p:nvPr/>
          </p:nvSpPr>
          <p:spPr>
            <a:xfrm>
              <a:off x="6327723" y="331889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98" name="pl598"/>
            <p:cNvSpPr/>
            <p:nvPr/>
          </p:nvSpPr>
          <p:spPr>
            <a:xfrm>
              <a:off x="63885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9" name="pl599"/>
            <p:cNvSpPr/>
            <p:nvPr/>
          </p:nvSpPr>
          <p:spPr>
            <a:xfrm>
              <a:off x="656240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0" name="pl600"/>
            <p:cNvSpPr/>
            <p:nvPr/>
          </p:nvSpPr>
          <p:spPr>
            <a:xfrm>
              <a:off x="67362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1" name="pl601"/>
            <p:cNvSpPr/>
            <p:nvPr/>
          </p:nvSpPr>
          <p:spPr>
            <a:xfrm>
              <a:off x="691007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2" name="pl602"/>
            <p:cNvSpPr/>
            <p:nvPr/>
          </p:nvSpPr>
          <p:spPr>
            <a:xfrm>
              <a:off x="708391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25775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43159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60542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6388566" y="362711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607" name="pl607"/>
            <p:cNvSpPr/>
            <p:nvPr/>
          </p:nvSpPr>
          <p:spPr>
            <a:xfrm>
              <a:off x="6388566" y="3627117"/>
              <a:ext cx="1216862" cy="14677"/>
            </a:xfrm>
            <a:custGeom>
              <a:avLst/>
              <a:pathLst>
                <a:path w="1216862" h="14677">
                  <a:moveTo>
                    <a:pt x="0" y="14677"/>
                  </a:moveTo>
                  <a:lnTo>
                    <a:pt x="173837" y="0"/>
                  </a:lnTo>
                  <a:lnTo>
                    <a:pt x="347675" y="0"/>
                  </a:lnTo>
                  <a:lnTo>
                    <a:pt x="521512" y="14677"/>
                  </a:lnTo>
                  <a:lnTo>
                    <a:pt x="695350" y="14677"/>
                  </a:lnTo>
                  <a:lnTo>
                    <a:pt x="869187" y="14677"/>
                  </a:lnTo>
                  <a:lnTo>
                    <a:pt x="1043025" y="14677"/>
                  </a:lnTo>
                  <a:lnTo>
                    <a:pt x="1216862" y="14677"/>
                  </a:lnTo>
                </a:path>
              </a:pathLst>
            </a:custGeom>
            <a:ln w="40651" cap="flat">
              <a:solidFill>
                <a:srgbClr val="BEBEBE">
                  <a:alpha val="69803"/>
                </a:srgbClr>
              </a:solidFill>
              <a:prstDash val="solid"/>
              <a:round/>
            </a:ln>
          </p:spPr>
          <p:txBody>
            <a:bodyPr/>
            <a:lstStyle/>
            <a:p/>
          </p:txBody>
        </p:sp>
        <p:sp>
          <p:nvSpPr>
            <p:cNvPr id="608" name="pl608"/>
            <p:cNvSpPr/>
            <p:nvPr/>
          </p:nvSpPr>
          <p:spPr>
            <a:xfrm>
              <a:off x="6388566" y="3627117"/>
              <a:ext cx="1216862" cy="14677"/>
            </a:xfrm>
            <a:custGeom>
              <a:avLst/>
              <a:pathLst>
                <a:path w="1216862" h="14677">
                  <a:moveTo>
                    <a:pt x="0" y="14677"/>
                  </a:moveTo>
                  <a:lnTo>
                    <a:pt x="173837" y="0"/>
                  </a:lnTo>
                  <a:lnTo>
                    <a:pt x="347675" y="0"/>
                  </a:lnTo>
                  <a:lnTo>
                    <a:pt x="521512" y="14677"/>
                  </a:lnTo>
                  <a:lnTo>
                    <a:pt x="695350" y="14677"/>
                  </a:lnTo>
                  <a:lnTo>
                    <a:pt x="869187" y="14677"/>
                  </a:lnTo>
                  <a:lnTo>
                    <a:pt x="1043025" y="14677"/>
                  </a:lnTo>
                  <a:lnTo>
                    <a:pt x="1216862" y="14677"/>
                  </a:lnTo>
                </a:path>
              </a:pathLst>
            </a:custGeom>
            <a:ln w="35231" cap="flat">
              <a:solidFill>
                <a:srgbClr val="BEBEBE">
                  <a:alpha val="69803"/>
                </a:srgbClr>
              </a:solidFill>
              <a:prstDash val="solid"/>
              <a:round/>
            </a:ln>
          </p:spPr>
          <p:txBody>
            <a:bodyPr/>
            <a:lstStyle/>
            <a:p/>
          </p:txBody>
        </p:sp>
        <p:sp>
          <p:nvSpPr>
            <p:cNvPr id="609" name="pl609"/>
            <p:cNvSpPr/>
            <p:nvPr/>
          </p:nvSpPr>
          <p:spPr>
            <a:xfrm>
              <a:off x="6388566" y="362711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610" name="pl610"/>
            <p:cNvSpPr/>
            <p:nvPr/>
          </p:nvSpPr>
          <p:spPr>
            <a:xfrm>
              <a:off x="6388566" y="3627117"/>
              <a:ext cx="1216862" cy="14677"/>
            </a:xfrm>
            <a:custGeom>
              <a:avLst/>
              <a:pathLst>
                <a:path w="1216862" h="14677">
                  <a:moveTo>
                    <a:pt x="0" y="14677"/>
                  </a:moveTo>
                  <a:lnTo>
                    <a:pt x="173837" y="0"/>
                  </a:lnTo>
                  <a:lnTo>
                    <a:pt x="347675" y="0"/>
                  </a:lnTo>
                  <a:lnTo>
                    <a:pt x="521512" y="14677"/>
                  </a:lnTo>
                  <a:lnTo>
                    <a:pt x="695350" y="14677"/>
                  </a:lnTo>
                  <a:lnTo>
                    <a:pt x="869187" y="14677"/>
                  </a:lnTo>
                  <a:lnTo>
                    <a:pt x="1043025" y="14677"/>
                  </a:lnTo>
                  <a:lnTo>
                    <a:pt x="1216862" y="14677"/>
                  </a:lnTo>
                </a:path>
              </a:pathLst>
            </a:custGeom>
            <a:ln w="40651" cap="flat">
              <a:solidFill>
                <a:srgbClr val="000000">
                  <a:alpha val="100000"/>
                </a:srgbClr>
              </a:solidFill>
              <a:prstDash val="solid"/>
              <a:round/>
            </a:ln>
          </p:spPr>
          <p:txBody>
            <a:bodyPr/>
            <a:lstStyle/>
            <a:p/>
          </p:txBody>
        </p:sp>
        <p:sp>
          <p:nvSpPr>
            <p:cNvPr id="611" name="pl611"/>
            <p:cNvSpPr/>
            <p:nvPr/>
          </p:nvSpPr>
          <p:spPr>
            <a:xfrm>
              <a:off x="6388566" y="3627117"/>
              <a:ext cx="1216862" cy="14677"/>
            </a:xfrm>
            <a:custGeom>
              <a:avLst/>
              <a:pathLst>
                <a:path w="1216862" h="14677">
                  <a:moveTo>
                    <a:pt x="0" y="14677"/>
                  </a:moveTo>
                  <a:lnTo>
                    <a:pt x="173837" y="0"/>
                  </a:lnTo>
                  <a:lnTo>
                    <a:pt x="347675" y="0"/>
                  </a:lnTo>
                  <a:lnTo>
                    <a:pt x="521512" y="14677"/>
                  </a:lnTo>
                  <a:lnTo>
                    <a:pt x="695350" y="14677"/>
                  </a:lnTo>
                  <a:lnTo>
                    <a:pt x="869187" y="14677"/>
                  </a:lnTo>
                  <a:lnTo>
                    <a:pt x="1043025" y="14677"/>
                  </a:lnTo>
                  <a:lnTo>
                    <a:pt x="1216862" y="14677"/>
                  </a:lnTo>
                </a:path>
              </a:pathLst>
            </a:custGeom>
            <a:ln w="35231" cap="flat">
              <a:solidFill>
                <a:srgbClr val="F26A21">
                  <a:alpha val="100000"/>
                </a:srgbClr>
              </a:solidFill>
              <a:prstDash val="solid"/>
              <a:round/>
            </a:ln>
          </p:spPr>
          <p:txBody>
            <a:bodyPr/>
            <a:lstStyle/>
            <a:p/>
          </p:txBody>
        </p:sp>
        <p:sp>
          <p:nvSpPr>
            <p:cNvPr id="612" name="pl612"/>
            <p:cNvSpPr/>
            <p:nvPr/>
          </p:nvSpPr>
          <p:spPr>
            <a:xfrm>
              <a:off x="6327723"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13" name="tx613"/>
            <p:cNvSpPr/>
            <p:nvPr/>
          </p:nvSpPr>
          <p:spPr>
            <a:xfrm>
              <a:off x="6358437" y="34787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4" name="tx614"/>
            <p:cNvSpPr/>
            <p:nvPr/>
          </p:nvSpPr>
          <p:spPr>
            <a:xfrm>
              <a:off x="6532274" y="3464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5" name="tx615"/>
            <p:cNvSpPr/>
            <p:nvPr/>
          </p:nvSpPr>
          <p:spPr>
            <a:xfrm>
              <a:off x="6706112" y="34640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616" name="tx616"/>
            <p:cNvSpPr/>
            <p:nvPr/>
          </p:nvSpPr>
          <p:spPr>
            <a:xfrm>
              <a:off x="6879950" y="34787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7" name="tx617"/>
            <p:cNvSpPr/>
            <p:nvPr/>
          </p:nvSpPr>
          <p:spPr>
            <a:xfrm>
              <a:off x="7053787" y="34787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8" name="tx618"/>
            <p:cNvSpPr/>
            <p:nvPr/>
          </p:nvSpPr>
          <p:spPr>
            <a:xfrm>
              <a:off x="7227625" y="34787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9" name="tx619"/>
            <p:cNvSpPr/>
            <p:nvPr/>
          </p:nvSpPr>
          <p:spPr>
            <a:xfrm>
              <a:off x="7401462" y="34787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0" name="tx620"/>
            <p:cNvSpPr/>
            <p:nvPr/>
          </p:nvSpPr>
          <p:spPr>
            <a:xfrm>
              <a:off x="7575300" y="34787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21" name="rc621"/>
            <p:cNvSpPr/>
            <p:nvPr/>
          </p:nvSpPr>
          <p:spPr>
            <a:xfrm>
              <a:off x="6327723" y="4004760"/>
              <a:ext cx="1338549" cy="758823"/>
            </a:xfrm>
            <a:prstGeom prst="rect">
              <a:avLst/>
            </a:prstGeom>
            <a:solidFill>
              <a:srgbClr val="EBEBEB">
                <a:alpha val="100000"/>
              </a:srgbClr>
            </a:solidFill>
          </p:spPr>
          <p:txBody>
            <a:bodyPr/>
            <a:lstStyle/>
            <a:p/>
          </p:txBody>
        </p:sp>
        <p:sp>
          <p:nvSpPr>
            <p:cNvPr id="622" name="pl622"/>
            <p:cNvSpPr/>
            <p:nvPr/>
          </p:nvSpPr>
          <p:spPr>
            <a:xfrm>
              <a:off x="6327723" y="454562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23" name="pl623"/>
            <p:cNvSpPr/>
            <p:nvPr/>
          </p:nvSpPr>
          <p:spPr>
            <a:xfrm>
              <a:off x="6327723" y="417868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24" name="pl624"/>
            <p:cNvSpPr/>
            <p:nvPr/>
          </p:nvSpPr>
          <p:spPr>
            <a:xfrm>
              <a:off x="6327723"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25" name="pl625"/>
            <p:cNvSpPr/>
            <p:nvPr/>
          </p:nvSpPr>
          <p:spPr>
            <a:xfrm>
              <a:off x="6327723" y="436215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26" name="pl626"/>
            <p:cNvSpPr/>
            <p:nvPr/>
          </p:nvSpPr>
          <p:spPr>
            <a:xfrm>
              <a:off x="63885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7" name="pl627"/>
            <p:cNvSpPr/>
            <p:nvPr/>
          </p:nvSpPr>
          <p:spPr>
            <a:xfrm>
              <a:off x="656240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8" name="pl628"/>
            <p:cNvSpPr/>
            <p:nvPr/>
          </p:nvSpPr>
          <p:spPr>
            <a:xfrm>
              <a:off x="67362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9" name="pl629"/>
            <p:cNvSpPr/>
            <p:nvPr/>
          </p:nvSpPr>
          <p:spPr>
            <a:xfrm>
              <a:off x="691007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30" name="pl630"/>
            <p:cNvSpPr/>
            <p:nvPr/>
          </p:nvSpPr>
          <p:spPr>
            <a:xfrm>
              <a:off x="708391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31" name="pl631"/>
            <p:cNvSpPr/>
            <p:nvPr/>
          </p:nvSpPr>
          <p:spPr>
            <a:xfrm>
              <a:off x="725775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32" name="pl632"/>
            <p:cNvSpPr/>
            <p:nvPr/>
          </p:nvSpPr>
          <p:spPr>
            <a:xfrm>
              <a:off x="743159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33" name="pl633"/>
            <p:cNvSpPr/>
            <p:nvPr/>
          </p:nvSpPr>
          <p:spPr>
            <a:xfrm>
              <a:off x="760542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34" name="pl634"/>
            <p:cNvSpPr/>
            <p:nvPr/>
          </p:nvSpPr>
          <p:spPr>
            <a:xfrm>
              <a:off x="6388566" y="4670382"/>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635" name="pl635"/>
            <p:cNvSpPr/>
            <p:nvPr/>
          </p:nvSpPr>
          <p:spPr>
            <a:xfrm>
              <a:off x="6388566" y="4699737"/>
              <a:ext cx="1216862" cy="29354"/>
            </a:xfrm>
            <a:custGeom>
              <a:avLst/>
              <a:pathLst>
                <a:path w="1216862" h="29354">
                  <a:moveTo>
                    <a:pt x="0" y="0"/>
                  </a:moveTo>
                  <a:lnTo>
                    <a:pt x="173837" y="0"/>
                  </a:lnTo>
                  <a:lnTo>
                    <a:pt x="347675" y="14677"/>
                  </a:lnTo>
                  <a:lnTo>
                    <a:pt x="521512" y="29354"/>
                  </a:lnTo>
                  <a:lnTo>
                    <a:pt x="695350" y="29354"/>
                  </a:lnTo>
                  <a:lnTo>
                    <a:pt x="869187" y="29354"/>
                  </a:lnTo>
                  <a:lnTo>
                    <a:pt x="1043025" y="29354"/>
                  </a:lnTo>
                  <a:lnTo>
                    <a:pt x="1216862" y="29354"/>
                  </a:lnTo>
                </a:path>
              </a:pathLst>
            </a:custGeom>
            <a:ln w="40651" cap="flat">
              <a:solidFill>
                <a:srgbClr val="BEBEBE">
                  <a:alpha val="69803"/>
                </a:srgbClr>
              </a:solidFill>
              <a:prstDash val="solid"/>
              <a:round/>
            </a:ln>
          </p:spPr>
          <p:txBody>
            <a:bodyPr/>
            <a:lstStyle/>
            <a:p/>
          </p:txBody>
        </p:sp>
        <p:sp>
          <p:nvSpPr>
            <p:cNvPr id="636" name="pl636"/>
            <p:cNvSpPr/>
            <p:nvPr/>
          </p:nvSpPr>
          <p:spPr>
            <a:xfrm>
              <a:off x="6388566" y="4699737"/>
              <a:ext cx="1216862" cy="29354"/>
            </a:xfrm>
            <a:custGeom>
              <a:avLst/>
              <a:pathLst>
                <a:path w="1216862" h="29354">
                  <a:moveTo>
                    <a:pt x="0" y="0"/>
                  </a:moveTo>
                  <a:lnTo>
                    <a:pt x="173837" y="0"/>
                  </a:lnTo>
                  <a:lnTo>
                    <a:pt x="347675" y="14677"/>
                  </a:lnTo>
                  <a:lnTo>
                    <a:pt x="521512" y="29354"/>
                  </a:lnTo>
                  <a:lnTo>
                    <a:pt x="695350" y="29354"/>
                  </a:lnTo>
                  <a:lnTo>
                    <a:pt x="869187" y="29354"/>
                  </a:lnTo>
                  <a:lnTo>
                    <a:pt x="1043025" y="29354"/>
                  </a:lnTo>
                  <a:lnTo>
                    <a:pt x="1216862" y="29354"/>
                  </a:lnTo>
                </a:path>
              </a:pathLst>
            </a:custGeom>
            <a:ln w="35231" cap="flat">
              <a:solidFill>
                <a:srgbClr val="BEBEBE">
                  <a:alpha val="69803"/>
                </a:srgbClr>
              </a:solidFill>
              <a:prstDash val="solid"/>
              <a:round/>
            </a:ln>
          </p:spPr>
          <p:txBody>
            <a:bodyPr/>
            <a:lstStyle/>
            <a:p/>
          </p:txBody>
        </p:sp>
        <p:sp>
          <p:nvSpPr>
            <p:cNvPr id="637" name="pl637"/>
            <p:cNvSpPr/>
            <p:nvPr/>
          </p:nvSpPr>
          <p:spPr>
            <a:xfrm>
              <a:off x="6388566" y="4670382"/>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638" name="pl638"/>
            <p:cNvSpPr/>
            <p:nvPr/>
          </p:nvSpPr>
          <p:spPr>
            <a:xfrm>
              <a:off x="6388566" y="4699737"/>
              <a:ext cx="1216862" cy="29354"/>
            </a:xfrm>
            <a:custGeom>
              <a:avLst/>
              <a:pathLst>
                <a:path w="1216862" h="29354">
                  <a:moveTo>
                    <a:pt x="0" y="0"/>
                  </a:moveTo>
                  <a:lnTo>
                    <a:pt x="173837" y="0"/>
                  </a:lnTo>
                  <a:lnTo>
                    <a:pt x="347675" y="14677"/>
                  </a:lnTo>
                  <a:lnTo>
                    <a:pt x="521512" y="29354"/>
                  </a:lnTo>
                  <a:lnTo>
                    <a:pt x="695350" y="29354"/>
                  </a:lnTo>
                  <a:lnTo>
                    <a:pt x="869187" y="29354"/>
                  </a:lnTo>
                  <a:lnTo>
                    <a:pt x="1043025" y="29354"/>
                  </a:lnTo>
                  <a:lnTo>
                    <a:pt x="1216862" y="29354"/>
                  </a:lnTo>
                </a:path>
              </a:pathLst>
            </a:custGeom>
            <a:ln w="40651" cap="flat">
              <a:solidFill>
                <a:srgbClr val="000000">
                  <a:alpha val="100000"/>
                </a:srgbClr>
              </a:solidFill>
              <a:prstDash val="solid"/>
              <a:round/>
            </a:ln>
          </p:spPr>
          <p:txBody>
            <a:bodyPr/>
            <a:lstStyle/>
            <a:p/>
          </p:txBody>
        </p:sp>
        <p:sp>
          <p:nvSpPr>
            <p:cNvPr id="639" name="pl639"/>
            <p:cNvSpPr/>
            <p:nvPr/>
          </p:nvSpPr>
          <p:spPr>
            <a:xfrm>
              <a:off x="6388566" y="4699737"/>
              <a:ext cx="1216862" cy="29354"/>
            </a:xfrm>
            <a:custGeom>
              <a:avLst/>
              <a:pathLst>
                <a:path w="1216862" h="29354">
                  <a:moveTo>
                    <a:pt x="0" y="0"/>
                  </a:moveTo>
                  <a:lnTo>
                    <a:pt x="173837" y="0"/>
                  </a:lnTo>
                  <a:lnTo>
                    <a:pt x="347675" y="14677"/>
                  </a:lnTo>
                  <a:lnTo>
                    <a:pt x="521512" y="29354"/>
                  </a:lnTo>
                  <a:lnTo>
                    <a:pt x="695350" y="29354"/>
                  </a:lnTo>
                  <a:lnTo>
                    <a:pt x="869187" y="29354"/>
                  </a:lnTo>
                  <a:lnTo>
                    <a:pt x="1043025" y="29354"/>
                  </a:lnTo>
                  <a:lnTo>
                    <a:pt x="1216862" y="29354"/>
                  </a:lnTo>
                </a:path>
              </a:pathLst>
            </a:custGeom>
            <a:ln w="35231" cap="flat">
              <a:solidFill>
                <a:srgbClr val="F26A21">
                  <a:alpha val="100000"/>
                </a:srgbClr>
              </a:solidFill>
              <a:prstDash val="solid"/>
              <a:round/>
            </a:ln>
          </p:spPr>
          <p:txBody>
            <a:bodyPr/>
            <a:lstStyle/>
            <a:p/>
          </p:txBody>
        </p:sp>
        <p:sp>
          <p:nvSpPr>
            <p:cNvPr id="640" name="pl640"/>
            <p:cNvSpPr/>
            <p:nvPr/>
          </p:nvSpPr>
          <p:spPr>
            <a:xfrm>
              <a:off x="6327723"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41" name="tx641"/>
            <p:cNvSpPr/>
            <p:nvPr/>
          </p:nvSpPr>
          <p:spPr>
            <a:xfrm>
              <a:off x="6358437" y="45367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2" name="tx642"/>
            <p:cNvSpPr/>
            <p:nvPr/>
          </p:nvSpPr>
          <p:spPr>
            <a:xfrm>
              <a:off x="6532274" y="45367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3" name="tx643"/>
            <p:cNvSpPr/>
            <p:nvPr/>
          </p:nvSpPr>
          <p:spPr>
            <a:xfrm>
              <a:off x="6706112" y="45513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44" name="tx644"/>
            <p:cNvSpPr/>
            <p:nvPr/>
          </p:nvSpPr>
          <p:spPr>
            <a:xfrm>
              <a:off x="6879950"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5" name="tx645"/>
            <p:cNvSpPr/>
            <p:nvPr/>
          </p:nvSpPr>
          <p:spPr>
            <a:xfrm>
              <a:off x="7053787"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6" name="tx646"/>
            <p:cNvSpPr/>
            <p:nvPr/>
          </p:nvSpPr>
          <p:spPr>
            <a:xfrm>
              <a:off x="7227625"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7" name="tx647"/>
            <p:cNvSpPr/>
            <p:nvPr/>
          </p:nvSpPr>
          <p:spPr>
            <a:xfrm>
              <a:off x="7401462"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8" name="tx648"/>
            <p:cNvSpPr/>
            <p:nvPr/>
          </p:nvSpPr>
          <p:spPr>
            <a:xfrm>
              <a:off x="7575300"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49" name="rc649"/>
            <p:cNvSpPr/>
            <p:nvPr/>
          </p:nvSpPr>
          <p:spPr>
            <a:xfrm>
              <a:off x="7735861" y="874964"/>
              <a:ext cx="1338549" cy="758823"/>
            </a:xfrm>
            <a:prstGeom prst="rect">
              <a:avLst/>
            </a:prstGeom>
            <a:solidFill>
              <a:srgbClr val="EBEBEB">
                <a:alpha val="100000"/>
              </a:srgbClr>
            </a:solidFill>
          </p:spPr>
          <p:txBody>
            <a:bodyPr/>
            <a:lstStyle/>
            <a:p/>
          </p:txBody>
        </p:sp>
        <p:sp>
          <p:nvSpPr>
            <p:cNvPr id="650" name="pl650"/>
            <p:cNvSpPr/>
            <p:nvPr/>
          </p:nvSpPr>
          <p:spPr>
            <a:xfrm>
              <a:off x="7735861" y="141582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51" name="pl651"/>
            <p:cNvSpPr/>
            <p:nvPr/>
          </p:nvSpPr>
          <p:spPr>
            <a:xfrm>
              <a:off x="7735861" y="104889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52" name="pl652"/>
            <p:cNvSpPr/>
            <p:nvPr/>
          </p:nvSpPr>
          <p:spPr>
            <a:xfrm>
              <a:off x="7735861" y="159929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53" name="pl653"/>
            <p:cNvSpPr/>
            <p:nvPr/>
          </p:nvSpPr>
          <p:spPr>
            <a:xfrm>
              <a:off x="7735861" y="123236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54" name="pl654"/>
            <p:cNvSpPr/>
            <p:nvPr/>
          </p:nvSpPr>
          <p:spPr>
            <a:xfrm>
              <a:off x="779670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5" name="pl655"/>
            <p:cNvSpPr/>
            <p:nvPr/>
          </p:nvSpPr>
          <p:spPr>
            <a:xfrm>
              <a:off x="797054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6" name="pl656"/>
            <p:cNvSpPr/>
            <p:nvPr/>
          </p:nvSpPr>
          <p:spPr>
            <a:xfrm>
              <a:off x="814438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7" name="pl657"/>
            <p:cNvSpPr/>
            <p:nvPr/>
          </p:nvSpPr>
          <p:spPr>
            <a:xfrm>
              <a:off x="831821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8" name="pl658"/>
            <p:cNvSpPr/>
            <p:nvPr/>
          </p:nvSpPr>
          <p:spPr>
            <a:xfrm>
              <a:off x="849205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9" name="pl659"/>
            <p:cNvSpPr/>
            <p:nvPr/>
          </p:nvSpPr>
          <p:spPr>
            <a:xfrm>
              <a:off x="866589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60" name="pl660"/>
            <p:cNvSpPr/>
            <p:nvPr/>
          </p:nvSpPr>
          <p:spPr>
            <a:xfrm>
              <a:off x="883973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61" name="pl661"/>
            <p:cNvSpPr/>
            <p:nvPr/>
          </p:nvSpPr>
          <p:spPr>
            <a:xfrm>
              <a:off x="901356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62" name="pl662"/>
            <p:cNvSpPr/>
            <p:nvPr/>
          </p:nvSpPr>
          <p:spPr>
            <a:xfrm>
              <a:off x="7796704" y="1540586"/>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663" name="pl663"/>
            <p:cNvSpPr/>
            <p:nvPr/>
          </p:nvSpPr>
          <p:spPr>
            <a:xfrm>
              <a:off x="7796704" y="1525908"/>
              <a:ext cx="1216862" cy="73387"/>
            </a:xfrm>
            <a:custGeom>
              <a:avLst/>
              <a:pathLst>
                <a:path w="1216862" h="73387">
                  <a:moveTo>
                    <a:pt x="0" y="44032"/>
                  </a:moveTo>
                  <a:lnTo>
                    <a:pt x="173837" y="44032"/>
                  </a:lnTo>
                  <a:lnTo>
                    <a:pt x="347675" y="44032"/>
                  </a:lnTo>
                  <a:lnTo>
                    <a:pt x="521512" y="0"/>
                  </a:lnTo>
                  <a:lnTo>
                    <a:pt x="695350" y="0"/>
                  </a:lnTo>
                  <a:lnTo>
                    <a:pt x="869187" y="58709"/>
                  </a:lnTo>
                  <a:lnTo>
                    <a:pt x="1043025" y="58709"/>
                  </a:lnTo>
                  <a:lnTo>
                    <a:pt x="1216862" y="73387"/>
                  </a:lnTo>
                </a:path>
              </a:pathLst>
            </a:custGeom>
            <a:ln w="40651" cap="flat">
              <a:solidFill>
                <a:srgbClr val="BEBEBE">
                  <a:alpha val="69803"/>
                </a:srgbClr>
              </a:solidFill>
              <a:prstDash val="solid"/>
              <a:round/>
            </a:ln>
          </p:spPr>
          <p:txBody>
            <a:bodyPr/>
            <a:lstStyle/>
            <a:p/>
          </p:txBody>
        </p:sp>
        <p:sp>
          <p:nvSpPr>
            <p:cNvPr id="664" name="pl664"/>
            <p:cNvSpPr/>
            <p:nvPr/>
          </p:nvSpPr>
          <p:spPr>
            <a:xfrm>
              <a:off x="7796704" y="1525908"/>
              <a:ext cx="1216862" cy="73387"/>
            </a:xfrm>
            <a:custGeom>
              <a:avLst/>
              <a:pathLst>
                <a:path w="1216862" h="73387">
                  <a:moveTo>
                    <a:pt x="0" y="44032"/>
                  </a:moveTo>
                  <a:lnTo>
                    <a:pt x="173837" y="44032"/>
                  </a:lnTo>
                  <a:lnTo>
                    <a:pt x="347675" y="44032"/>
                  </a:lnTo>
                  <a:lnTo>
                    <a:pt x="521512" y="0"/>
                  </a:lnTo>
                  <a:lnTo>
                    <a:pt x="695350" y="0"/>
                  </a:lnTo>
                  <a:lnTo>
                    <a:pt x="869187" y="58709"/>
                  </a:lnTo>
                  <a:lnTo>
                    <a:pt x="1043025" y="58709"/>
                  </a:lnTo>
                  <a:lnTo>
                    <a:pt x="1216862" y="73387"/>
                  </a:lnTo>
                </a:path>
              </a:pathLst>
            </a:custGeom>
            <a:ln w="35231" cap="flat">
              <a:solidFill>
                <a:srgbClr val="BEBEBE">
                  <a:alpha val="69803"/>
                </a:srgbClr>
              </a:solidFill>
              <a:prstDash val="solid"/>
              <a:round/>
            </a:ln>
          </p:spPr>
          <p:txBody>
            <a:bodyPr/>
            <a:lstStyle/>
            <a:p/>
          </p:txBody>
        </p:sp>
        <p:sp>
          <p:nvSpPr>
            <p:cNvPr id="665" name="pl665"/>
            <p:cNvSpPr/>
            <p:nvPr/>
          </p:nvSpPr>
          <p:spPr>
            <a:xfrm>
              <a:off x="7796704" y="1540586"/>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666" name="pl666"/>
            <p:cNvSpPr/>
            <p:nvPr/>
          </p:nvSpPr>
          <p:spPr>
            <a:xfrm>
              <a:off x="7796704" y="1525908"/>
              <a:ext cx="1216862" cy="73387"/>
            </a:xfrm>
            <a:custGeom>
              <a:avLst/>
              <a:pathLst>
                <a:path w="1216862" h="73387">
                  <a:moveTo>
                    <a:pt x="0" y="44032"/>
                  </a:moveTo>
                  <a:lnTo>
                    <a:pt x="173837" y="44032"/>
                  </a:lnTo>
                  <a:lnTo>
                    <a:pt x="347675" y="44032"/>
                  </a:lnTo>
                  <a:lnTo>
                    <a:pt x="521512" y="0"/>
                  </a:lnTo>
                  <a:lnTo>
                    <a:pt x="695350" y="0"/>
                  </a:lnTo>
                  <a:lnTo>
                    <a:pt x="869187" y="58709"/>
                  </a:lnTo>
                  <a:lnTo>
                    <a:pt x="1043025" y="58709"/>
                  </a:lnTo>
                  <a:lnTo>
                    <a:pt x="1216862" y="73387"/>
                  </a:lnTo>
                </a:path>
              </a:pathLst>
            </a:custGeom>
            <a:ln w="40651" cap="flat">
              <a:solidFill>
                <a:srgbClr val="000000">
                  <a:alpha val="100000"/>
                </a:srgbClr>
              </a:solidFill>
              <a:prstDash val="solid"/>
              <a:round/>
            </a:ln>
          </p:spPr>
          <p:txBody>
            <a:bodyPr/>
            <a:lstStyle/>
            <a:p/>
          </p:txBody>
        </p:sp>
        <p:sp>
          <p:nvSpPr>
            <p:cNvPr id="667" name="pl667"/>
            <p:cNvSpPr/>
            <p:nvPr/>
          </p:nvSpPr>
          <p:spPr>
            <a:xfrm>
              <a:off x="7796704" y="1525908"/>
              <a:ext cx="1216862" cy="73387"/>
            </a:xfrm>
            <a:custGeom>
              <a:avLst/>
              <a:pathLst>
                <a:path w="1216862" h="73387">
                  <a:moveTo>
                    <a:pt x="0" y="44032"/>
                  </a:moveTo>
                  <a:lnTo>
                    <a:pt x="173837" y="44032"/>
                  </a:lnTo>
                  <a:lnTo>
                    <a:pt x="347675" y="44032"/>
                  </a:lnTo>
                  <a:lnTo>
                    <a:pt x="521512" y="0"/>
                  </a:lnTo>
                  <a:lnTo>
                    <a:pt x="695350" y="0"/>
                  </a:lnTo>
                  <a:lnTo>
                    <a:pt x="869187" y="58709"/>
                  </a:lnTo>
                  <a:lnTo>
                    <a:pt x="1043025" y="58709"/>
                  </a:lnTo>
                  <a:lnTo>
                    <a:pt x="1216862" y="73387"/>
                  </a:lnTo>
                </a:path>
              </a:pathLst>
            </a:custGeom>
            <a:ln w="35231" cap="flat">
              <a:solidFill>
                <a:srgbClr val="F26A21">
                  <a:alpha val="100000"/>
                </a:srgbClr>
              </a:solidFill>
              <a:prstDash val="solid"/>
              <a:round/>
            </a:ln>
          </p:spPr>
          <p:txBody>
            <a:bodyPr/>
            <a:lstStyle/>
            <a:p/>
          </p:txBody>
        </p:sp>
        <p:sp>
          <p:nvSpPr>
            <p:cNvPr id="668" name="pl668"/>
            <p:cNvSpPr/>
            <p:nvPr/>
          </p:nvSpPr>
          <p:spPr>
            <a:xfrm>
              <a:off x="7735861" y="159929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69" name="tx669"/>
            <p:cNvSpPr/>
            <p:nvPr/>
          </p:nvSpPr>
          <p:spPr>
            <a:xfrm>
              <a:off x="7766575"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0" name="tx670"/>
            <p:cNvSpPr/>
            <p:nvPr/>
          </p:nvSpPr>
          <p:spPr>
            <a:xfrm>
              <a:off x="7940413"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1" name="tx671"/>
            <p:cNvSpPr/>
            <p:nvPr/>
          </p:nvSpPr>
          <p:spPr>
            <a:xfrm>
              <a:off x="8114250" y="140691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2" name="tx672"/>
            <p:cNvSpPr/>
            <p:nvPr/>
          </p:nvSpPr>
          <p:spPr>
            <a:xfrm>
              <a:off x="8288088" y="13628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73" name="tx673"/>
            <p:cNvSpPr/>
            <p:nvPr/>
          </p:nvSpPr>
          <p:spPr>
            <a:xfrm>
              <a:off x="8461925" y="13628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74" name="tx674"/>
            <p:cNvSpPr/>
            <p:nvPr/>
          </p:nvSpPr>
          <p:spPr>
            <a:xfrm>
              <a:off x="8635763" y="1421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75" name="tx675"/>
            <p:cNvSpPr/>
            <p:nvPr/>
          </p:nvSpPr>
          <p:spPr>
            <a:xfrm>
              <a:off x="8809600" y="142159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676" name="tx676"/>
            <p:cNvSpPr/>
            <p:nvPr/>
          </p:nvSpPr>
          <p:spPr>
            <a:xfrm>
              <a:off x="8983438" y="14362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77" name="rc677"/>
            <p:cNvSpPr/>
            <p:nvPr/>
          </p:nvSpPr>
          <p:spPr>
            <a:xfrm>
              <a:off x="7735861" y="1918229"/>
              <a:ext cx="1338549" cy="758823"/>
            </a:xfrm>
            <a:prstGeom prst="rect">
              <a:avLst/>
            </a:prstGeom>
            <a:solidFill>
              <a:srgbClr val="EBEBEB">
                <a:alpha val="100000"/>
              </a:srgbClr>
            </a:solidFill>
          </p:spPr>
          <p:txBody>
            <a:bodyPr/>
            <a:lstStyle/>
            <a:p/>
          </p:txBody>
        </p:sp>
        <p:sp>
          <p:nvSpPr>
            <p:cNvPr id="678" name="pl678"/>
            <p:cNvSpPr/>
            <p:nvPr/>
          </p:nvSpPr>
          <p:spPr>
            <a:xfrm>
              <a:off x="7735861" y="2459093"/>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79" name="pl679"/>
            <p:cNvSpPr/>
            <p:nvPr/>
          </p:nvSpPr>
          <p:spPr>
            <a:xfrm>
              <a:off x="7735861" y="2092157"/>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80" name="pl680"/>
            <p:cNvSpPr/>
            <p:nvPr/>
          </p:nvSpPr>
          <p:spPr>
            <a:xfrm>
              <a:off x="7735861" y="264256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81" name="pl681"/>
            <p:cNvSpPr/>
            <p:nvPr/>
          </p:nvSpPr>
          <p:spPr>
            <a:xfrm>
              <a:off x="7735861" y="227562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82" name="pl682"/>
            <p:cNvSpPr/>
            <p:nvPr/>
          </p:nvSpPr>
          <p:spPr>
            <a:xfrm>
              <a:off x="779670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3" name="pl683"/>
            <p:cNvSpPr/>
            <p:nvPr/>
          </p:nvSpPr>
          <p:spPr>
            <a:xfrm>
              <a:off x="797054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4" name="pl684"/>
            <p:cNvSpPr/>
            <p:nvPr/>
          </p:nvSpPr>
          <p:spPr>
            <a:xfrm>
              <a:off x="814438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5" name="pl685"/>
            <p:cNvSpPr/>
            <p:nvPr/>
          </p:nvSpPr>
          <p:spPr>
            <a:xfrm>
              <a:off x="831821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6" name="pl686"/>
            <p:cNvSpPr/>
            <p:nvPr/>
          </p:nvSpPr>
          <p:spPr>
            <a:xfrm>
              <a:off x="849205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7" name="pl687"/>
            <p:cNvSpPr/>
            <p:nvPr/>
          </p:nvSpPr>
          <p:spPr>
            <a:xfrm>
              <a:off x="866589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8" name="pl688"/>
            <p:cNvSpPr/>
            <p:nvPr/>
          </p:nvSpPr>
          <p:spPr>
            <a:xfrm>
              <a:off x="883973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9" name="pl689"/>
            <p:cNvSpPr/>
            <p:nvPr/>
          </p:nvSpPr>
          <p:spPr>
            <a:xfrm>
              <a:off x="901356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0" name="pl690"/>
            <p:cNvSpPr/>
            <p:nvPr/>
          </p:nvSpPr>
          <p:spPr>
            <a:xfrm>
              <a:off x="7796704" y="2583851"/>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691" name="pl691"/>
            <p:cNvSpPr/>
            <p:nvPr/>
          </p:nvSpPr>
          <p:spPr>
            <a:xfrm>
              <a:off x="7796704" y="2583851"/>
              <a:ext cx="1216862" cy="58709"/>
            </a:xfrm>
            <a:custGeom>
              <a:avLst/>
              <a:pathLst>
                <a:path w="1216862" h="58709">
                  <a:moveTo>
                    <a:pt x="0" y="58709"/>
                  </a:moveTo>
                  <a:lnTo>
                    <a:pt x="173837" y="58709"/>
                  </a:lnTo>
                  <a:lnTo>
                    <a:pt x="347675" y="58709"/>
                  </a:lnTo>
                  <a:lnTo>
                    <a:pt x="521512" y="58709"/>
                  </a:lnTo>
                  <a:lnTo>
                    <a:pt x="695350" y="44032"/>
                  </a:lnTo>
                  <a:lnTo>
                    <a:pt x="869187" y="0"/>
                  </a:lnTo>
                  <a:lnTo>
                    <a:pt x="1043025" y="14677"/>
                  </a:lnTo>
                  <a:lnTo>
                    <a:pt x="1216862" y="0"/>
                  </a:lnTo>
                </a:path>
              </a:pathLst>
            </a:custGeom>
            <a:ln w="40651" cap="flat">
              <a:solidFill>
                <a:srgbClr val="BEBEBE">
                  <a:alpha val="69803"/>
                </a:srgbClr>
              </a:solidFill>
              <a:prstDash val="solid"/>
              <a:round/>
            </a:ln>
          </p:spPr>
          <p:txBody>
            <a:bodyPr/>
            <a:lstStyle/>
            <a:p/>
          </p:txBody>
        </p:sp>
        <p:sp>
          <p:nvSpPr>
            <p:cNvPr id="692" name="pl692"/>
            <p:cNvSpPr/>
            <p:nvPr/>
          </p:nvSpPr>
          <p:spPr>
            <a:xfrm>
              <a:off x="7796704" y="2583851"/>
              <a:ext cx="1216862" cy="58709"/>
            </a:xfrm>
            <a:custGeom>
              <a:avLst/>
              <a:pathLst>
                <a:path w="1216862" h="58709">
                  <a:moveTo>
                    <a:pt x="0" y="58709"/>
                  </a:moveTo>
                  <a:lnTo>
                    <a:pt x="173837" y="58709"/>
                  </a:lnTo>
                  <a:lnTo>
                    <a:pt x="347675" y="58709"/>
                  </a:lnTo>
                  <a:lnTo>
                    <a:pt x="521512" y="58709"/>
                  </a:lnTo>
                  <a:lnTo>
                    <a:pt x="695350" y="44032"/>
                  </a:lnTo>
                  <a:lnTo>
                    <a:pt x="869187" y="0"/>
                  </a:lnTo>
                  <a:lnTo>
                    <a:pt x="1043025" y="14677"/>
                  </a:lnTo>
                  <a:lnTo>
                    <a:pt x="1216862" y="0"/>
                  </a:lnTo>
                </a:path>
              </a:pathLst>
            </a:custGeom>
            <a:ln w="35231" cap="flat">
              <a:solidFill>
                <a:srgbClr val="BEBEBE">
                  <a:alpha val="69803"/>
                </a:srgbClr>
              </a:solidFill>
              <a:prstDash val="solid"/>
              <a:round/>
            </a:ln>
          </p:spPr>
          <p:txBody>
            <a:bodyPr/>
            <a:lstStyle/>
            <a:p/>
          </p:txBody>
        </p:sp>
        <p:sp>
          <p:nvSpPr>
            <p:cNvPr id="693" name="pl693"/>
            <p:cNvSpPr/>
            <p:nvPr/>
          </p:nvSpPr>
          <p:spPr>
            <a:xfrm>
              <a:off x="7796704" y="2583851"/>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694" name="pl694"/>
            <p:cNvSpPr/>
            <p:nvPr/>
          </p:nvSpPr>
          <p:spPr>
            <a:xfrm>
              <a:off x="7796704" y="2583851"/>
              <a:ext cx="1216862" cy="58709"/>
            </a:xfrm>
            <a:custGeom>
              <a:avLst/>
              <a:pathLst>
                <a:path w="1216862" h="58709">
                  <a:moveTo>
                    <a:pt x="0" y="58709"/>
                  </a:moveTo>
                  <a:lnTo>
                    <a:pt x="173837" y="58709"/>
                  </a:lnTo>
                  <a:lnTo>
                    <a:pt x="347675" y="58709"/>
                  </a:lnTo>
                  <a:lnTo>
                    <a:pt x="521512" y="58709"/>
                  </a:lnTo>
                  <a:lnTo>
                    <a:pt x="695350" y="44032"/>
                  </a:lnTo>
                  <a:lnTo>
                    <a:pt x="869187" y="0"/>
                  </a:lnTo>
                  <a:lnTo>
                    <a:pt x="1043025" y="14677"/>
                  </a:lnTo>
                  <a:lnTo>
                    <a:pt x="1216862" y="0"/>
                  </a:lnTo>
                </a:path>
              </a:pathLst>
            </a:custGeom>
            <a:ln w="40651" cap="flat">
              <a:solidFill>
                <a:srgbClr val="000000">
                  <a:alpha val="100000"/>
                </a:srgbClr>
              </a:solidFill>
              <a:prstDash val="solid"/>
              <a:round/>
            </a:ln>
          </p:spPr>
          <p:txBody>
            <a:bodyPr/>
            <a:lstStyle/>
            <a:p/>
          </p:txBody>
        </p:sp>
        <p:sp>
          <p:nvSpPr>
            <p:cNvPr id="695" name="pl695"/>
            <p:cNvSpPr/>
            <p:nvPr/>
          </p:nvSpPr>
          <p:spPr>
            <a:xfrm>
              <a:off x="7796704" y="2583851"/>
              <a:ext cx="1216862" cy="58709"/>
            </a:xfrm>
            <a:custGeom>
              <a:avLst/>
              <a:pathLst>
                <a:path w="1216862" h="58709">
                  <a:moveTo>
                    <a:pt x="0" y="58709"/>
                  </a:moveTo>
                  <a:lnTo>
                    <a:pt x="173837" y="58709"/>
                  </a:lnTo>
                  <a:lnTo>
                    <a:pt x="347675" y="58709"/>
                  </a:lnTo>
                  <a:lnTo>
                    <a:pt x="521512" y="58709"/>
                  </a:lnTo>
                  <a:lnTo>
                    <a:pt x="695350" y="44032"/>
                  </a:lnTo>
                  <a:lnTo>
                    <a:pt x="869187" y="0"/>
                  </a:lnTo>
                  <a:lnTo>
                    <a:pt x="1043025" y="14677"/>
                  </a:lnTo>
                  <a:lnTo>
                    <a:pt x="1216862" y="0"/>
                  </a:lnTo>
                </a:path>
              </a:pathLst>
            </a:custGeom>
            <a:ln w="35231" cap="flat">
              <a:solidFill>
                <a:srgbClr val="F26A21">
                  <a:alpha val="100000"/>
                </a:srgbClr>
              </a:solidFill>
              <a:prstDash val="solid"/>
              <a:round/>
            </a:ln>
          </p:spPr>
          <p:txBody>
            <a:bodyPr/>
            <a:lstStyle/>
            <a:p/>
          </p:txBody>
        </p:sp>
        <p:sp>
          <p:nvSpPr>
            <p:cNvPr id="696" name="pl696"/>
            <p:cNvSpPr/>
            <p:nvPr/>
          </p:nvSpPr>
          <p:spPr>
            <a:xfrm>
              <a:off x="7735861" y="264256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97" name="tx697"/>
            <p:cNvSpPr/>
            <p:nvPr/>
          </p:nvSpPr>
          <p:spPr>
            <a:xfrm>
              <a:off x="7766575"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8" name="tx698"/>
            <p:cNvSpPr/>
            <p:nvPr/>
          </p:nvSpPr>
          <p:spPr>
            <a:xfrm>
              <a:off x="7940413"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699" name="tx699"/>
            <p:cNvSpPr/>
            <p:nvPr/>
          </p:nvSpPr>
          <p:spPr>
            <a:xfrm>
              <a:off x="8114250"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00" name="tx700"/>
            <p:cNvSpPr/>
            <p:nvPr/>
          </p:nvSpPr>
          <p:spPr>
            <a:xfrm>
              <a:off x="8288088" y="24795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01" name="tx701"/>
            <p:cNvSpPr/>
            <p:nvPr/>
          </p:nvSpPr>
          <p:spPr>
            <a:xfrm>
              <a:off x="8461925" y="24648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02" name="tx702"/>
            <p:cNvSpPr/>
            <p:nvPr/>
          </p:nvSpPr>
          <p:spPr>
            <a:xfrm>
              <a:off x="8635763" y="2420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03" name="tx703"/>
            <p:cNvSpPr/>
            <p:nvPr/>
          </p:nvSpPr>
          <p:spPr>
            <a:xfrm>
              <a:off x="8809600" y="243550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04" name="tx704"/>
            <p:cNvSpPr/>
            <p:nvPr/>
          </p:nvSpPr>
          <p:spPr>
            <a:xfrm>
              <a:off x="8983438" y="24208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05" name="rc705"/>
            <p:cNvSpPr/>
            <p:nvPr/>
          </p:nvSpPr>
          <p:spPr>
            <a:xfrm>
              <a:off x="7735861" y="2961495"/>
              <a:ext cx="1338549" cy="758823"/>
            </a:xfrm>
            <a:prstGeom prst="rect">
              <a:avLst/>
            </a:prstGeom>
            <a:solidFill>
              <a:srgbClr val="EBEBEB">
                <a:alpha val="100000"/>
              </a:srgbClr>
            </a:solidFill>
          </p:spPr>
          <p:txBody>
            <a:bodyPr/>
            <a:lstStyle/>
            <a:p/>
          </p:txBody>
        </p:sp>
        <p:sp>
          <p:nvSpPr>
            <p:cNvPr id="706" name="pl706"/>
            <p:cNvSpPr/>
            <p:nvPr/>
          </p:nvSpPr>
          <p:spPr>
            <a:xfrm>
              <a:off x="7735861" y="350235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07" name="pl707"/>
            <p:cNvSpPr/>
            <p:nvPr/>
          </p:nvSpPr>
          <p:spPr>
            <a:xfrm>
              <a:off x="7735861" y="313542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08" name="pl708"/>
            <p:cNvSpPr/>
            <p:nvPr/>
          </p:nvSpPr>
          <p:spPr>
            <a:xfrm>
              <a:off x="7735861" y="368582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9" name="pl709"/>
            <p:cNvSpPr/>
            <p:nvPr/>
          </p:nvSpPr>
          <p:spPr>
            <a:xfrm>
              <a:off x="7735861" y="3318890"/>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10" name="pl710"/>
            <p:cNvSpPr/>
            <p:nvPr/>
          </p:nvSpPr>
          <p:spPr>
            <a:xfrm>
              <a:off x="779670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1" name="pl711"/>
            <p:cNvSpPr/>
            <p:nvPr/>
          </p:nvSpPr>
          <p:spPr>
            <a:xfrm>
              <a:off x="797054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2" name="pl712"/>
            <p:cNvSpPr/>
            <p:nvPr/>
          </p:nvSpPr>
          <p:spPr>
            <a:xfrm>
              <a:off x="814438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3" name="pl713"/>
            <p:cNvSpPr/>
            <p:nvPr/>
          </p:nvSpPr>
          <p:spPr>
            <a:xfrm>
              <a:off x="831821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4" name="pl714"/>
            <p:cNvSpPr/>
            <p:nvPr/>
          </p:nvSpPr>
          <p:spPr>
            <a:xfrm>
              <a:off x="849205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5" name="pl715"/>
            <p:cNvSpPr/>
            <p:nvPr/>
          </p:nvSpPr>
          <p:spPr>
            <a:xfrm>
              <a:off x="866589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6" name="pl716"/>
            <p:cNvSpPr/>
            <p:nvPr/>
          </p:nvSpPr>
          <p:spPr>
            <a:xfrm>
              <a:off x="883973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7" name="pl717"/>
            <p:cNvSpPr/>
            <p:nvPr/>
          </p:nvSpPr>
          <p:spPr>
            <a:xfrm>
              <a:off x="901356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8" name="pl718"/>
            <p:cNvSpPr/>
            <p:nvPr/>
          </p:nvSpPr>
          <p:spPr>
            <a:xfrm>
              <a:off x="7796704" y="362711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719" name="pl719"/>
            <p:cNvSpPr/>
            <p:nvPr/>
          </p:nvSpPr>
          <p:spPr>
            <a:xfrm>
              <a:off x="7796704"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720" name="pl720"/>
            <p:cNvSpPr/>
            <p:nvPr/>
          </p:nvSpPr>
          <p:spPr>
            <a:xfrm>
              <a:off x="7796704"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721" name="pl721"/>
            <p:cNvSpPr/>
            <p:nvPr/>
          </p:nvSpPr>
          <p:spPr>
            <a:xfrm>
              <a:off x="7796704" y="3627117"/>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722" name="pl722"/>
            <p:cNvSpPr/>
            <p:nvPr/>
          </p:nvSpPr>
          <p:spPr>
            <a:xfrm>
              <a:off x="7796704"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723" name="pl723"/>
            <p:cNvSpPr/>
            <p:nvPr/>
          </p:nvSpPr>
          <p:spPr>
            <a:xfrm>
              <a:off x="7796704" y="368582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724" name="pl724"/>
            <p:cNvSpPr/>
            <p:nvPr/>
          </p:nvSpPr>
          <p:spPr>
            <a:xfrm>
              <a:off x="7735861" y="368582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25" name="tx725"/>
            <p:cNvSpPr/>
            <p:nvPr/>
          </p:nvSpPr>
          <p:spPr>
            <a:xfrm>
              <a:off x="7766575"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6" name="tx726"/>
            <p:cNvSpPr/>
            <p:nvPr/>
          </p:nvSpPr>
          <p:spPr>
            <a:xfrm>
              <a:off x="7940413"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7" name="tx727"/>
            <p:cNvSpPr/>
            <p:nvPr/>
          </p:nvSpPr>
          <p:spPr>
            <a:xfrm>
              <a:off x="8114250"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8" name="tx728"/>
            <p:cNvSpPr/>
            <p:nvPr/>
          </p:nvSpPr>
          <p:spPr>
            <a:xfrm>
              <a:off x="8288088"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9" name="tx729"/>
            <p:cNvSpPr/>
            <p:nvPr/>
          </p:nvSpPr>
          <p:spPr>
            <a:xfrm>
              <a:off x="8461925"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0" name="tx730"/>
            <p:cNvSpPr/>
            <p:nvPr/>
          </p:nvSpPr>
          <p:spPr>
            <a:xfrm>
              <a:off x="8635763"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1" name="tx731"/>
            <p:cNvSpPr/>
            <p:nvPr/>
          </p:nvSpPr>
          <p:spPr>
            <a:xfrm>
              <a:off x="8809600"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2" name="tx732"/>
            <p:cNvSpPr/>
            <p:nvPr/>
          </p:nvSpPr>
          <p:spPr>
            <a:xfrm>
              <a:off x="8983438" y="352279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3" name="rc733"/>
            <p:cNvSpPr/>
            <p:nvPr/>
          </p:nvSpPr>
          <p:spPr>
            <a:xfrm>
              <a:off x="7735861" y="4004760"/>
              <a:ext cx="1338549" cy="758823"/>
            </a:xfrm>
            <a:prstGeom prst="rect">
              <a:avLst/>
            </a:prstGeom>
            <a:solidFill>
              <a:srgbClr val="EBEBEB">
                <a:alpha val="100000"/>
              </a:srgbClr>
            </a:solidFill>
          </p:spPr>
          <p:txBody>
            <a:bodyPr/>
            <a:lstStyle/>
            <a:p/>
          </p:txBody>
        </p:sp>
        <p:sp>
          <p:nvSpPr>
            <p:cNvPr id="734" name="pl734"/>
            <p:cNvSpPr/>
            <p:nvPr/>
          </p:nvSpPr>
          <p:spPr>
            <a:xfrm>
              <a:off x="7735861" y="454562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35" name="pl735"/>
            <p:cNvSpPr/>
            <p:nvPr/>
          </p:nvSpPr>
          <p:spPr>
            <a:xfrm>
              <a:off x="7735861" y="4178688"/>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36" name="pl736"/>
            <p:cNvSpPr/>
            <p:nvPr/>
          </p:nvSpPr>
          <p:spPr>
            <a:xfrm>
              <a:off x="7735861" y="47290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7" name="pl737"/>
            <p:cNvSpPr/>
            <p:nvPr/>
          </p:nvSpPr>
          <p:spPr>
            <a:xfrm>
              <a:off x="7735861" y="436215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8" name="pl738"/>
            <p:cNvSpPr/>
            <p:nvPr/>
          </p:nvSpPr>
          <p:spPr>
            <a:xfrm>
              <a:off x="779670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9" name="pl739"/>
            <p:cNvSpPr/>
            <p:nvPr/>
          </p:nvSpPr>
          <p:spPr>
            <a:xfrm>
              <a:off x="797054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0" name="pl740"/>
            <p:cNvSpPr/>
            <p:nvPr/>
          </p:nvSpPr>
          <p:spPr>
            <a:xfrm>
              <a:off x="814438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1" name="pl741"/>
            <p:cNvSpPr/>
            <p:nvPr/>
          </p:nvSpPr>
          <p:spPr>
            <a:xfrm>
              <a:off x="831821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2" name="pl742"/>
            <p:cNvSpPr/>
            <p:nvPr/>
          </p:nvSpPr>
          <p:spPr>
            <a:xfrm>
              <a:off x="849205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3" name="pl743"/>
            <p:cNvSpPr/>
            <p:nvPr/>
          </p:nvSpPr>
          <p:spPr>
            <a:xfrm>
              <a:off x="866589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4" name="pl744"/>
            <p:cNvSpPr/>
            <p:nvPr/>
          </p:nvSpPr>
          <p:spPr>
            <a:xfrm>
              <a:off x="883973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5" name="pl745"/>
            <p:cNvSpPr/>
            <p:nvPr/>
          </p:nvSpPr>
          <p:spPr>
            <a:xfrm>
              <a:off x="901356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6" name="pl746"/>
            <p:cNvSpPr/>
            <p:nvPr/>
          </p:nvSpPr>
          <p:spPr>
            <a:xfrm>
              <a:off x="7796704" y="4670382"/>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BEBEBE">
                  <a:alpha val="69803"/>
                </a:srgbClr>
              </a:solidFill>
              <a:prstDash val="solid"/>
              <a:round/>
            </a:ln>
          </p:spPr>
          <p:txBody>
            <a:bodyPr/>
            <a:lstStyle/>
            <a:p/>
          </p:txBody>
        </p:sp>
        <p:sp>
          <p:nvSpPr>
            <p:cNvPr id="747" name="pl747"/>
            <p:cNvSpPr/>
            <p:nvPr/>
          </p:nvSpPr>
          <p:spPr>
            <a:xfrm>
              <a:off x="7796704" y="4626350"/>
              <a:ext cx="1216862" cy="102742"/>
            </a:xfrm>
            <a:custGeom>
              <a:avLst/>
              <a:pathLst>
                <a:path w="1216862" h="102742">
                  <a:moveTo>
                    <a:pt x="0" y="44032"/>
                  </a:moveTo>
                  <a:lnTo>
                    <a:pt x="173837" y="58709"/>
                  </a:lnTo>
                  <a:lnTo>
                    <a:pt x="347675" y="102742"/>
                  </a:lnTo>
                  <a:lnTo>
                    <a:pt x="521512" y="0"/>
                  </a:lnTo>
                  <a:lnTo>
                    <a:pt x="695350" y="102742"/>
                  </a:lnTo>
                  <a:lnTo>
                    <a:pt x="869187" y="102742"/>
                  </a:lnTo>
                  <a:lnTo>
                    <a:pt x="1043025" y="102742"/>
                  </a:lnTo>
                  <a:lnTo>
                    <a:pt x="1216862" y="102742"/>
                  </a:lnTo>
                </a:path>
              </a:pathLst>
            </a:custGeom>
            <a:ln w="40651" cap="flat">
              <a:solidFill>
                <a:srgbClr val="BEBEBE">
                  <a:alpha val="69803"/>
                </a:srgbClr>
              </a:solidFill>
              <a:prstDash val="solid"/>
              <a:round/>
            </a:ln>
          </p:spPr>
          <p:txBody>
            <a:bodyPr/>
            <a:lstStyle/>
            <a:p/>
          </p:txBody>
        </p:sp>
        <p:sp>
          <p:nvSpPr>
            <p:cNvPr id="748" name="pl748"/>
            <p:cNvSpPr/>
            <p:nvPr/>
          </p:nvSpPr>
          <p:spPr>
            <a:xfrm>
              <a:off x="7796704" y="4626350"/>
              <a:ext cx="1216862" cy="102742"/>
            </a:xfrm>
            <a:custGeom>
              <a:avLst/>
              <a:pathLst>
                <a:path w="1216862" h="102742">
                  <a:moveTo>
                    <a:pt x="0" y="44032"/>
                  </a:moveTo>
                  <a:lnTo>
                    <a:pt x="173837" y="58709"/>
                  </a:lnTo>
                  <a:lnTo>
                    <a:pt x="347675" y="102742"/>
                  </a:lnTo>
                  <a:lnTo>
                    <a:pt x="521512" y="0"/>
                  </a:lnTo>
                  <a:lnTo>
                    <a:pt x="695350" y="102742"/>
                  </a:lnTo>
                  <a:lnTo>
                    <a:pt x="869187" y="102742"/>
                  </a:lnTo>
                  <a:lnTo>
                    <a:pt x="1043025" y="102742"/>
                  </a:lnTo>
                  <a:lnTo>
                    <a:pt x="1216862" y="102742"/>
                  </a:lnTo>
                </a:path>
              </a:pathLst>
            </a:custGeom>
            <a:ln w="35231" cap="flat">
              <a:solidFill>
                <a:srgbClr val="BEBEBE">
                  <a:alpha val="69803"/>
                </a:srgbClr>
              </a:solidFill>
              <a:prstDash val="solid"/>
              <a:round/>
            </a:ln>
          </p:spPr>
          <p:txBody>
            <a:bodyPr/>
            <a:lstStyle/>
            <a:p/>
          </p:txBody>
        </p:sp>
        <p:sp>
          <p:nvSpPr>
            <p:cNvPr id="749" name="pl749"/>
            <p:cNvSpPr/>
            <p:nvPr/>
          </p:nvSpPr>
          <p:spPr>
            <a:xfrm>
              <a:off x="7796704" y="4670382"/>
              <a:ext cx="1216862" cy="14677"/>
            </a:xfrm>
            <a:custGeom>
              <a:avLst/>
              <a:pathLst>
                <a:path w="1216862" h="14677">
                  <a:moveTo>
                    <a:pt x="0" y="0"/>
                  </a:moveTo>
                  <a:lnTo>
                    <a:pt x="173837" y="14677"/>
                  </a:lnTo>
                  <a:lnTo>
                    <a:pt x="347675" y="14677"/>
                  </a:lnTo>
                  <a:lnTo>
                    <a:pt x="521512" y="0"/>
                  </a:lnTo>
                  <a:lnTo>
                    <a:pt x="695350" y="0"/>
                  </a:lnTo>
                  <a:lnTo>
                    <a:pt x="869187" y="0"/>
                  </a:lnTo>
                  <a:lnTo>
                    <a:pt x="1043025" y="0"/>
                  </a:lnTo>
                  <a:lnTo>
                    <a:pt x="1216862" y="0"/>
                  </a:lnTo>
                </a:path>
              </a:pathLst>
            </a:custGeom>
            <a:ln w="20325" cap="flat">
              <a:solidFill>
                <a:srgbClr val="6B6B6B">
                  <a:alpha val="100000"/>
                </a:srgbClr>
              </a:solidFill>
              <a:prstDash val="solid"/>
              <a:round/>
            </a:ln>
          </p:spPr>
          <p:txBody>
            <a:bodyPr/>
            <a:lstStyle/>
            <a:p/>
          </p:txBody>
        </p:sp>
        <p:sp>
          <p:nvSpPr>
            <p:cNvPr id="750" name="pl750"/>
            <p:cNvSpPr/>
            <p:nvPr/>
          </p:nvSpPr>
          <p:spPr>
            <a:xfrm>
              <a:off x="7796704" y="4626350"/>
              <a:ext cx="1216862" cy="102742"/>
            </a:xfrm>
            <a:custGeom>
              <a:avLst/>
              <a:pathLst>
                <a:path w="1216862" h="102742">
                  <a:moveTo>
                    <a:pt x="0" y="44032"/>
                  </a:moveTo>
                  <a:lnTo>
                    <a:pt x="173837" y="58709"/>
                  </a:lnTo>
                  <a:lnTo>
                    <a:pt x="347675" y="102742"/>
                  </a:lnTo>
                  <a:lnTo>
                    <a:pt x="521512" y="0"/>
                  </a:lnTo>
                  <a:lnTo>
                    <a:pt x="695350" y="102742"/>
                  </a:lnTo>
                  <a:lnTo>
                    <a:pt x="869187" y="102742"/>
                  </a:lnTo>
                  <a:lnTo>
                    <a:pt x="1043025" y="102742"/>
                  </a:lnTo>
                  <a:lnTo>
                    <a:pt x="1216862" y="102742"/>
                  </a:lnTo>
                </a:path>
              </a:pathLst>
            </a:custGeom>
            <a:ln w="40651" cap="flat">
              <a:solidFill>
                <a:srgbClr val="000000">
                  <a:alpha val="100000"/>
                </a:srgbClr>
              </a:solidFill>
              <a:prstDash val="solid"/>
              <a:round/>
            </a:ln>
          </p:spPr>
          <p:txBody>
            <a:bodyPr/>
            <a:lstStyle/>
            <a:p/>
          </p:txBody>
        </p:sp>
        <p:sp>
          <p:nvSpPr>
            <p:cNvPr id="751" name="pl751"/>
            <p:cNvSpPr/>
            <p:nvPr/>
          </p:nvSpPr>
          <p:spPr>
            <a:xfrm>
              <a:off x="7796704" y="4626350"/>
              <a:ext cx="1216862" cy="102742"/>
            </a:xfrm>
            <a:custGeom>
              <a:avLst/>
              <a:pathLst>
                <a:path w="1216862" h="102742">
                  <a:moveTo>
                    <a:pt x="0" y="44032"/>
                  </a:moveTo>
                  <a:lnTo>
                    <a:pt x="173837" y="58709"/>
                  </a:lnTo>
                  <a:lnTo>
                    <a:pt x="347675" y="102742"/>
                  </a:lnTo>
                  <a:lnTo>
                    <a:pt x="521512" y="0"/>
                  </a:lnTo>
                  <a:lnTo>
                    <a:pt x="695350" y="102742"/>
                  </a:lnTo>
                  <a:lnTo>
                    <a:pt x="869187" y="102742"/>
                  </a:lnTo>
                  <a:lnTo>
                    <a:pt x="1043025" y="102742"/>
                  </a:lnTo>
                  <a:lnTo>
                    <a:pt x="1216862" y="102742"/>
                  </a:lnTo>
                </a:path>
              </a:pathLst>
            </a:custGeom>
            <a:ln w="35231" cap="flat">
              <a:solidFill>
                <a:srgbClr val="F26A21">
                  <a:alpha val="100000"/>
                </a:srgbClr>
              </a:solidFill>
              <a:prstDash val="solid"/>
              <a:round/>
            </a:ln>
          </p:spPr>
          <p:txBody>
            <a:bodyPr/>
            <a:lstStyle/>
            <a:p/>
          </p:txBody>
        </p:sp>
        <p:sp>
          <p:nvSpPr>
            <p:cNvPr id="752" name="pl752"/>
            <p:cNvSpPr/>
            <p:nvPr/>
          </p:nvSpPr>
          <p:spPr>
            <a:xfrm>
              <a:off x="7735861" y="472909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53" name="tx753"/>
            <p:cNvSpPr/>
            <p:nvPr/>
          </p:nvSpPr>
          <p:spPr>
            <a:xfrm>
              <a:off x="7766575" y="45073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54" name="tx754"/>
            <p:cNvSpPr/>
            <p:nvPr/>
          </p:nvSpPr>
          <p:spPr>
            <a:xfrm>
              <a:off x="7940413" y="452203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55" name="tx755"/>
            <p:cNvSpPr/>
            <p:nvPr/>
          </p:nvSpPr>
          <p:spPr>
            <a:xfrm>
              <a:off x="8114250"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6" name="tx756"/>
            <p:cNvSpPr/>
            <p:nvPr/>
          </p:nvSpPr>
          <p:spPr>
            <a:xfrm>
              <a:off x="8288088" y="44633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57" name="tx757"/>
            <p:cNvSpPr/>
            <p:nvPr/>
          </p:nvSpPr>
          <p:spPr>
            <a:xfrm>
              <a:off x="8461925"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8" name="tx758"/>
            <p:cNvSpPr/>
            <p:nvPr/>
          </p:nvSpPr>
          <p:spPr>
            <a:xfrm>
              <a:off x="8635763"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59" name="tx759"/>
            <p:cNvSpPr/>
            <p:nvPr/>
          </p:nvSpPr>
          <p:spPr>
            <a:xfrm>
              <a:off x="8809600"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60" name="tx760"/>
            <p:cNvSpPr/>
            <p:nvPr/>
          </p:nvSpPr>
          <p:spPr>
            <a:xfrm>
              <a:off x="8983438" y="45660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61" name="tx761"/>
            <p:cNvSpPr/>
            <p:nvPr/>
          </p:nvSpPr>
          <p:spPr>
            <a:xfrm>
              <a:off x="1221524" y="490059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Spain</a:t>
              </a:r>
            </a:p>
          </p:txBody>
        </p:sp>
        <p:sp>
          <p:nvSpPr>
            <p:cNvPr id="762" name="tx762"/>
            <p:cNvSpPr/>
            <p:nvPr/>
          </p:nvSpPr>
          <p:spPr>
            <a:xfrm>
              <a:off x="2570638" y="4900594"/>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Sweden</a:t>
              </a:r>
            </a:p>
          </p:txBody>
        </p:sp>
        <p:sp>
          <p:nvSpPr>
            <p:cNvPr id="763" name="tx763"/>
            <p:cNvSpPr/>
            <p:nvPr/>
          </p:nvSpPr>
          <p:spPr>
            <a:xfrm>
              <a:off x="3767550" y="4900594"/>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The Netherlands</a:t>
              </a:r>
            </a:p>
          </p:txBody>
        </p:sp>
        <p:sp>
          <p:nvSpPr>
            <p:cNvPr id="764" name="tx764"/>
            <p:cNvSpPr/>
            <p:nvPr/>
          </p:nvSpPr>
          <p:spPr>
            <a:xfrm>
              <a:off x="1227788" y="3857329"/>
              <a:ext cx="273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Malta</a:t>
              </a:r>
            </a:p>
          </p:txBody>
        </p:sp>
        <p:sp>
          <p:nvSpPr>
            <p:cNvPr id="765" name="tx765"/>
            <p:cNvSpPr/>
            <p:nvPr/>
          </p:nvSpPr>
          <p:spPr>
            <a:xfrm>
              <a:off x="2598573" y="3857329"/>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Poland</a:t>
              </a:r>
            </a:p>
          </p:txBody>
        </p:sp>
        <p:sp>
          <p:nvSpPr>
            <p:cNvPr id="766" name="tx766"/>
            <p:cNvSpPr/>
            <p:nvPr/>
          </p:nvSpPr>
          <p:spPr>
            <a:xfrm>
              <a:off x="3972558" y="3857329"/>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Portugal</a:t>
              </a:r>
            </a:p>
          </p:txBody>
        </p:sp>
        <p:sp>
          <p:nvSpPr>
            <p:cNvPr id="767" name="tx767"/>
            <p:cNvSpPr/>
            <p:nvPr/>
          </p:nvSpPr>
          <p:spPr>
            <a:xfrm>
              <a:off x="5365243" y="3857329"/>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768" name="tx768"/>
            <p:cNvSpPr/>
            <p:nvPr/>
          </p:nvSpPr>
          <p:spPr>
            <a:xfrm>
              <a:off x="6785817" y="3857329"/>
              <a:ext cx="4223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Slovakia</a:t>
              </a:r>
            </a:p>
          </p:txBody>
        </p:sp>
        <p:sp>
          <p:nvSpPr>
            <p:cNvPr id="769" name="tx769"/>
            <p:cNvSpPr/>
            <p:nvPr/>
          </p:nvSpPr>
          <p:spPr>
            <a:xfrm>
              <a:off x="8190801" y="385732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Slovenia</a:t>
              </a:r>
            </a:p>
          </p:txBody>
        </p:sp>
        <p:sp>
          <p:nvSpPr>
            <p:cNvPr id="770" name="tx770"/>
            <p:cNvSpPr/>
            <p:nvPr/>
          </p:nvSpPr>
          <p:spPr>
            <a:xfrm>
              <a:off x="1153219" y="281406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Hungary</a:t>
              </a:r>
            </a:p>
          </p:txBody>
        </p:sp>
        <p:sp>
          <p:nvSpPr>
            <p:cNvPr id="771" name="tx771"/>
            <p:cNvSpPr/>
            <p:nvPr/>
          </p:nvSpPr>
          <p:spPr>
            <a:xfrm>
              <a:off x="2601682" y="2814063"/>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Ireland</a:t>
              </a:r>
            </a:p>
          </p:txBody>
        </p:sp>
        <p:sp>
          <p:nvSpPr>
            <p:cNvPr id="772" name="tx772"/>
            <p:cNvSpPr/>
            <p:nvPr/>
          </p:nvSpPr>
          <p:spPr>
            <a:xfrm>
              <a:off x="4078217" y="2814063"/>
              <a:ext cx="20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Italy</a:t>
              </a:r>
            </a:p>
          </p:txBody>
        </p:sp>
        <p:sp>
          <p:nvSpPr>
            <p:cNvPr id="773" name="tx773"/>
            <p:cNvSpPr/>
            <p:nvPr/>
          </p:nvSpPr>
          <p:spPr>
            <a:xfrm>
              <a:off x="5439721" y="2814063"/>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Latvia</a:t>
              </a:r>
            </a:p>
          </p:txBody>
        </p:sp>
        <p:sp>
          <p:nvSpPr>
            <p:cNvPr id="774" name="tx774"/>
            <p:cNvSpPr/>
            <p:nvPr/>
          </p:nvSpPr>
          <p:spPr>
            <a:xfrm>
              <a:off x="6770135" y="2814063"/>
              <a:ext cx="4537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Lithuania</a:t>
              </a:r>
            </a:p>
          </p:txBody>
        </p:sp>
        <p:sp>
          <p:nvSpPr>
            <p:cNvPr id="775" name="tx775"/>
            <p:cNvSpPr/>
            <p:nvPr/>
          </p:nvSpPr>
          <p:spPr>
            <a:xfrm>
              <a:off x="8094423" y="2814063"/>
              <a:ext cx="621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Luxembourg</a:t>
              </a:r>
            </a:p>
          </p:txBody>
        </p:sp>
        <p:sp>
          <p:nvSpPr>
            <p:cNvPr id="776" name="tx776"/>
            <p:cNvSpPr/>
            <p:nvPr/>
          </p:nvSpPr>
          <p:spPr>
            <a:xfrm>
              <a:off x="1137765" y="1770798"/>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Denmark</a:t>
              </a:r>
            </a:p>
          </p:txBody>
        </p:sp>
        <p:sp>
          <p:nvSpPr>
            <p:cNvPr id="777" name="tx777"/>
            <p:cNvSpPr/>
            <p:nvPr/>
          </p:nvSpPr>
          <p:spPr>
            <a:xfrm>
              <a:off x="2586183" y="1770798"/>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Estonia</a:t>
              </a:r>
            </a:p>
          </p:txBody>
        </p:sp>
        <p:sp>
          <p:nvSpPr>
            <p:cNvPr id="778" name="tx778"/>
            <p:cNvSpPr/>
            <p:nvPr/>
          </p:nvSpPr>
          <p:spPr>
            <a:xfrm>
              <a:off x="3997476" y="1770798"/>
              <a:ext cx="3664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Finland</a:t>
              </a:r>
            </a:p>
          </p:txBody>
        </p:sp>
        <p:sp>
          <p:nvSpPr>
            <p:cNvPr id="779" name="tx779"/>
            <p:cNvSpPr/>
            <p:nvPr/>
          </p:nvSpPr>
          <p:spPr>
            <a:xfrm>
              <a:off x="5414941" y="1770798"/>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France</a:t>
              </a:r>
            </a:p>
          </p:txBody>
        </p:sp>
        <p:sp>
          <p:nvSpPr>
            <p:cNvPr id="780" name="tx780"/>
            <p:cNvSpPr/>
            <p:nvPr/>
          </p:nvSpPr>
          <p:spPr>
            <a:xfrm>
              <a:off x="6767163" y="1770798"/>
              <a:ext cx="45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Germany</a:t>
              </a:r>
            </a:p>
          </p:txBody>
        </p:sp>
        <p:sp>
          <p:nvSpPr>
            <p:cNvPr id="781" name="tx781"/>
            <p:cNvSpPr/>
            <p:nvPr/>
          </p:nvSpPr>
          <p:spPr>
            <a:xfrm>
              <a:off x="8221844" y="1770798"/>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Greece</a:t>
              </a:r>
            </a:p>
          </p:txBody>
        </p:sp>
        <p:sp>
          <p:nvSpPr>
            <p:cNvPr id="782" name="tx782"/>
            <p:cNvSpPr/>
            <p:nvPr/>
          </p:nvSpPr>
          <p:spPr>
            <a:xfrm>
              <a:off x="1190526"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Austria</a:t>
              </a:r>
            </a:p>
          </p:txBody>
        </p:sp>
        <p:sp>
          <p:nvSpPr>
            <p:cNvPr id="783" name="tx783"/>
            <p:cNvSpPr/>
            <p:nvPr/>
          </p:nvSpPr>
          <p:spPr>
            <a:xfrm>
              <a:off x="2570730" y="72753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Belgium</a:t>
              </a:r>
            </a:p>
          </p:txBody>
        </p:sp>
        <p:sp>
          <p:nvSpPr>
            <p:cNvPr id="784" name="tx784"/>
            <p:cNvSpPr/>
            <p:nvPr/>
          </p:nvSpPr>
          <p:spPr>
            <a:xfrm>
              <a:off x="3975713" y="727533"/>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Bulgaria</a:t>
              </a:r>
            </a:p>
          </p:txBody>
        </p:sp>
        <p:sp>
          <p:nvSpPr>
            <p:cNvPr id="785" name="tx785"/>
            <p:cNvSpPr/>
            <p:nvPr/>
          </p:nvSpPr>
          <p:spPr>
            <a:xfrm>
              <a:off x="5408723" y="727533"/>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Croatia</a:t>
              </a:r>
            </a:p>
          </p:txBody>
        </p:sp>
        <p:sp>
          <p:nvSpPr>
            <p:cNvPr id="786" name="tx786"/>
            <p:cNvSpPr/>
            <p:nvPr/>
          </p:nvSpPr>
          <p:spPr>
            <a:xfrm>
              <a:off x="6820016" y="72753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Cyprus</a:t>
              </a:r>
            </a:p>
          </p:txBody>
        </p:sp>
        <p:sp>
          <p:nvSpPr>
            <p:cNvPr id="787" name="tx787"/>
            <p:cNvSpPr/>
            <p:nvPr/>
          </p:nvSpPr>
          <p:spPr>
            <a:xfrm>
              <a:off x="8203282" y="72753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Czechia</a:t>
              </a:r>
            </a:p>
          </p:txBody>
        </p:sp>
        <p:sp>
          <p:nvSpPr>
            <p:cNvPr id="788" name="pl788"/>
            <p:cNvSpPr/>
            <p:nvPr/>
          </p:nvSpPr>
          <p:spPr>
            <a:xfrm>
              <a:off x="7560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9" name="pl789"/>
            <p:cNvSpPr/>
            <p:nvPr/>
          </p:nvSpPr>
          <p:spPr>
            <a:xfrm>
              <a:off x="92985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0" name="pl790"/>
            <p:cNvSpPr/>
            <p:nvPr/>
          </p:nvSpPr>
          <p:spPr>
            <a:xfrm>
              <a:off x="110368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1" name="pl791"/>
            <p:cNvSpPr/>
            <p:nvPr/>
          </p:nvSpPr>
          <p:spPr>
            <a:xfrm>
              <a:off x="127752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2" name="pl792"/>
            <p:cNvSpPr/>
            <p:nvPr/>
          </p:nvSpPr>
          <p:spPr>
            <a:xfrm>
              <a:off x="145136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3" name="pl793"/>
            <p:cNvSpPr/>
            <p:nvPr/>
          </p:nvSpPr>
          <p:spPr>
            <a:xfrm>
              <a:off x="162520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4" name="pl794"/>
            <p:cNvSpPr/>
            <p:nvPr/>
          </p:nvSpPr>
          <p:spPr>
            <a:xfrm>
              <a:off x="17990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5" name="pl795"/>
            <p:cNvSpPr/>
            <p:nvPr/>
          </p:nvSpPr>
          <p:spPr>
            <a:xfrm>
              <a:off x="19728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6" name="tx796"/>
            <p:cNvSpPr/>
            <p:nvPr/>
          </p:nvSpPr>
          <p:spPr>
            <a:xfrm rot="-5400000">
              <a:off x="631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97" name="tx797"/>
            <p:cNvSpPr/>
            <p:nvPr/>
          </p:nvSpPr>
          <p:spPr>
            <a:xfrm rot="-5400000">
              <a:off x="80549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98" name="tx798"/>
            <p:cNvSpPr/>
            <p:nvPr/>
          </p:nvSpPr>
          <p:spPr>
            <a:xfrm rot="-5400000">
              <a:off x="97933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99" name="tx799"/>
            <p:cNvSpPr/>
            <p:nvPr/>
          </p:nvSpPr>
          <p:spPr>
            <a:xfrm rot="-5400000">
              <a:off x="115316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00" name="tx800"/>
            <p:cNvSpPr/>
            <p:nvPr/>
          </p:nvSpPr>
          <p:spPr>
            <a:xfrm rot="-5400000">
              <a:off x="132700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01" name="tx801"/>
            <p:cNvSpPr/>
            <p:nvPr/>
          </p:nvSpPr>
          <p:spPr>
            <a:xfrm rot="-5400000">
              <a:off x="150084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02" name="tx802"/>
            <p:cNvSpPr/>
            <p:nvPr/>
          </p:nvSpPr>
          <p:spPr>
            <a:xfrm rot="-5400000">
              <a:off x="167468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03" name="tx803"/>
            <p:cNvSpPr/>
            <p:nvPr/>
          </p:nvSpPr>
          <p:spPr>
            <a:xfrm rot="-5400000">
              <a:off x="18485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04" name="pl804"/>
            <p:cNvSpPr/>
            <p:nvPr/>
          </p:nvSpPr>
          <p:spPr>
            <a:xfrm>
              <a:off x="21641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5" name="pl805"/>
            <p:cNvSpPr/>
            <p:nvPr/>
          </p:nvSpPr>
          <p:spPr>
            <a:xfrm>
              <a:off x="233798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6" name="pl806"/>
            <p:cNvSpPr/>
            <p:nvPr/>
          </p:nvSpPr>
          <p:spPr>
            <a:xfrm>
              <a:off x="251182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7" name="pl807"/>
            <p:cNvSpPr/>
            <p:nvPr/>
          </p:nvSpPr>
          <p:spPr>
            <a:xfrm>
              <a:off x="26856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8" name="pl808"/>
            <p:cNvSpPr/>
            <p:nvPr/>
          </p:nvSpPr>
          <p:spPr>
            <a:xfrm>
              <a:off x="285950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9" name="pl809"/>
            <p:cNvSpPr/>
            <p:nvPr/>
          </p:nvSpPr>
          <p:spPr>
            <a:xfrm>
              <a:off x="30333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0" name="pl810"/>
            <p:cNvSpPr/>
            <p:nvPr/>
          </p:nvSpPr>
          <p:spPr>
            <a:xfrm>
              <a:off x="32071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1" name="pl811"/>
            <p:cNvSpPr/>
            <p:nvPr/>
          </p:nvSpPr>
          <p:spPr>
            <a:xfrm>
              <a:off x="3381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2" name="tx812"/>
            <p:cNvSpPr/>
            <p:nvPr/>
          </p:nvSpPr>
          <p:spPr>
            <a:xfrm rot="-5400000">
              <a:off x="20397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13" name="tx813"/>
            <p:cNvSpPr/>
            <p:nvPr/>
          </p:nvSpPr>
          <p:spPr>
            <a:xfrm rot="-5400000">
              <a:off x="221363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14" name="tx814"/>
            <p:cNvSpPr/>
            <p:nvPr/>
          </p:nvSpPr>
          <p:spPr>
            <a:xfrm rot="-5400000">
              <a:off x="23874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15" name="tx815"/>
            <p:cNvSpPr/>
            <p:nvPr/>
          </p:nvSpPr>
          <p:spPr>
            <a:xfrm rot="-5400000">
              <a:off x="256130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16" name="tx816"/>
            <p:cNvSpPr/>
            <p:nvPr/>
          </p:nvSpPr>
          <p:spPr>
            <a:xfrm rot="-5400000">
              <a:off x="273514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17" name="tx817"/>
            <p:cNvSpPr/>
            <p:nvPr/>
          </p:nvSpPr>
          <p:spPr>
            <a:xfrm rot="-5400000">
              <a:off x="290898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18" name="tx818"/>
            <p:cNvSpPr/>
            <p:nvPr/>
          </p:nvSpPr>
          <p:spPr>
            <a:xfrm rot="-5400000">
              <a:off x="30828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19" name="tx819"/>
            <p:cNvSpPr/>
            <p:nvPr/>
          </p:nvSpPr>
          <p:spPr>
            <a:xfrm rot="-5400000">
              <a:off x="32566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20" name="pl820"/>
            <p:cNvSpPr/>
            <p:nvPr/>
          </p:nvSpPr>
          <p:spPr>
            <a:xfrm>
              <a:off x="3572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1" name="pl821"/>
            <p:cNvSpPr/>
            <p:nvPr/>
          </p:nvSpPr>
          <p:spPr>
            <a:xfrm>
              <a:off x="37461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2" name="pl822"/>
            <p:cNvSpPr/>
            <p:nvPr/>
          </p:nvSpPr>
          <p:spPr>
            <a:xfrm>
              <a:off x="39199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3" name="pl823"/>
            <p:cNvSpPr/>
            <p:nvPr/>
          </p:nvSpPr>
          <p:spPr>
            <a:xfrm>
              <a:off x="40938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4" name="pl824"/>
            <p:cNvSpPr/>
            <p:nvPr/>
          </p:nvSpPr>
          <p:spPr>
            <a:xfrm>
              <a:off x="4267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5" name="pl825"/>
            <p:cNvSpPr/>
            <p:nvPr/>
          </p:nvSpPr>
          <p:spPr>
            <a:xfrm>
              <a:off x="44414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6" name="pl826"/>
            <p:cNvSpPr/>
            <p:nvPr/>
          </p:nvSpPr>
          <p:spPr>
            <a:xfrm>
              <a:off x="46153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7" name="pl827"/>
            <p:cNvSpPr/>
            <p:nvPr/>
          </p:nvSpPr>
          <p:spPr>
            <a:xfrm>
              <a:off x="47891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8" name="tx828"/>
            <p:cNvSpPr/>
            <p:nvPr/>
          </p:nvSpPr>
          <p:spPr>
            <a:xfrm rot="-5400000">
              <a:off x="3447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29" name="tx829"/>
            <p:cNvSpPr/>
            <p:nvPr/>
          </p:nvSpPr>
          <p:spPr>
            <a:xfrm rot="-5400000">
              <a:off x="36217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30" name="tx830"/>
            <p:cNvSpPr/>
            <p:nvPr/>
          </p:nvSpPr>
          <p:spPr>
            <a:xfrm rot="-5400000">
              <a:off x="37956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31" name="tx831"/>
            <p:cNvSpPr/>
            <p:nvPr/>
          </p:nvSpPr>
          <p:spPr>
            <a:xfrm rot="-5400000">
              <a:off x="396944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32" name="tx832"/>
            <p:cNvSpPr/>
            <p:nvPr/>
          </p:nvSpPr>
          <p:spPr>
            <a:xfrm rot="-5400000">
              <a:off x="4143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33" name="tx833"/>
            <p:cNvSpPr/>
            <p:nvPr/>
          </p:nvSpPr>
          <p:spPr>
            <a:xfrm rot="-5400000">
              <a:off x="43171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34" name="tx834"/>
            <p:cNvSpPr/>
            <p:nvPr/>
          </p:nvSpPr>
          <p:spPr>
            <a:xfrm rot="-5400000">
              <a:off x="44909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35" name="tx835"/>
            <p:cNvSpPr/>
            <p:nvPr/>
          </p:nvSpPr>
          <p:spPr>
            <a:xfrm rot="-5400000">
              <a:off x="46647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36" name="pl836"/>
            <p:cNvSpPr/>
            <p:nvPr/>
          </p:nvSpPr>
          <p:spPr>
            <a:xfrm>
              <a:off x="498042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7" name="pl837"/>
            <p:cNvSpPr/>
            <p:nvPr/>
          </p:nvSpPr>
          <p:spPr>
            <a:xfrm>
              <a:off x="51542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8" name="pl838"/>
            <p:cNvSpPr/>
            <p:nvPr/>
          </p:nvSpPr>
          <p:spPr>
            <a:xfrm>
              <a:off x="532810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9" name="pl839"/>
            <p:cNvSpPr/>
            <p:nvPr/>
          </p:nvSpPr>
          <p:spPr>
            <a:xfrm>
              <a:off x="55019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0" name="pl840"/>
            <p:cNvSpPr/>
            <p:nvPr/>
          </p:nvSpPr>
          <p:spPr>
            <a:xfrm>
              <a:off x="56757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1" name="pl841"/>
            <p:cNvSpPr/>
            <p:nvPr/>
          </p:nvSpPr>
          <p:spPr>
            <a:xfrm>
              <a:off x="58496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2" name="pl842"/>
            <p:cNvSpPr/>
            <p:nvPr/>
          </p:nvSpPr>
          <p:spPr>
            <a:xfrm>
              <a:off x="60234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3" name="pl843"/>
            <p:cNvSpPr/>
            <p:nvPr/>
          </p:nvSpPr>
          <p:spPr>
            <a:xfrm>
              <a:off x="619729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4" name="tx844"/>
            <p:cNvSpPr/>
            <p:nvPr/>
          </p:nvSpPr>
          <p:spPr>
            <a:xfrm rot="-5400000">
              <a:off x="485607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45" name="tx845"/>
            <p:cNvSpPr/>
            <p:nvPr/>
          </p:nvSpPr>
          <p:spPr>
            <a:xfrm rot="-5400000">
              <a:off x="502990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46" name="tx846"/>
            <p:cNvSpPr/>
            <p:nvPr/>
          </p:nvSpPr>
          <p:spPr>
            <a:xfrm rot="-5400000">
              <a:off x="52037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47" name="tx847"/>
            <p:cNvSpPr/>
            <p:nvPr/>
          </p:nvSpPr>
          <p:spPr>
            <a:xfrm rot="-5400000">
              <a:off x="537758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48" name="tx848"/>
            <p:cNvSpPr/>
            <p:nvPr/>
          </p:nvSpPr>
          <p:spPr>
            <a:xfrm rot="-5400000">
              <a:off x="55514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49" name="tx849"/>
            <p:cNvSpPr/>
            <p:nvPr/>
          </p:nvSpPr>
          <p:spPr>
            <a:xfrm rot="-5400000">
              <a:off x="572525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50" name="tx850"/>
            <p:cNvSpPr/>
            <p:nvPr/>
          </p:nvSpPr>
          <p:spPr>
            <a:xfrm rot="-5400000">
              <a:off x="58990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51" name="tx851"/>
            <p:cNvSpPr/>
            <p:nvPr/>
          </p:nvSpPr>
          <p:spPr>
            <a:xfrm rot="-5400000">
              <a:off x="607293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52" name="pl852"/>
            <p:cNvSpPr/>
            <p:nvPr/>
          </p:nvSpPr>
          <p:spPr>
            <a:xfrm>
              <a:off x="63885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3" name="pl853"/>
            <p:cNvSpPr/>
            <p:nvPr/>
          </p:nvSpPr>
          <p:spPr>
            <a:xfrm>
              <a:off x="656240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4" name="pl854"/>
            <p:cNvSpPr/>
            <p:nvPr/>
          </p:nvSpPr>
          <p:spPr>
            <a:xfrm>
              <a:off x="67362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5" name="pl855"/>
            <p:cNvSpPr/>
            <p:nvPr/>
          </p:nvSpPr>
          <p:spPr>
            <a:xfrm>
              <a:off x="691007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6" name="pl856"/>
            <p:cNvSpPr/>
            <p:nvPr/>
          </p:nvSpPr>
          <p:spPr>
            <a:xfrm>
              <a:off x="708391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7" name="pl857"/>
            <p:cNvSpPr/>
            <p:nvPr/>
          </p:nvSpPr>
          <p:spPr>
            <a:xfrm>
              <a:off x="725775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8" name="pl858"/>
            <p:cNvSpPr/>
            <p:nvPr/>
          </p:nvSpPr>
          <p:spPr>
            <a:xfrm>
              <a:off x="743159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9" name="pl859"/>
            <p:cNvSpPr/>
            <p:nvPr/>
          </p:nvSpPr>
          <p:spPr>
            <a:xfrm>
              <a:off x="760542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60" name="tx860"/>
            <p:cNvSpPr/>
            <p:nvPr/>
          </p:nvSpPr>
          <p:spPr>
            <a:xfrm rot="-5400000">
              <a:off x="62642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61" name="tx861"/>
            <p:cNvSpPr/>
            <p:nvPr/>
          </p:nvSpPr>
          <p:spPr>
            <a:xfrm rot="-5400000">
              <a:off x="64380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62" name="tx862"/>
            <p:cNvSpPr/>
            <p:nvPr/>
          </p:nvSpPr>
          <p:spPr>
            <a:xfrm rot="-5400000">
              <a:off x="66118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63" name="tx863"/>
            <p:cNvSpPr/>
            <p:nvPr/>
          </p:nvSpPr>
          <p:spPr>
            <a:xfrm rot="-5400000">
              <a:off x="678572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64" name="tx864"/>
            <p:cNvSpPr/>
            <p:nvPr/>
          </p:nvSpPr>
          <p:spPr>
            <a:xfrm rot="-5400000">
              <a:off x="695955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65" name="tx865"/>
            <p:cNvSpPr/>
            <p:nvPr/>
          </p:nvSpPr>
          <p:spPr>
            <a:xfrm rot="-5400000">
              <a:off x="713339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66" name="tx866"/>
            <p:cNvSpPr/>
            <p:nvPr/>
          </p:nvSpPr>
          <p:spPr>
            <a:xfrm rot="-5400000">
              <a:off x="730723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67" name="tx867"/>
            <p:cNvSpPr/>
            <p:nvPr/>
          </p:nvSpPr>
          <p:spPr>
            <a:xfrm rot="-5400000">
              <a:off x="748107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68" name="pl868"/>
            <p:cNvSpPr/>
            <p:nvPr/>
          </p:nvSpPr>
          <p:spPr>
            <a:xfrm>
              <a:off x="779670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69" name="pl869"/>
            <p:cNvSpPr/>
            <p:nvPr/>
          </p:nvSpPr>
          <p:spPr>
            <a:xfrm>
              <a:off x="797054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0" name="pl870"/>
            <p:cNvSpPr/>
            <p:nvPr/>
          </p:nvSpPr>
          <p:spPr>
            <a:xfrm>
              <a:off x="814438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1" name="pl871"/>
            <p:cNvSpPr/>
            <p:nvPr/>
          </p:nvSpPr>
          <p:spPr>
            <a:xfrm>
              <a:off x="831821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2" name="pl872"/>
            <p:cNvSpPr/>
            <p:nvPr/>
          </p:nvSpPr>
          <p:spPr>
            <a:xfrm>
              <a:off x="849205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3" name="pl873"/>
            <p:cNvSpPr/>
            <p:nvPr/>
          </p:nvSpPr>
          <p:spPr>
            <a:xfrm>
              <a:off x="866589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4" name="pl874"/>
            <p:cNvSpPr/>
            <p:nvPr/>
          </p:nvSpPr>
          <p:spPr>
            <a:xfrm>
              <a:off x="883973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5" name="pl875"/>
            <p:cNvSpPr/>
            <p:nvPr/>
          </p:nvSpPr>
          <p:spPr>
            <a:xfrm>
              <a:off x="901356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6" name="tx876"/>
            <p:cNvSpPr/>
            <p:nvPr/>
          </p:nvSpPr>
          <p:spPr>
            <a:xfrm rot="-5400000">
              <a:off x="767234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77" name="tx877"/>
            <p:cNvSpPr/>
            <p:nvPr/>
          </p:nvSpPr>
          <p:spPr>
            <a:xfrm rot="-5400000">
              <a:off x="784618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78" name="tx878"/>
            <p:cNvSpPr/>
            <p:nvPr/>
          </p:nvSpPr>
          <p:spPr>
            <a:xfrm rot="-5400000">
              <a:off x="802002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79" name="tx879"/>
            <p:cNvSpPr/>
            <p:nvPr/>
          </p:nvSpPr>
          <p:spPr>
            <a:xfrm rot="-5400000">
              <a:off x="819385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80" name="tx880"/>
            <p:cNvSpPr/>
            <p:nvPr/>
          </p:nvSpPr>
          <p:spPr>
            <a:xfrm rot="-5400000">
              <a:off x="836769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81" name="tx881"/>
            <p:cNvSpPr/>
            <p:nvPr/>
          </p:nvSpPr>
          <p:spPr>
            <a:xfrm rot="-5400000">
              <a:off x="854153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82" name="tx882"/>
            <p:cNvSpPr/>
            <p:nvPr/>
          </p:nvSpPr>
          <p:spPr>
            <a:xfrm rot="-5400000">
              <a:off x="871537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83" name="tx883"/>
            <p:cNvSpPr/>
            <p:nvPr/>
          </p:nvSpPr>
          <p:spPr>
            <a:xfrm rot="-5400000">
              <a:off x="888920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84" name="tx884"/>
            <p:cNvSpPr/>
            <p:nvPr/>
          </p:nvSpPr>
          <p:spPr>
            <a:xfrm>
              <a:off x="570361" y="155929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85" name="tx885"/>
            <p:cNvSpPr/>
            <p:nvPr/>
          </p:nvSpPr>
          <p:spPr>
            <a:xfrm>
              <a:off x="508182" y="11923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86" name="pl886"/>
            <p:cNvSpPr/>
            <p:nvPr/>
          </p:nvSpPr>
          <p:spPr>
            <a:xfrm>
              <a:off x="660376" y="15992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7" name="pl887"/>
            <p:cNvSpPr/>
            <p:nvPr/>
          </p:nvSpPr>
          <p:spPr>
            <a:xfrm>
              <a:off x="660376" y="12323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8" name="tx888"/>
            <p:cNvSpPr/>
            <p:nvPr/>
          </p:nvSpPr>
          <p:spPr>
            <a:xfrm>
              <a:off x="570361" y="260255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89" name="tx889"/>
            <p:cNvSpPr/>
            <p:nvPr/>
          </p:nvSpPr>
          <p:spPr>
            <a:xfrm>
              <a:off x="508182" y="223562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90" name="pl890"/>
            <p:cNvSpPr/>
            <p:nvPr/>
          </p:nvSpPr>
          <p:spPr>
            <a:xfrm>
              <a:off x="660376" y="26425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1" name="pl891"/>
            <p:cNvSpPr/>
            <p:nvPr/>
          </p:nvSpPr>
          <p:spPr>
            <a:xfrm>
              <a:off x="660376" y="22756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2" name="tx892"/>
            <p:cNvSpPr/>
            <p:nvPr/>
          </p:nvSpPr>
          <p:spPr>
            <a:xfrm>
              <a:off x="570361" y="364582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93" name="tx893"/>
            <p:cNvSpPr/>
            <p:nvPr/>
          </p:nvSpPr>
          <p:spPr>
            <a:xfrm>
              <a:off x="508182" y="327888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94" name="pl894"/>
            <p:cNvSpPr/>
            <p:nvPr/>
          </p:nvSpPr>
          <p:spPr>
            <a:xfrm>
              <a:off x="660376" y="36858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5" name="pl895"/>
            <p:cNvSpPr/>
            <p:nvPr/>
          </p:nvSpPr>
          <p:spPr>
            <a:xfrm>
              <a:off x="660376" y="33188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6" name="tx896"/>
            <p:cNvSpPr/>
            <p:nvPr/>
          </p:nvSpPr>
          <p:spPr>
            <a:xfrm>
              <a:off x="570361" y="46890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97" name="tx897"/>
            <p:cNvSpPr/>
            <p:nvPr/>
          </p:nvSpPr>
          <p:spPr>
            <a:xfrm>
              <a:off x="508182" y="43221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98" name="pl898"/>
            <p:cNvSpPr/>
            <p:nvPr/>
          </p:nvSpPr>
          <p:spPr>
            <a:xfrm>
              <a:off x="660376" y="47290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9" name="pl899"/>
            <p:cNvSpPr/>
            <p:nvPr/>
          </p:nvSpPr>
          <p:spPr>
            <a:xfrm>
              <a:off x="660376" y="43621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00" name="tx900"/>
            <p:cNvSpPr/>
            <p:nvPr/>
          </p:nvSpPr>
          <p:spPr>
            <a:xfrm>
              <a:off x="570361" y="57323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01" name="tx901"/>
            <p:cNvSpPr/>
            <p:nvPr/>
          </p:nvSpPr>
          <p:spPr>
            <a:xfrm>
              <a:off x="508182" y="53654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02" name="pl902"/>
            <p:cNvSpPr/>
            <p:nvPr/>
          </p:nvSpPr>
          <p:spPr>
            <a:xfrm>
              <a:off x="660376" y="57723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03" name="pl903"/>
            <p:cNvSpPr/>
            <p:nvPr/>
          </p:nvSpPr>
          <p:spPr>
            <a:xfrm>
              <a:off x="660376" y="54054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04" name="tx904"/>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905" name="tx905"/>
            <p:cNvSpPr/>
            <p:nvPr/>
          </p:nvSpPr>
          <p:spPr>
            <a:xfrm>
              <a:off x="695171" y="435349"/>
              <a:ext cx="596609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DTP3 (%), by country, European Union, 2018-2025</a:t>
              </a:r>
            </a:p>
          </p:txBody>
        </p:sp>
        <p:sp>
          <p:nvSpPr>
            <p:cNvPr id="906" name="tx90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07" name="tx907"/>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908" name="tx908"/>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9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DTP3 by country.
In 2025, Romania had the highest drop-out with 22% of children who received DTP1 not receiving DTP3.
Belgium, Czechia, Hungary, Ireland, Italy, Latvia, Luxembourg, Malta, The Netherlands, Portugal, Slovakia, and Slovenia had the lowest DTP drop-out (0%). Zero drop-out indicates that near enough all children that received DTP1 also received DTP3.
1 countries had DTP drop-out of more than 10%.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338549" cy="758823"/>
            </a:xfrm>
            <a:prstGeom prst="rect">
              <a:avLst/>
            </a:prstGeom>
            <a:solidFill>
              <a:srgbClr val="EBEBEB">
                <a:alpha val="100000"/>
              </a:srgbClr>
            </a:solidFill>
          </p:spPr>
          <p:txBody>
            <a:bodyPr/>
            <a:lstStyle/>
            <a:p/>
          </p:txBody>
        </p:sp>
        <p:sp>
          <p:nvSpPr>
            <p:cNvPr id="6" name="pl6"/>
            <p:cNvSpPr/>
            <p:nvPr/>
          </p:nvSpPr>
          <p:spPr>
            <a:xfrm>
              <a:off x="695171" y="134217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 name="pl7"/>
            <p:cNvSpPr/>
            <p:nvPr/>
          </p:nvSpPr>
          <p:spPr>
            <a:xfrm>
              <a:off x="695171" y="102861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8" name="pl8"/>
            <p:cNvSpPr/>
            <p:nvPr/>
          </p:nvSpPr>
          <p:spPr>
            <a:xfrm>
              <a:off x="695171" y="149895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9" name="pl9"/>
            <p:cNvSpPr/>
            <p:nvPr/>
          </p:nvSpPr>
          <p:spPr>
            <a:xfrm>
              <a:off x="695171" y="11853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0" name="pl10"/>
            <p:cNvSpPr/>
            <p:nvPr/>
          </p:nvSpPr>
          <p:spPr>
            <a:xfrm>
              <a:off x="75601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2985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0368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27752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5136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2520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79903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97287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56014" y="1448785"/>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19" name="pl19"/>
            <p:cNvSpPr/>
            <p:nvPr/>
          </p:nvSpPr>
          <p:spPr>
            <a:xfrm>
              <a:off x="756014" y="1436243"/>
              <a:ext cx="1216862" cy="112882"/>
            </a:xfrm>
            <a:custGeom>
              <a:avLst/>
              <a:pathLst>
                <a:path w="1216862" h="112882">
                  <a:moveTo>
                    <a:pt x="0" y="50170"/>
                  </a:moveTo>
                  <a:lnTo>
                    <a:pt x="173837" y="112882"/>
                  </a:lnTo>
                  <a:lnTo>
                    <a:pt x="347675" y="50170"/>
                  </a:lnTo>
                  <a:lnTo>
                    <a:pt x="521512" y="62712"/>
                  </a:lnTo>
                  <a:lnTo>
                    <a:pt x="695350" y="62712"/>
                  </a:lnTo>
                  <a:lnTo>
                    <a:pt x="869187" y="12542"/>
                  </a:lnTo>
                  <a:lnTo>
                    <a:pt x="1043025" y="0"/>
                  </a:lnTo>
                  <a:lnTo>
                    <a:pt x="1216862" y="62712"/>
                  </a:lnTo>
                </a:path>
              </a:pathLst>
            </a:custGeom>
            <a:ln w="40651" cap="flat">
              <a:solidFill>
                <a:srgbClr val="BEBEBE">
                  <a:alpha val="69803"/>
                </a:srgbClr>
              </a:solidFill>
              <a:prstDash val="solid"/>
              <a:round/>
            </a:ln>
          </p:spPr>
          <p:txBody>
            <a:bodyPr/>
            <a:lstStyle/>
            <a:p/>
          </p:txBody>
        </p:sp>
        <p:sp>
          <p:nvSpPr>
            <p:cNvPr id="20" name="pl20"/>
            <p:cNvSpPr/>
            <p:nvPr/>
          </p:nvSpPr>
          <p:spPr>
            <a:xfrm>
              <a:off x="756014" y="1436243"/>
              <a:ext cx="1216862" cy="112882"/>
            </a:xfrm>
            <a:custGeom>
              <a:avLst/>
              <a:pathLst>
                <a:path w="1216862" h="112882">
                  <a:moveTo>
                    <a:pt x="0" y="50170"/>
                  </a:moveTo>
                  <a:lnTo>
                    <a:pt x="173837" y="112882"/>
                  </a:lnTo>
                  <a:lnTo>
                    <a:pt x="347675" y="50170"/>
                  </a:lnTo>
                  <a:lnTo>
                    <a:pt x="521512" y="62712"/>
                  </a:lnTo>
                  <a:lnTo>
                    <a:pt x="695350" y="62712"/>
                  </a:lnTo>
                  <a:lnTo>
                    <a:pt x="869187" y="12542"/>
                  </a:lnTo>
                  <a:lnTo>
                    <a:pt x="1043025" y="0"/>
                  </a:lnTo>
                  <a:lnTo>
                    <a:pt x="1216862" y="62712"/>
                  </a:lnTo>
                </a:path>
              </a:pathLst>
            </a:custGeom>
            <a:ln w="35231" cap="flat">
              <a:solidFill>
                <a:srgbClr val="BEBEBE">
                  <a:alpha val="69803"/>
                </a:srgbClr>
              </a:solidFill>
              <a:prstDash val="solid"/>
              <a:round/>
            </a:ln>
          </p:spPr>
          <p:txBody>
            <a:bodyPr/>
            <a:lstStyle/>
            <a:p/>
          </p:txBody>
        </p:sp>
        <p:sp>
          <p:nvSpPr>
            <p:cNvPr id="21" name="pl21"/>
            <p:cNvSpPr/>
            <p:nvPr/>
          </p:nvSpPr>
          <p:spPr>
            <a:xfrm>
              <a:off x="756014" y="1448785"/>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22" name="pl22"/>
            <p:cNvSpPr/>
            <p:nvPr/>
          </p:nvSpPr>
          <p:spPr>
            <a:xfrm>
              <a:off x="756014" y="1436243"/>
              <a:ext cx="1216862" cy="112882"/>
            </a:xfrm>
            <a:custGeom>
              <a:avLst/>
              <a:pathLst>
                <a:path w="1216862" h="112882">
                  <a:moveTo>
                    <a:pt x="0" y="50170"/>
                  </a:moveTo>
                  <a:lnTo>
                    <a:pt x="173837" y="112882"/>
                  </a:lnTo>
                  <a:lnTo>
                    <a:pt x="347675" y="50170"/>
                  </a:lnTo>
                  <a:lnTo>
                    <a:pt x="521512" y="62712"/>
                  </a:lnTo>
                  <a:lnTo>
                    <a:pt x="695350" y="62712"/>
                  </a:lnTo>
                  <a:lnTo>
                    <a:pt x="869187" y="12542"/>
                  </a:lnTo>
                  <a:lnTo>
                    <a:pt x="1043025" y="0"/>
                  </a:lnTo>
                  <a:lnTo>
                    <a:pt x="1216862" y="62712"/>
                  </a:lnTo>
                </a:path>
              </a:pathLst>
            </a:custGeom>
            <a:ln w="40651" cap="flat">
              <a:solidFill>
                <a:srgbClr val="000000">
                  <a:alpha val="100000"/>
                </a:srgbClr>
              </a:solidFill>
              <a:prstDash val="solid"/>
              <a:round/>
            </a:ln>
          </p:spPr>
          <p:txBody>
            <a:bodyPr/>
            <a:lstStyle/>
            <a:p/>
          </p:txBody>
        </p:sp>
        <p:sp>
          <p:nvSpPr>
            <p:cNvPr id="23" name="pl23"/>
            <p:cNvSpPr/>
            <p:nvPr/>
          </p:nvSpPr>
          <p:spPr>
            <a:xfrm>
              <a:off x="756014" y="1436243"/>
              <a:ext cx="1216862" cy="112882"/>
            </a:xfrm>
            <a:custGeom>
              <a:avLst/>
              <a:pathLst>
                <a:path w="1216862" h="112882">
                  <a:moveTo>
                    <a:pt x="0" y="50170"/>
                  </a:moveTo>
                  <a:lnTo>
                    <a:pt x="173837" y="112882"/>
                  </a:lnTo>
                  <a:lnTo>
                    <a:pt x="347675" y="50170"/>
                  </a:lnTo>
                  <a:lnTo>
                    <a:pt x="521512" y="62712"/>
                  </a:lnTo>
                  <a:lnTo>
                    <a:pt x="695350" y="62712"/>
                  </a:lnTo>
                  <a:lnTo>
                    <a:pt x="869187" y="12542"/>
                  </a:lnTo>
                  <a:lnTo>
                    <a:pt x="1043025" y="0"/>
                  </a:lnTo>
                  <a:lnTo>
                    <a:pt x="1216862" y="62712"/>
                  </a:lnTo>
                </a:path>
              </a:pathLst>
            </a:custGeom>
            <a:ln w="35231" cap="flat">
              <a:solidFill>
                <a:srgbClr val="F26A21">
                  <a:alpha val="100000"/>
                </a:srgbClr>
              </a:solidFill>
              <a:prstDash val="solid"/>
              <a:round/>
            </a:ln>
          </p:spPr>
          <p:txBody>
            <a:bodyPr/>
            <a:lstStyle/>
            <a:p/>
          </p:txBody>
        </p:sp>
        <p:sp>
          <p:nvSpPr>
            <p:cNvPr id="24" name="pl24"/>
            <p:cNvSpPr/>
            <p:nvPr/>
          </p:nvSpPr>
          <p:spPr>
            <a:xfrm>
              <a:off x="695171" y="1498955"/>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5" name="tx25"/>
            <p:cNvSpPr/>
            <p:nvPr/>
          </p:nvSpPr>
          <p:spPr>
            <a:xfrm>
              <a:off x="725884" y="13233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 name="tx26"/>
            <p:cNvSpPr/>
            <p:nvPr/>
          </p:nvSpPr>
          <p:spPr>
            <a:xfrm>
              <a:off x="881662" y="138609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7" name="tx27"/>
            <p:cNvSpPr/>
            <p:nvPr/>
          </p:nvSpPr>
          <p:spPr>
            <a:xfrm>
              <a:off x="1073559" y="13233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 name="tx28"/>
            <p:cNvSpPr/>
            <p:nvPr/>
          </p:nvSpPr>
          <p:spPr>
            <a:xfrm>
              <a:off x="1247397" y="13359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 name="tx29"/>
            <p:cNvSpPr/>
            <p:nvPr/>
          </p:nvSpPr>
          <p:spPr>
            <a:xfrm>
              <a:off x="1421234" y="13359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 name="tx30"/>
            <p:cNvSpPr/>
            <p:nvPr/>
          </p:nvSpPr>
          <p:spPr>
            <a:xfrm>
              <a:off x="1595072" y="12857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1" name="tx31"/>
            <p:cNvSpPr/>
            <p:nvPr/>
          </p:nvSpPr>
          <p:spPr>
            <a:xfrm>
              <a:off x="1768910" y="12732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 name="tx32"/>
            <p:cNvSpPr/>
            <p:nvPr/>
          </p:nvSpPr>
          <p:spPr>
            <a:xfrm>
              <a:off x="1942747" y="13359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 name="rc33"/>
            <p:cNvSpPr/>
            <p:nvPr/>
          </p:nvSpPr>
          <p:spPr>
            <a:xfrm>
              <a:off x="695171" y="1918229"/>
              <a:ext cx="1338549" cy="758823"/>
            </a:xfrm>
            <a:prstGeom prst="rect">
              <a:avLst/>
            </a:prstGeom>
            <a:solidFill>
              <a:srgbClr val="EBEBEB">
                <a:alpha val="100000"/>
              </a:srgbClr>
            </a:solidFill>
          </p:spPr>
          <p:txBody>
            <a:bodyPr/>
            <a:lstStyle/>
            <a:p/>
          </p:txBody>
        </p:sp>
        <p:sp>
          <p:nvSpPr>
            <p:cNvPr id="34" name="pl34"/>
            <p:cNvSpPr/>
            <p:nvPr/>
          </p:nvSpPr>
          <p:spPr>
            <a:xfrm>
              <a:off x="695171" y="238543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07187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54222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2286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8" name="pl38"/>
            <p:cNvSpPr/>
            <p:nvPr/>
          </p:nvSpPr>
          <p:spPr>
            <a:xfrm>
              <a:off x="75601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2985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0368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27752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45136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62520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79903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97287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56014" y="249205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47" name="pl47"/>
            <p:cNvSpPr/>
            <p:nvPr/>
          </p:nvSpPr>
          <p:spPr>
            <a:xfrm>
              <a:off x="756014" y="2504593"/>
              <a:ext cx="1216862" cy="25085"/>
            </a:xfrm>
            <a:custGeom>
              <a:avLst/>
              <a:pathLst>
                <a:path w="1216862" h="25085">
                  <a:moveTo>
                    <a:pt x="0" y="12542"/>
                  </a:moveTo>
                  <a:lnTo>
                    <a:pt x="173837" y="25085"/>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48" name="pl48"/>
            <p:cNvSpPr/>
            <p:nvPr/>
          </p:nvSpPr>
          <p:spPr>
            <a:xfrm>
              <a:off x="756014" y="2504593"/>
              <a:ext cx="1216862" cy="25085"/>
            </a:xfrm>
            <a:custGeom>
              <a:avLst/>
              <a:pathLst>
                <a:path w="1216862" h="25085">
                  <a:moveTo>
                    <a:pt x="0" y="12542"/>
                  </a:moveTo>
                  <a:lnTo>
                    <a:pt x="173837" y="25085"/>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49" name="pl49"/>
            <p:cNvSpPr/>
            <p:nvPr/>
          </p:nvSpPr>
          <p:spPr>
            <a:xfrm>
              <a:off x="756014" y="249205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50" name="pl50"/>
            <p:cNvSpPr/>
            <p:nvPr/>
          </p:nvSpPr>
          <p:spPr>
            <a:xfrm>
              <a:off x="756014" y="2504593"/>
              <a:ext cx="1216862" cy="25085"/>
            </a:xfrm>
            <a:custGeom>
              <a:avLst/>
              <a:pathLst>
                <a:path w="1216862" h="25085">
                  <a:moveTo>
                    <a:pt x="0" y="12542"/>
                  </a:moveTo>
                  <a:lnTo>
                    <a:pt x="173837" y="25085"/>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51" name="pl51"/>
            <p:cNvSpPr/>
            <p:nvPr/>
          </p:nvSpPr>
          <p:spPr>
            <a:xfrm>
              <a:off x="756014" y="2504593"/>
              <a:ext cx="1216862" cy="25085"/>
            </a:xfrm>
            <a:custGeom>
              <a:avLst/>
              <a:pathLst>
                <a:path w="1216862" h="25085">
                  <a:moveTo>
                    <a:pt x="0" y="12542"/>
                  </a:moveTo>
                  <a:lnTo>
                    <a:pt x="173837" y="25085"/>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52" name="pl52"/>
            <p:cNvSpPr/>
            <p:nvPr/>
          </p:nvSpPr>
          <p:spPr>
            <a:xfrm>
              <a:off x="695171" y="254222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3" name="tx53"/>
            <p:cNvSpPr/>
            <p:nvPr/>
          </p:nvSpPr>
          <p:spPr>
            <a:xfrm>
              <a:off x="725884" y="23541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 name="tx54"/>
            <p:cNvSpPr/>
            <p:nvPr/>
          </p:nvSpPr>
          <p:spPr>
            <a:xfrm>
              <a:off x="899722" y="2366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5" name="tx55"/>
            <p:cNvSpPr/>
            <p:nvPr/>
          </p:nvSpPr>
          <p:spPr>
            <a:xfrm>
              <a:off x="1073559"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6" name="tx56"/>
            <p:cNvSpPr/>
            <p:nvPr/>
          </p:nvSpPr>
          <p:spPr>
            <a:xfrm>
              <a:off x="1247397"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7" name="tx57"/>
            <p:cNvSpPr/>
            <p:nvPr/>
          </p:nvSpPr>
          <p:spPr>
            <a:xfrm>
              <a:off x="1421234"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 name="tx58"/>
            <p:cNvSpPr/>
            <p:nvPr/>
          </p:nvSpPr>
          <p:spPr>
            <a:xfrm>
              <a:off x="1595072"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9" name="tx59"/>
            <p:cNvSpPr/>
            <p:nvPr/>
          </p:nvSpPr>
          <p:spPr>
            <a:xfrm>
              <a:off x="1768910"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0" name="tx60"/>
            <p:cNvSpPr/>
            <p:nvPr/>
          </p:nvSpPr>
          <p:spPr>
            <a:xfrm>
              <a:off x="1942747"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 name="rc61"/>
            <p:cNvSpPr/>
            <p:nvPr/>
          </p:nvSpPr>
          <p:spPr>
            <a:xfrm>
              <a:off x="695171" y="2961495"/>
              <a:ext cx="1338549" cy="758823"/>
            </a:xfrm>
            <a:prstGeom prst="rect">
              <a:avLst/>
            </a:prstGeom>
            <a:solidFill>
              <a:srgbClr val="EBEBEB">
                <a:alpha val="100000"/>
              </a:srgbClr>
            </a:solidFill>
          </p:spPr>
          <p:txBody>
            <a:bodyPr/>
            <a:lstStyle/>
            <a:p/>
          </p:txBody>
        </p:sp>
        <p:sp>
          <p:nvSpPr>
            <p:cNvPr id="62" name="pl62"/>
            <p:cNvSpPr/>
            <p:nvPr/>
          </p:nvSpPr>
          <p:spPr>
            <a:xfrm>
              <a:off x="695171" y="342870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11514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4" name="pl64"/>
            <p:cNvSpPr/>
            <p:nvPr/>
          </p:nvSpPr>
          <p:spPr>
            <a:xfrm>
              <a:off x="695171" y="358548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27192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6" name="pl66"/>
            <p:cNvSpPr/>
            <p:nvPr/>
          </p:nvSpPr>
          <p:spPr>
            <a:xfrm>
              <a:off x="75601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2985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0368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27752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45136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62520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79903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97287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56014" y="3535316"/>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75" name="pl75"/>
            <p:cNvSpPr/>
            <p:nvPr/>
          </p:nvSpPr>
          <p:spPr>
            <a:xfrm>
              <a:off x="756014" y="358548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76" name="pl76"/>
            <p:cNvSpPr/>
            <p:nvPr/>
          </p:nvSpPr>
          <p:spPr>
            <a:xfrm>
              <a:off x="756014" y="358548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77" name="pl77"/>
            <p:cNvSpPr/>
            <p:nvPr/>
          </p:nvSpPr>
          <p:spPr>
            <a:xfrm>
              <a:off x="756014" y="3535316"/>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78" name="pl78"/>
            <p:cNvSpPr/>
            <p:nvPr/>
          </p:nvSpPr>
          <p:spPr>
            <a:xfrm>
              <a:off x="756014" y="358548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79" name="pl79"/>
            <p:cNvSpPr/>
            <p:nvPr/>
          </p:nvSpPr>
          <p:spPr>
            <a:xfrm>
              <a:off x="756014" y="3585486"/>
              <a:ext cx="1216862" cy="0"/>
            </a:xfrm>
            <a:custGeom>
              <a:avLst/>
              <a:pathLst>
                <a:path w="1216862" h="0">
                  <a:moveTo>
                    <a:pt x="0" y="0"/>
                  </a:moveTo>
                  <a:lnTo>
                    <a:pt x="173837" y="0"/>
                  </a:lnTo>
                  <a:lnTo>
                    <a:pt x="347675" y="0"/>
                  </a:lnTo>
                  <a:lnTo>
                    <a:pt x="521512" y="0"/>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80" name="pl80"/>
            <p:cNvSpPr/>
            <p:nvPr/>
          </p:nvSpPr>
          <p:spPr>
            <a:xfrm>
              <a:off x="695171" y="358548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81" name="tx81"/>
            <p:cNvSpPr/>
            <p:nvPr/>
          </p:nvSpPr>
          <p:spPr>
            <a:xfrm>
              <a:off x="725884"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2" name="tx82"/>
            <p:cNvSpPr/>
            <p:nvPr/>
          </p:nvSpPr>
          <p:spPr>
            <a:xfrm>
              <a:off x="899722"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073559"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4" name="tx84"/>
            <p:cNvSpPr/>
            <p:nvPr/>
          </p:nvSpPr>
          <p:spPr>
            <a:xfrm>
              <a:off x="1247397"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5" name="tx85"/>
            <p:cNvSpPr/>
            <p:nvPr/>
          </p:nvSpPr>
          <p:spPr>
            <a:xfrm>
              <a:off x="1421234"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595072"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7" name="tx87"/>
            <p:cNvSpPr/>
            <p:nvPr/>
          </p:nvSpPr>
          <p:spPr>
            <a:xfrm>
              <a:off x="1768910"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8" name="tx88"/>
            <p:cNvSpPr/>
            <p:nvPr/>
          </p:nvSpPr>
          <p:spPr>
            <a:xfrm>
              <a:off x="1942747"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rc89"/>
            <p:cNvSpPr/>
            <p:nvPr/>
          </p:nvSpPr>
          <p:spPr>
            <a:xfrm>
              <a:off x="695171" y="4004760"/>
              <a:ext cx="1338549" cy="758823"/>
            </a:xfrm>
            <a:prstGeom prst="rect">
              <a:avLst/>
            </a:prstGeom>
            <a:solidFill>
              <a:srgbClr val="EBEBEB">
                <a:alpha val="100000"/>
              </a:srgbClr>
            </a:solidFill>
          </p:spPr>
          <p:txBody>
            <a:bodyPr/>
            <a:lstStyle/>
            <a:p/>
          </p:txBody>
        </p:sp>
        <p:sp>
          <p:nvSpPr>
            <p:cNvPr id="90" name="pl90"/>
            <p:cNvSpPr/>
            <p:nvPr/>
          </p:nvSpPr>
          <p:spPr>
            <a:xfrm>
              <a:off x="695171" y="447197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1" name="pl91"/>
            <p:cNvSpPr/>
            <p:nvPr/>
          </p:nvSpPr>
          <p:spPr>
            <a:xfrm>
              <a:off x="695171" y="415840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92" name="pl92"/>
            <p:cNvSpPr/>
            <p:nvPr/>
          </p:nvSpPr>
          <p:spPr>
            <a:xfrm>
              <a:off x="695171" y="462875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31518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94" name="pl94"/>
            <p:cNvSpPr/>
            <p:nvPr/>
          </p:nvSpPr>
          <p:spPr>
            <a:xfrm>
              <a:off x="75601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2985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0368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27752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45136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62520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79903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97287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56014" y="457858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103" name="pl103"/>
            <p:cNvSpPr/>
            <p:nvPr/>
          </p:nvSpPr>
          <p:spPr>
            <a:xfrm>
              <a:off x="756014" y="4490784"/>
              <a:ext cx="1216862" cy="112882"/>
            </a:xfrm>
            <a:custGeom>
              <a:avLst/>
              <a:pathLst>
                <a:path w="1216862" h="112882">
                  <a:moveTo>
                    <a:pt x="0" y="100340"/>
                  </a:moveTo>
                  <a:lnTo>
                    <a:pt x="173837" y="112882"/>
                  </a:lnTo>
                  <a:lnTo>
                    <a:pt x="347675" y="87797"/>
                  </a:lnTo>
                  <a:lnTo>
                    <a:pt x="521512" y="25085"/>
                  </a:lnTo>
                  <a:lnTo>
                    <a:pt x="695350" y="100340"/>
                  </a:lnTo>
                  <a:lnTo>
                    <a:pt x="869187" y="87797"/>
                  </a:lnTo>
                  <a:lnTo>
                    <a:pt x="1043025" y="0"/>
                  </a:lnTo>
                  <a:lnTo>
                    <a:pt x="1216862" y="50170"/>
                  </a:lnTo>
                </a:path>
              </a:pathLst>
            </a:custGeom>
            <a:ln w="40651" cap="flat">
              <a:solidFill>
                <a:srgbClr val="BEBEBE">
                  <a:alpha val="69803"/>
                </a:srgbClr>
              </a:solidFill>
              <a:prstDash val="solid"/>
              <a:round/>
            </a:ln>
          </p:spPr>
          <p:txBody>
            <a:bodyPr/>
            <a:lstStyle/>
            <a:p/>
          </p:txBody>
        </p:sp>
        <p:sp>
          <p:nvSpPr>
            <p:cNvPr id="104" name="pl104"/>
            <p:cNvSpPr/>
            <p:nvPr/>
          </p:nvSpPr>
          <p:spPr>
            <a:xfrm>
              <a:off x="756014" y="4490784"/>
              <a:ext cx="1216862" cy="112882"/>
            </a:xfrm>
            <a:custGeom>
              <a:avLst/>
              <a:pathLst>
                <a:path w="1216862" h="112882">
                  <a:moveTo>
                    <a:pt x="0" y="100340"/>
                  </a:moveTo>
                  <a:lnTo>
                    <a:pt x="173837" y="112882"/>
                  </a:lnTo>
                  <a:lnTo>
                    <a:pt x="347675" y="87797"/>
                  </a:lnTo>
                  <a:lnTo>
                    <a:pt x="521512" y="25085"/>
                  </a:lnTo>
                  <a:lnTo>
                    <a:pt x="695350" y="100340"/>
                  </a:lnTo>
                  <a:lnTo>
                    <a:pt x="869187" y="87797"/>
                  </a:lnTo>
                  <a:lnTo>
                    <a:pt x="1043025" y="0"/>
                  </a:lnTo>
                  <a:lnTo>
                    <a:pt x="1216862" y="50170"/>
                  </a:lnTo>
                </a:path>
              </a:pathLst>
            </a:custGeom>
            <a:ln w="35231" cap="flat">
              <a:solidFill>
                <a:srgbClr val="BEBEBE">
                  <a:alpha val="69803"/>
                </a:srgbClr>
              </a:solidFill>
              <a:prstDash val="solid"/>
              <a:round/>
            </a:ln>
          </p:spPr>
          <p:txBody>
            <a:bodyPr/>
            <a:lstStyle/>
            <a:p/>
          </p:txBody>
        </p:sp>
        <p:sp>
          <p:nvSpPr>
            <p:cNvPr id="105" name="pl105"/>
            <p:cNvSpPr/>
            <p:nvPr/>
          </p:nvSpPr>
          <p:spPr>
            <a:xfrm>
              <a:off x="756014" y="457858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106" name="pl106"/>
            <p:cNvSpPr/>
            <p:nvPr/>
          </p:nvSpPr>
          <p:spPr>
            <a:xfrm>
              <a:off x="756014" y="4490784"/>
              <a:ext cx="1216862" cy="112882"/>
            </a:xfrm>
            <a:custGeom>
              <a:avLst/>
              <a:pathLst>
                <a:path w="1216862" h="112882">
                  <a:moveTo>
                    <a:pt x="0" y="100340"/>
                  </a:moveTo>
                  <a:lnTo>
                    <a:pt x="173837" y="112882"/>
                  </a:lnTo>
                  <a:lnTo>
                    <a:pt x="347675" y="87797"/>
                  </a:lnTo>
                  <a:lnTo>
                    <a:pt x="521512" y="25085"/>
                  </a:lnTo>
                  <a:lnTo>
                    <a:pt x="695350" y="100340"/>
                  </a:lnTo>
                  <a:lnTo>
                    <a:pt x="869187" y="87797"/>
                  </a:lnTo>
                  <a:lnTo>
                    <a:pt x="1043025" y="0"/>
                  </a:lnTo>
                  <a:lnTo>
                    <a:pt x="1216862" y="50170"/>
                  </a:lnTo>
                </a:path>
              </a:pathLst>
            </a:custGeom>
            <a:ln w="40651" cap="flat">
              <a:solidFill>
                <a:srgbClr val="000000">
                  <a:alpha val="100000"/>
                </a:srgbClr>
              </a:solidFill>
              <a:prstDash val="solid"/>
              <a:round/>
            </a:ln>
          </p:spPr>
          <p:txBody>
            <a:bodyPr/>
            <a:lstStyle/>
            <a:p/>
          </p:txBody>
        </p:sp>
        <p:sp>
          <p:nvSpPr>
            <p:cNvPr id="107" name="pl107"/>
            <p:cNvSpPr/>
            <p:nvPr/>
          </p:nvSpPr>
          <p:spPr>
            <a:xfrm>
              <a:off x="756014" y="4490784"/>
              <a:ext cx="1216862" cy="112882"/>
            </a:xfrm>
            <a:custGeom>
              <a:avLst/>
              <a:pathLst>
                <a:path w="1216862" h="112882">
                  <a:moveTo>
                    <a:pt x="0" y="100340"/>
                  </a:moveTo>
                  <a:lnTo>
                    <a:pt x="173837" y="112882"/>
                  </a:lnTo>
                  <a:lnTo>
                    <a:pt x="347675" y="87797"/>
                  </a:lnTo>
                  <a:lnTo>
                    <a:pt x="521512" y="25085"/>
                  </a:lnTo>
                  <a:lnTo>
                    <a:pt x="695350" y="100340"/>
                  </a:lnTo>
                  <a:lnTo>
                    <a:pt x="869187" y="87797"/>
                  </a:lnTo>
                  <a:lnTo>
                    <a:pt x="1043025" y="0"/>
                  </a:lnTo>
                  <a:lnTo>
                    <a:pt x="1216862" y="50170"/>
                  </a:lnTo>
                </a:path>
              </a:pathLst>
            </a:custGeom>
            <a:ln w="35231" cap="flat">
              <a:solidFill>
                <a:srgbClr val="F26A21">
                  <a:alpha val="100000"/>
                </a:srgbClr>
              </a:solidFill>
              <a:prstDash val="solid"/>
              <a:round/>
            </a:ln>
          </p:spPr>
          <p:txBody>
            <a:bodyPr/>
            <a:lstStyle/>
            <a:p/>
          </p:txBody>
        </p:sp>
        <p:sp>
          <p:nvSpPr>
            <p:cNvPr id="108" name="pl108"/>
            <p:cNvSpPr/>
            <p:nvPr/>
          </p:nvSpPr>
          <p:spPr>
            <a:xfrm>
              <a:off x="695171" y="462875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09" name="tx109"/>
            <p:cNvSpPr/>
            <p:nvPr/>
          </p:nvSpPr>
          <p:spPr>
            <a:xfrm>
              <a:off x="725884" y="44280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0" name="tx110"/>
            <p:cNvSpPr/>
            <p:nvPr/>
          </p:nvSpPr>
          <p:spPr>
            <a:xfrm>
              <a:off x="899722" y="4440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1" name="tx111"/>
            <p:cNvSpPr/>
            <p:nvPr/>
          </p:nvSpPr>
          <p:spPr>
            <a:xfrm>
              <a:off x="1073559" y="4415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2" name="tx112"/>
            <p:cNvSpPr/>
            <p:nvPr/>
          </p:nvSpPr>
          <p:spPr>
            <a:xfrm>
              <a:off x="1247397" y="435284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3" name="tx113"/>
            <p:cNvSpPr/>
            <p:nvPr/>
          </p:nvSpPr>
          <p:spPr>
            <a:xfrm>
              <a:off x="1421234" y="44280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4" name="tx114"/>
            <p:cNvSpPr/>
            <p:nvPr/>
          </p:nvSpPr>
          <p:spPr>
            <a:xfrm>
              <a:off x="1595072" y="4415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5" name="tx115"/>
            <p:cNvSpPr/>
            <p:nvPr/>
          </p:nvSpPr>
          <p:spPr>
            <a:xfrm>
              <a:off x="1742803" y="432775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6" name="tx116"/>
            <p:cNvSpPr/>
            <p:nvPr/>
          </p:nvSpPr>
          <p:spPr>
            <a:xfrm>
              <a:off x="1942747" y="43779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17" name="rc117"/>
            <p:cNvSpPr/>
            <p:nvPr/>
          </p:nvSpPr>
          <p:spPr>
            <a:xfrm>
              <a:off x="695171" y="5048025"/>
              <a:ext cx="1338549" cy="758823"/>
            </a:xfrm>
            <a:prstGeom prst="rect">
              <a:avLst/>
            </a:prstGeom>
            <a:solidFill>
              <a:srgbClr val="EBEBEB">
                <a:alpha val="100000"/>
              </a:srgbClr>
            </a:solidFill>
          </p:spPr>
          <p:txBody>
            <a:bodyPr/>
            <a:lstStyle/>
            <a:p/>
          </p:txBody>
        </p:sp>
        <p:sp>
          <p:nvSpPr>
            <p:cNvPr id="118" name="pl118"/>
            <p:cNvSpPr/>
            <p:nvPr/>
          </p:nvSpPr>
          <p:spPr>
            <a:xfrm>
              <a:off x="695171" y="551523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19" name="pl119"/>
            <p:cNvSpPr/>
            <p:nvPr/>
          </p:nvSpPr>
          <p:spPr>
            <a:xfrm>
              <a:off x="695171" y="520167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20" name="pl120"/>
            <p:cNvSpPr/>
            <p:nvPr/>
          </p:nvSpPr>
          <p:spPr>
            <a:xfrm>
              <a:off x="695171" y="567201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21" name="pl121"/>
            <p:cNvSpPr/>
            <p:nvPr/>
          </p:nvSpPr>
          <p:spPr>
            <a:xfrm>
              <a:off x="695171" y="535845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22" name="pl122"/>
            <p:cNvSpPr/>
            <p:nvPr/>
          </p:nvSpPr>
          <p:spPr>
            <a:xfrm>
              <a:off x="75601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929851"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110368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1277526"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1451364"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162520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179903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197287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756014" y="5621847"/>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131" name="pl131"/>
            <p:cNvSpPr/>
            <p:nvPr/>
          </p:nvSpPr>
          <p:spPr>
            <a:xfrm>
              <a:off x="756014" y="5646932"/>
              <a:ext cx="1216862" cy="25085"/>
            </a:xfrm>
            <a:custGeom>
              <a:avLst/>
              <a:pathLst>
                <a:path w="1216862" h="25085">
                  <a:moveTo>
                    <a:pt x="0" y="25085"/>
                  </a:moveTo>
                  <a:lnTo>
                    <a:pt x="173837" y="25085"/>
                  </a:lnTo>
                  <a:lnTo>
                    <a:pt x="347675" y="0"/>
                  </a:lnTo>
                  <a:lnTo>
                    <a:pt x="521512" y="12542"/>
                  </a:lnTo>
                  <a:lnTo>
                    <a:pt x="695350" y="12542"/>
                  </a:lnTo>
                  <a:lnTo>
                    <a:pt x="869187" y="12542"/>
                  </a:lnTo>
                  <a:lnTo>
                    <a:pt x="1043025" y="12542"/>
                  </a:lnTo>
                  <a:lnTo>
                    <a:pt x="1216862" y="0"/>
                  </a:lnTo>
                </a:path>
              </a:pathLst>
            </a:custGeom>
            <a:ln w="40651" cap="flat">
              <a:solidFill>
                <a:srgbClr val="BEBEBE">
                  <a:alpha val="69803"/>
                </a:srgbClr>
              </a:solidFill>
              <a:prstDash val="solid"/>
              <a:round/>
            </a:ln>
          </p:spPr>
          <p:txBody>
            <a:bodyPr/>
            <a:lstStyle/>
            <a:p/>
          </p:txBody>
        </p:sp>
        <p:sp>
          <p:nvSpPr>
            <p:cNvPr id="132" name="pl132"/>
            <p:cNvSpPr/>
            <p:nvPr/>
          </p:nvSpPr>
          <p:spPr>
            <a:xfrm>
              <a:off x="756014" y="5646932"/>
              <a:ext cx="1216862" cy="25085"/>
            </a:xfrm>
            <a:custGeom>
              <a:avLst/>
              <a:pathLst>
                <a:path w="1216862" h="25085">
                  <a:moveTo>
                    <a:pt x="0" y="25085"/>
                  </a:moveTo>
                  <a:lnTo>
                    <a:pt x="173837" y="25085"/>
                  </a:lnTo>
                  <a:lnTo>
                    <a:pt x="347675" y="0"/>
                  </a:lnTo>
                  <a:lnTo>
                    <a:pt x="521512" y="12542"/>
                  </a:lnTo>
                  <a:lnTo>
                    <a:pt x="695350" y="12542"/>
                  </a:lnTo>
                  <a:lnTo>
                    <a:pt x="869187" y="12542"/>
                  </a:lnTo>
                  <a:lnTo>
                    <a:pt x="1043025" y="12542"/>
                  </a:lnTo>
                  <a:lnTo>
                    <a:pt x="1216862" y="0"/>
                  </a:lnTo>
                </a:path>
              </a:pathLst>
            </a:custGeom>
            <a:ln w="35231" cap="flat">
              <a:solidFill>
                <a:srgbClr val="BEBEBE">
                  <a:alpha val="69803"/>
                </a:srgbClr>
              </a:solidFill>
              <a:prstDash val="solid"/>
              <a:round/>
            </a:ln>
          </p:spPr>
          <p:txBody>
            <a:bodyPr/>
            <a:lstStyle/>
            <a:p/>
          </p:txBody>
        </p:sp>
        <p:sp>
          <p:nvSpPr>
            <p:cNvPr id="133" name="pl133"/>
            <p:cNvSpPr/>
            <p:nvPr/>
          </p:nvSpPr>
          <p:spPr>
            <a:xfrm>
              <a:off x="756014" y="5621847"/>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134" name="pl134"/>
            <p:cNvSpPr/>
            <p:nvPr/>
          </p:nvSpPr>
          <p:spPr>
            <a:xfrm>
              <a:off x="756014" y="5646932"/>
              <a:ext cx="1216862" cy="25085"/>
            </a:xfrm>
            <a:custGeom>
              <a:avLst/>
              <a:pathLst>
                <a:path w="1216862" h="25085">
                  <a:moveTo>
                    <a:pt x="0" y="25085"/>
                  </a:moveTo>
                  <a:lnTo>
                    <a:pt x="173837" y="25085"/>
                  </a:lnTo>
                  <a:lnTo>
                    <a:pt x="347675" y="0"/>
                  </a:lnTo>
                  <a:lnTo>
                    <a:pt x="521512" y="12542"/>
                  </a:lnTo>
                  <a:lnTo>
                    <a:pt x="695350" y="12542"/>
                  </a:lnTo>
                  <a:lnTo>
                    <a:pt x="869187" y="12542"/>
                  </a:lnTo>
                  <a:lnTo>
                    <a:pt x="1043025" y="12542"/>
                  </a:lnTo>
                  <a:lnTo>
                    <a:pt x="1216862" y="0"/>
                  </a:lnTo>
                </a:path>
              </a:pathLst>
            </a:custGeom>
            <a:ln w="40651" cap="flat">
              <a:solidFill>
                <a:srgbClr val="000000">
                  <a:alpha val="100000"/>
                </a:srgbClr>
              </a:solidFill>
              <a:prstDash val="solid"/>
              <a:round/>
            </a:ln>
          </p:spPr>
          <p:txBody>
            <a:bodyPr/>
            <a:lstStyle/>
            <a:p/>
          </p:txBody>
        </p:sp>
        <p:sp>
          <p:nvSpPr>
            <p:cNvPr id="135" name="pl135"/>
            <p:cNvSpPr/>
            <p:nvPr/>
          </p:nvSpPr>
          <p:spPr>
            <a:xfrm>
              <a:off x="756014" y="5646932"/>
              <a:ext cx="1216862" cy="25085"/>
            </a:xfrm>
            <a:custGeom>
              <a:avLst/>
              <a:pathLst>
                <a:path w="1216862" h="25085">
                  <a:moveTo>
                    <a:pt x="0" y="25085"/>
                  </a:moveTo>
                  <a:lnTo>
                    <a:pt x="173837" y="25085"/>
                  </a:lnTo>
                  <a:lnTo>
                    <a:pt x="347675" y="0"/>
                  </a:lnTo>
                  <a:lnTo>
                    <a:pt x="521512" y="12542"/>
                  </a:lnTo>
                  <a:lnTo>
                    <a:pt x="695350" y="12542"/>
                  </a:lnTo>
                  <a:lnTo>
                    <a:pt x="869187" y="12542"/>
                  </a:lnTo>
                  <a:lnTo>
                    <a:pt x="1043025" y="12542"/>
                  </a:lnTo>
                  <a:lnTo>
                    <a:pt x="1216862" y="0"/>
                  </a:lnTo>
                </a:path>
              </a:pathLst>
            </a:custGeom>
            <a:ln w="35231" cap="flat">
              <a:solidFill>
                <a:srgbClr val="F26A21">
                  <a:alpha val="100000"/>
                </a:srgbClr>
              </a:solidFill>
              <a:prstDash val="solid"/>
              <a:round/>
            </a:ln>
          </p:spPr>
          <p:txBody>
            <a:bodyPr/>
            <a:lstStyle/>
            <a:p/>
          </p:txBody>
        </p:sp>
        <p:sp>
          <p:nvSpPr>
            <p:cNvPr id="136" name="pl136"/>
            <p:cNvSpPr/>
            <p:nvPr/>
          </p:nvSpPr>
          <p:spPr>
            <a:xfrm>
              <a:off x="695171" y="567201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37" name="tx137"/>
            <p:cNvSpPr/>
            <p:nvPr/>
          </p:nvSpPr>
          <p:spPr>
            <a:xfrm>
              <a:off x="725884" y="55089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8" name="tx138"/>
            <p:cNvSpPr/>
            <p:nvPr/>
          </p:nvSpPr>
          <p:spPr>
            <a:xfrm>
              <a:off x="899722" y="55089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1073559" y="548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0" name="tx140"/>
            <p:cNvSpPr/>
            <p:nvPr/>
          </p:nvSpPr>
          <p:spPr>
            <a:xfrm>
              <a:off x="1247397" y="54964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1" name="tx141"/>
            <p:cNvSpPr/>
            <p:nvPr/>
          </p:nvSpPr>
          <p:spPr>
            <a:xfrm>
              <a:off x="1421234" y="54964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2" name="tx142"/>
            <p:cNvSpPr/>
            <p:nvPr/>
          </p:nvSpPr>
          <p:spPr>
            <a:xfrm>
              <a:off x="1595072" y="54964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3" name="tx143"/>
            <p:cNvSpPr/>
            <p:nvPr/>
          </p:nvSpPr>
          <p:spPr>
            <a:xfrm>
              <a:off x="1768910" y="54964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4" name="tx144"/>
            <p:cNvSpPr/>
            <p:nvPr/>
          </p:nvSpPr>
          <p:spPr>
            <a:xfrm>
              <a:off x="1942747" y="548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5" name="rc145"/>
            <p:cNvSpPr/>
            <p:nvPr/>
          </p:nvSpPr>
          <p:spPr>
            <a:xfrm>
              <a:off x="2103309" y="874964"/>
              <a:ext cx="1338549" cy="758823"/>
            </a:xfrm>
            <a:prstGeom prst="rect">
              <a:avLst/>
            </a:prstGeom>
            <a:solidFill>
              <a:srgbClr val="EBEBEB">
                <a:alpha val="100000"/>
              </a:srgbClr>
            </a:solidFill>
          </p:spPr>
          <p:txBody>
            <a:bodyPr/>
            <a:lstStyle/>
            <a:p/>
          </p:txBody>
        </p:sp>
        <p:sp>
          <p:nvSpPr>
            <p:cNvPr id="146" name="pl146"/>
            <p:cNvSpPr/>
            <p:nvPr/>
          </p:nvSpPr>
          <p:spPr>
            <a:xfrm>
              <a:off x="2103309" y="134217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47" name="pl147"/>
            <p:cNvSpPr/>
            <p:nvPr/>
          </p:nvSpPr>
          <p:spPr>
            <a:xfrm>
              <a:off x="2103309" y="102861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48" name="pl148"/>
            <p:cNvSpPr/>
            <p:nvPr/>
          </p:nvSpPr>
          <p:spPr>
            <a:xfrm>
              <a:off x="2103309" y="149895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49" name="pl149"/>
            <p:cNvSpPr/>
            <p:nvPr/>
          </p:nvSpPr>
          <p:spPr>
            <a:xfrm>
              <a:off x="2103309" y="11853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50" name="pl150"/>
            <p:cNvSpPr/>
            <p:nvPr/>
          </p:nvSpPr>
          <p:spPr>
            <a:xfrm>
              <a:off x="216415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33798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51182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26856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285950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0333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20717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3810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164152" y="1448785"/>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159" name="pl159"/>
            <p:cNvSpPr/>
            <p:nvPr/>
          </p:nvSpPr>
          <p:spPr>
            <a:xfrm>
              <a:off x="2164152" y="1461328"/>
              <a:ext cx="1216862" cy="12542"/>
            </a:xfrm>
            <a:custGeom>
              <a:avLst/>
              <a:pathLst>
                <a:path w="1216862" h="12542">
                  <a:moveTo>
                    <a:pt x="0" y="0"/>
                  </a:moveTo>
                  <a:lnTo>
                    <a:pt x="173837" y="0"/>
                  </a:lnTo>
                  <a:lnTo>
                    <a:pt x="347675" y="12542"/>
                  </a:lnTo>
                  <a:lnTo>
                    <a:pt x="521512" y="12542"/>
                  </a:lnTo>
                  <a:lnTo>
                    <a:pt x="695350" y="12542"/>
                  </a:lnTo>
                  <a:lnTo>
                    <a:pt x="869187" y="12542"/>
                  </a:lnTo>
                  <a:lnTo>
                    <a:pt x="1043025" y="12542"/>
                  </a:lnTo>
                  <a:lnTo>
                    <a:pt x="1216862" y="12542"/>
                  </a:lnTo>
                </a:path>
              </a:pathLst>
            </a:custGeom>
            <a:ln w="40651" cap="flat">
              <a:solidFill>
                <a:srgbClr val="BEBEBE">
                  <a:alpha val="69803"/>
                </a:srgbClr>
              </a:solidFill>
              <a:prstDash val="solid"/>
              <a:round/>
            </a:ln>
          </p:spPr>
          <p:txBody>
            <a:bodyPr/>
            <a:lstStyle/>
            <a:p/>
          </p:txBody>
        </p:sp>
        <p:sp>
          <p:nvSpPr>
            <p:cNvPr id="160" name="pl160"/>
            <p:cNvSpPr/>
            <p:nvPr/>
          </p:nvSpPr>
          <p:spPr>
            <a:xfrm>
              <a:off x="2164152" y="1461328"/>
              <a:ext cx="1216862" cy="12542"/>
            </a:xfrm>
            <a:custGeom>
              <a:avLst/>
              <a:pathLst>
                <a:path w="1216862" h="12542">
                  <a:moveTo>
                    <a:pt x="0" y="0"/>
                  </a:moveTo>
                  <a:lnTo>
                    <a:pt x="173837" y="0"/>
                  </a:lnTo>
                  <a:lnTo>
                    <a:pt x="347675" y="12542"/>
                  </a:lnTo>
                  <a:lnTo>
                    <a:pt x="521512" y="12542"/>
                  </a:lnTo>
                  <a:lnTo>
                    <a:pt x="695350" y="12542"/>
                  </a:lnTo>
                  <a:lnTo>
                    <a:pt x="869187" y="12542"/>
                  </a:lnTo>
                  <a:lnTo>
                    <a:pt x="1043025" y="12542"/>
                  </a:lnTo>
                  <a:lnTo>
                    <a:pt x="1216862" y="12542"/>
                  </a:lnTo>
                </a:path>
              </a:pathLst>
            </a:custGeom>
            <a:ln w="35231" cap="flat">
              <a:solidFill>
                <a:srgbClr val="BEBEBE">
                  <a:alpha val="69803"/>
                </a:srgbClr>
              </a:solidFill>
              <a:prstDash val="solid"/>
              <a:round/>
            </a:ln>
          </p:spPr>
          <p:txBody>
            <a:bodyPr/>
            <a:lstStyle/>
            <a:p/>
          </p:txBody>
        </p:sp>
        <p:sp>
          <p:nvSpPr>
            <p:cNvPr id="161" name="pl161"/>
            <p:cNvSpPr/>
            <p:nvPr/>
          </p:nvSpPr>
          <p:spPr>
            <a:xfrm>
              <a:off x="2164152" y="1448785"/>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162" name="pl162"/>
            <p:cNvSpPr/>
            <p:nvPr/>
          </p:nvSpPr>
          <p:spPr>
            <a:xfrm>
              <a:off x="2164152" y="1461328"/>
              <a:ext cx="1216862" cy="12542"/>
            </a:xfrm>
            <a:custGeom>
              <a:avLst/>
              <a:pathLst>
                <a:path w="1216862" h="12542">
                  <a:moveTo>
                    <a:pt x="0" y="0"/>
                  </a:moveTo>
                  <a:lnTo>
                    <a:pt x="173837" y="0"/>
                  </a:lnTo>
                  <a:lnTo>
                    <a:pt x="347675" y="12542"/>
                  </a:lnTo>
                  <a:lnTo>
                    <a:pt x="521512" y="12542"/>
                  </a:lnTo>
                  <a:lnTo>
                    <a:pt x="695350" y="12542"/>
                  </a:lnTo>
                  <a:lnTo>
                    <a:pt x="869187" y="12542"/>
                  </a:lnTo>
                  <a:lnTo>
                    <a:pt x="1043025" y="12542"/>
                  </a:lnTo>
                  <a:lnTo>
                    <a:pt x="1216862" y="12542"/>
                  </a:lnTo>
                </a:path>
              </a:pathLst>
            </a:custGeom>
            <a:ln w="40651" cap="flat">
              <a:solidFill>
                <a:srgbClr val="000000">
                  <a:alpha val="100000"/>
                </a:srgbClr>
              </a:solidFill>
              <a:prstDash val="solid"/>
              <a:round/>
            </a:ln>
          </p:spPr>
          <p:txBody>
            <a:bodyPr/>
            <a:lstStyle/>
            <a:p/>
          </p:txBody>
        </p:sp>
        <p:sp>
          <p:nvSpPr>
            <p:cNvPr id="163" name="pl163"/>
            <p:cNvSpPr/>
            <p:nvPr/>
          </p:nvSpPr>
          <p:spPr>
            <a:xfrm>
              <a:off x="2164152" y="1461328"/>
              <a:ext cx="1216862" cy="12542"/>
            </a:xfrm>
            <a:custGeom>
              <a:avLst/>
              <a:pathLst>
                <a:path w="1216862" h="12542">
                  <a:moveTo>
                    <a:pt x="0" y="0"/>
                  </a:moveTo>
                  <a:lnTo>
                    <a:pt x="173837" y="0"/>
                  </a:lnTo>
                  <a:lnTo>
                    <a:pt x="347675" y="12542"/>
                  </a:lnTo>
                  <a:lnTo>
                    <a:pt x="521512" y="12542"/>
                  </a:lnTo>
                  <a:lnTo>
                    <a:pt x="695350" y="12542"/>
                  </a:lnTo>
                  <a:lnTo>
                    <a:pt x="869187" y="12542"/>
                  </a:lnTo>
                  <a:lnTo>
                    <a:pt x="1043025" y="12542"/>
                  </a:lnTo>
                  <a:lnTo>
                    <a:pt x="1216862" y="12542"/>
                  </a:lnTo>
                </a:path>
              </a:pathLst>
            </a:custGeom>
            <a:ln w="35231" cap="flat">
              <a:solidFill>
                <a:srgbClr val="F26A21">
                  <a:alpha val="100000"/>
                </a:srgbClr>
              </a:solidFill>
              <a:prstDash val="solid"/>
              <a:round/>
            </a:ln>
          </p:spPr>
          <p:txBody>
            <a:bodyPr/>
            <a:lstStyle/>
            <a:p/>
          </p:txBody>
        </p:sp>
        <p:sp>
          <p:nvSpPr>
            <p:cNvPr id="164" name="pl164"/>
            <p:cNvSpPr/>
            <p:nvPr/>
          </p:nvSpPr>
          <p:spPr>
            <a:xfrm>
              <a:off x="2103309" y="1498955"/>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65" name="tx165"/>
            <p:cNvSpPr/>
            <p:nvPr/>
          </p:nvSpPr>
          <p:spPr>
            <a:xfrm>
              <a:off x="2134022" y="12982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6" name="tx166"/>
            <p:cNvSpPr/>
            <p:nvPr/>
          </p:nvSpPr>
          <p:spPr>
            <a:xfrm>
              <a:off x="2307860" y="12982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67" name="tx167"/>
            <p:cNvSpPr/>
            <p:nvPr/>
          </p:nvSpPr>
          <p:spPr>
            <a:xfrm>
              <a:off x="2481698" y="1310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8" name="tx168"/>
            <p:cNvSpPr/>
            <p:nvPr/>
          </p:nvSpPr>
          <p:spPr>
            <a:xfrm>
              <a:off x="2655535" y="1310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69" name="tx169"/>
            <p:cNvSpPr/>
            <p:nvPr/>
          </p:nvSpPr>
          <p:spPr>
            <a:xfrm>
              <a:off x="2829373" y="1310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0" name="tx170"/>
            <p:cNvSpPr/>
            <p:nvPr/>
          </p:nvSpPr>
          <p:spPr>
            <a:xfrm>
              <a:off x="3003210" y="1310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1" name="tx171"/>
            <p:cNvSpPr/>
            <p:nvPr/>
          </p:nvSpPr>
          <p:spPr>
            <a:xfrm>
              <a:off x="3177048" y="1310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2" name="tx172"/>
            <p:cNvSpPr/>
            <p:nvPr/>
          </p:nvSpPr>
          <p:spPr>
            <a:xfrm>
              <a:off x="3350885" y="1310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73" name="rc173"/>
            <p:cNvSpPr/>
            <p:nvPr/>
          </p:nvSpPr>
          <p:spPr>
            <a:xfrm>
              <a:off x="2103309" y="1918229"/>
              <a:ext cx="1338549" cy="758823"/>
            </a:xfrm>
            <a:prstGeom prst="rect">
              <a:avLst/>
            </a:prstGeom>
            <a:solidFill>
              <a:srgbClr val="EBEBEB">
                <a:alpha val="100000"/>
              </a:srgbClr>
            </a:solidFill>
          </p:spPr>
          <p:txBody>
            <a:bodyPr/>
            <a:lstStyle/>
            <a:p/>
          </p:txBody>
        </p:sp>
        <p:sp>
          <p:nvSpPr>
            <p:cNvPr id="174" name="pl174"/>
            <p:cNvSpPr/>
            <p:nvPr/>
          </p:nvSpPr>
          <p:spPr>
            <a:xfrm>
              <a:off x="2103309" y="238543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75" name="pl175"/>
            <p:cNvSpPr/>
            <p:nvPr/>
          </p:nvSpPr>
          <p:spPr>
            <a:xfrm>
              <a:off x="2103309" y="207187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176" name="pl176"/>
            <p:cNvSpPr/>
            <p:nvPr/>
          </p:nvSpPr>
          <p:spPr>
            <a:xfrm>
              <a:off x="2103309" y="254222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77" name="pl177"/>
            <p:cNvSpPr/>
            <p:nvPr/>
          </p:nvSpPr>
          <p:spPr>
            <a:xfrm>
              <a:off x="2103309" y="22286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178" name="pl178"/>
            <p:cNvSpPr/>
            <p:nvPr/>
          </p:nvSpPr>
          <p:spPr>
            <a:xfrm>
              <a:off x="216415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33798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51182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26856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285950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0333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20717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3810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164152" y="249205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187" name="pl187"/>
            <p:cNvSpPr/>
            <p:nvPr/>
          </p:nvSpPr>
          <p:spPr>
            <a:xfrm>
              <a:off x="2164152" y="2466965"/>
              <a:ext cx="1216862" cy="87797"/>
            </a:xfrm>
            <a:custGeom>
              <a:avLst/>
              <a:pathLst>
                <a:path w="1216862" h="87797">
                  <a:moveTo>
                    <a:pt x="0" y="0"/>
                  </a:moveTo>
                  <a:lnTo>
                    <a:pt x="173837" y="12542"/>
                  </a:lnTo>
                  <a:lnTo>
                    <a:pt x="347675" y="62712"/>
                  </a:lnTo>
                  <a:lnTo>
                    <a:pt x="521512" y="50170"/>
                  </a:lnTo>
                  <a:lnTo>
                    <a:pt x="695350" y="62712"/>
                  </a:lnTo>
                  <a:lnTo>
                    <a:pt x="869187" y="75255"/>
                  </a:lnTo>
                  <a:lnTo>
                    <a:pt x="1043025" y="87797"/>
                  </a:lnTo>
                  <a:lnTo>
                    <a:pt x="1216862" y="37627"/>
                  </a:lnTo>
                </a:path>
              </a:pathLst>
            </a:custGeom>
            <a:ln w="40651" cap="flat">
              <a:solidFill>
                <a:srgbClr val="BEBEBE">
                  <a:alpha val="69803"/>
                </a:srgbClr>
              </a:solidFill>
              <a:prstDash val="solid"/>
              <a:round/>
            </a:ln>
          </p:spPr>
          <p:txBody>
            <a:bodyPr/>
            <a:lstStyle/>
            <a:p/>
          </p:txBody>
        </p:sp>
        <p:sp>
          <p:nvSpPr>
            <p:cNvPr id="188" name="pl188"/>
            <p:cNvSpPr/>
            <p:nvPr/>
          </p:nvSpPr>
          <p:spPr>
            <a:xfrm>
              <a:off x="2164152" y="2466965"/>
              <a:ext cx="1216862" cy="87797"/>
            </a:xfrm>
            <a:custGeom>
              <a:avLst/>
              <a:pathLst>
                <a:path w="1216862" h="87797">
                  <a:moveTo>
                    <a:pt x="0" y="0"/>
                  </a:moveTo>
                  <a:lnTo>
                    <a:pt x="173837" y="12542"/>
                  </a:lnTo>
                  <a:lnTo>
                    <a:pt x="347675" y="62712"/>
                  </a:lnTo>
                  <a:lnTo>
                    <a:pt x="521512" y="50170"/>
                  </a:lnTo>
                  <a:lnTo>
                    <a:pt x="695350" y="62712"/>
                  </a:lnTo>
                  <a:lnTo>
                    <a:pt x="869187" y="75255"/>
                  </a:lnTo>
                  <a:lnTo>
                    <a:pt x="1043025" y="87797"/>
                  </a:lnTo>
                  <a:lnTo>
                    <a:pt x="1216862" y="37627"/>
                  </a:lnTo>
                </a:path>
              </a:pathLst>
            </a:custGeom>
            <a:ln w="35231" cap="flat">
              <a:solidFill>
                <a:srgbClr val="BEBEBE">
                  <a:alpha val="69803"/>
                </a:srgbClr>
              </a:solidFill>
              <a:prstDash val="solid"/>
              <a:round/>
            </a:ln>
          </p:spPr>
          <p:txBody>
            <a:bodyPr/>
            <a:lstStyle/>
            <a:p/>
          </p:txBody>
        </p:sp>
        <p:sp>
          <p:nvSpPr>
            <p:cNvPr id="189" name="pl189"/>
            <p:cNvSpPr/>
            <p:nvPr/>
          </p:nvSpPr>
          <p:spPr>
            <a:xfrm>
              <a:off x="2164152" y="249205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190" name="pl190"/>
            <p:cNvSpPr/>
            <p:nvPr/>
          </p:nvSpPr>
          <p:spPr>
            <a:xfrm>
              <a:off x="2164152" y="2466965"/>
              <a:ext cx="1216862" cy="87797"/>
            </a:xfrm>
            <a:custGeom>
              <a:avLst/>
              <a:pathLst>
                <a:path w="1216862" h="87797">
                  <a:moveTo>
                    <a:pt x="0" y="0"/>
                  </a:moveTo>
                  <a:lnTo>
                    <a:pt x="173837" y="12542"/>
                  </a:lnTo>
                  <a:lnTo>
                    <a:pt x="347675" y="62712"/>
                  </a:lnTo>
                  <a:lnTo>
                    <a:pt x="521512" y="50170"/>
                  </a:lnTo>
                  <a:lnTo>
                    <a:pt x="695350" y="62712"/>
                  </a:lnTo>
                  <a:lnTo>
                    <a:pt x="869187" y="75255"/>
                  </a:lnTo>
                  <a:lnTo>
                    <a:pt x="1043025" y="87797"/>
                  </a:lnTo>
                  <a:lnTo>
                    <a:pt x="1216862" y="37627"/>
                  </a:lnTo>
                </a:path>
              </a:pathLst>
            </a:custGeom>
            <a:ln w="40651" cap="flat">
              <a:solidFill>
                <a:srgbClr val="000000">
                  <a:alpha val="100000"/>
                </a:srgbClr>
              </a:solidFill>
              <a:prstDash val="solid"/>
              <a:round/>
            </a:ln>
          </p:spPr>
          <p:txBody>
            <a:bodyPr/>
            <a:lstStyle/>
            <a:p/>
          </p:txBody>
        </p:sp>
        <p:sp>
          <p:nvSpPr>
            <p:cNvPr id="191" name="pl191"/>
            <p:cNvSpPr/>
            <p:nvPr/>
          </p:nvSpPr>
          <p:spPr>
            <a:xfrm>
              <a:off x="2164152" y="2466965"/>
              <a:ext cx="1216862" cy="87797"/>
            </a:xfrm>
            <a:custGeom>
              <a:avLst/>
              <a:pathLst>
                <a:path w="1216862" h="87797">
                  <a:moveTo>
                    <a:pt x="0" y="0"/>
                  </a:moveTo>
                  <a:lnTo>
                    <a:pt x="173837" y="12542"/>
                  </a:lnTo>
                  <a:lnTo>
                    <a:pt x="347675" y="62712"/>
                  </a:lnTo>
                  <a:lnTo>
                    <a:pt x="521512" y="50170"/>
                  </a:lnTo>
                  <a:lnTo>
                    <a:pt x="695350" y="62712"/>
                  </a:lnTo>
                  <a:lnTo>
                    <a:pt x="869187" y="75255"/>
                  </a:lnTo>
                  <a:lnTo>
                    <a:pt x="1043025" y="87797"/>
                  </a:lnTo>
                  <a:lnTo>
                    <a:pt x="1216862" y="37627"/>
                  </a:lnTo>
                </a:path>
              </a:pathLst>
            </a:custGeom>
            <a:ln w="35231" cap="flat">
              <a:solidFill>
                <a:srgbClr val="F26A21">
                  <a:alpha val="100000"/>
                </a:srgbClr>
              </a:solidFill>
              <a:prstDash val="solid"/>
              <a:round/>
            </a:ln>
          </p:spPr>
          <p:txBody>
            <a:bodyPr/>
            <a:lstStyle/>
            <a:p/>
          </p:txBody>
        </p:sp>
        <p:sp>
          <p:nvSpPr>
            <p:cNvPr id="192" name="pl192"/>
            <p:cNvSpPr/>
            <p:nvPr/>
          </p:nvSpPr>
          <p:spPr>
            <a:xfrm>
              <a:off x="2103309" y="254222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193" name="tx193"/>
            <p:cNvSpPr/>
            <p:nvPr/>
          </p:nvSpPr>
          <p:spPr>
            <a:xfrm>
              <a:off x="2134022" y="23039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94" name="tx194"/>
            <p:cNvSpPr/>
            <p:nvPr/>
          </p:nvSpPr>
          <p:spPr>
            <a:xfrm>
              <a:off x="2307860" y="2316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95" name="tx195"/>
            <p:cNvSpPr/>
            <p:nvPr/>
          </p:nvSpPr>
          <p:spPr>
            <a:xfrm>
              <a:off x="2481698" y="2366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6" name="tx196"/>
            <p:cNvSpPr/>
            <p:nvPr/>
          </p:nvSpPr>
          <p:spPr>
            <a:xfrm>
              <a:off x="2655535" y="23541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7" name="tx197"/>
            <p:cNvSpPr/>
            <p:nvPr/>
          </p:nvSpPr>
          <p:spPr>
            <a:xfrm>
              <a:off x="2829373" y="2366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8" name="tx198"/>
            <p:cNvSpPr/>
            <p:nvPr/>
          </p:nvSpPr>
          <p:spPr>
            <a:xfrm>
              <a:off x="3003210" y="23791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9" name="tx199"/>
            <p:cNvSpPr/>
            <p:nvPr/>
          </p:nvSpPr>
          <p:spPr>
            <a:xfrm>
              <a:off x="3158988" y="239173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00" name="tx200"/>
            <p:cNvSpPr/>
            <p:nvPr/>
          </p:nvSpPr>
          <p:spPr>
            <a:xfrm>
              <a:off x="3350885"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01" name="rc201"/>
            <p:cNvSpPr/>
            <p:nvPr/>
          </p:nvSpPr>
          <p:spPr>
            <a:xfrm>
              <a:off x="2103309" y="2961495"/>
              <a:ext cx="1338549" cy="758823"/>
            </a:xfrm>
            <a:prstGeom prst="rect">
              <a:avLst/>
            </a:prstGeom>
            <a:solidFill>
              <a:srgbClr val="EBEBEB">
                <a:alpha val="100000"/>
              </a:srgbClr>
            </a:solidFill>
          </p:spPr>
          <p:txBody>
            <a:bodyPr/>
            <a:lstStyle/>
            <a:p/>
          </p:txBody>
        </p:sp>
        <p:sp>
          <p:nvSpPr>
            <p:cNvPr id="202" name="pl202"/>
            <p:cNvSpPr/>
            <p:nvPr/>
          </p:nvSpPr>
          <p:spPr>
            <a:xfrm>
              <a:off x="2103309" y="342870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03" name="pl203"/>
            <p:cNvSpPr/>
            <p:nvPr/>
          </p:nvSpPr>
          <p:spPr>
            <a:xfrm>
              <a:off x="2103309" y="311514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04" name="pl204"/>
            <p:cNvSpPr/>
            <p:nvPr/>
          </p:nvSpPr>
          <p:spPr>
            <a:xfrm>
              <a:off x="2103309" y="358548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05" name="pl205"/>
            <p:cNvSpPr/>
            <p:nvPr/>
          </p:nvSpPr>
          <p:spPr>
            <a:xfrm>
              <a:off x="2103309" y="327192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06" name="pl206"/>
            <p:cNvSpPr/>
            <p:nvPr/>
          </p:nvSpPr>
          <p:spPr>
            <a:xfrm>
              <a:off x="216415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33798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1182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26856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285950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0333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20717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3810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164152" y="3535316"/>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215" name="pl215"/>
            <p:cNvSpPr/>
            <p:nvPr/>
          </p:nvSpPr>
          <p:spPr>
            <a:xfrm>
              <a:off x="2164152" y="3535316"/>
              <a:ext cx="1216862" cy="25085"/>
            </a:xfrm>
            <a:custGeom>
              <a:avLst/>
              <a:pathLst>
                <a:path w="1216862" h="25085">
                  <a:moveTo>
                    <a:pt x="0" y="25085"/>
                  </a:moveTo>
                  <a:lnTo>
                    <a:pt x="173837" y="12542"/>
                  </a:lnTo>
                  <a:lnTo>
                    <a:pt x="347675" y="25085"/>
                  </a:lnTo>
                  <a:lnTo>
                    <a:pt x="521512" y="0"/>
                  </a:lnTo>
                  <a:lnTo>
                    <a:pt x="695350" y="12542"/>
                  </a:lnTo>
                  <a:lnTo>
                    <a:pt x="869187" y="0"/>
                  </a:lnTo>
                  <a:lnTo>
                    <a:pt x="1043025" y="25085"/>
                  </a:lnTo>
                  <a:lnTo>
                    <a:pt x="1216862" y="12542"/>
                  </a:lnTo>
                </a:path>
              </a:pathLst>
            </a:custGeom>
            <a:ln w="40651" cap="flat">
              <a:solidFill>
                <a:srgbClr val="BEBEBE">
                  <a:alpha val="69803"/>
                </a:srgbClr>
              </a:solidFill>
              <a:prstDash val="solid"/>
              <a:round/>
            </a:ln>
          </p:spPr>
          <p:txBody>
            <a:bodyPr/>
            <a:lstStyle/>
            <a:p/>
          </p:txBody>
        </p:sp>
        <p:sp>
          <p:nvSpPr>
            <p:cNvPr id="216" name="pl216"/>
            <p:cNvSpPr/>
            <p:nvPr/>
          </p:nvSpPr>
          <p:spPr>
            <a:xfrm>
              <a:off x="2164152" y="3535316"/>
              <a:ext cx="1216862" cy="25085"/>
            </a:xfrm>
            <a:custGeom>
              <a:avLst/>
              <a:pathLst>
                <a:path w="1216862" h="25085">
                  <a:moveTo>
                    <a:pt x="0" y="25085"/>
                  </a:moveTo>
                  <a:lnTo>
                    <a:pt x="173837" y="12542"/>
                  </a:lnTo>
                  <a:lnTo>
                    <a:pt x="347675" y="25085"/>
                  </a:lnTo>
                  <a:lnTo>
                    <a:pt x="521512" y="0"/>
                  </a:lnTo>
                  <a:lnTo>
                    <a:pt x="695350" y="12542"/>
                  </a:lnTo>
                  <a:lnTo>
                    <a:pt x="869187" y="0"/>
                  </a:lnTo>
                  <a:lnTo>
                    <a:pt x="1043025" y="25085"/>
                  </a:lnTo>
                  <a:lnTo>
                    <a:pt x="1216862" y="12542"/>
                  </a:lnTo>
                </a:path>
              </a:pathLst>
            </a:custGeom>
            <a:ln w="35231" cap="flat">
              <a:solidFill>
                <a:srgbClr val="BEBEBE">
                  <a:alpha val="69803"/>
                </a:srgbClr>
              </a:solidFill>
              <a:prstDash val="solid"/>
              <a:round/>
            </a:ln>
          </p:spPr>
          <p:txBody>
            <a:bodyPr/>
            <a:lstStyle/>
            <a:p/>
          </p:txBody>
        </p:sp>
        <p:sp>
          <p:nvSpPr>
            <p:cNvPr id="217" name="pl217"/>
            <p:cNvSpPr/>
            <p:nvPr/>
          </p:nvSpPr>
          <p:spPr>
            <a:xfrm>
              <a:off x="2164152" y="3535316"/>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218" name="pl218"/>
            <p:cNvSpPr/>
            <p:nvPr/>
          </p:nvSpPr>
          <p:spPr>
            <a:xfrm>
              <a:off x="2164152" y="3535316"/>
              <a:ext cx="1216862" cy="25085"/>
            </a:xfrm>
            <a:custGeom>
              <a:avLst/>
              <a:pathLst>
                <a:path w="1216862" h="25085">
                  <a:moveTo>
                    <a:pt x="0" y="25085"/>
                  </a:moveTo>
                  <a:lnTo>
                    <a:pt x="173837" y="12542"/>
                  </a:lnTo>
                  <a:lnTo>
                    <a:pt x="347675" y="25085"/>
                  </a:lnTo>
                  <a:lnTo>
                    <a:pt x="521512" y="0"/>
                  </a:lnTo>
                  <a:lnTo>
                    <a:pt x="695350" y="12542"/>
                  </a:lnTo>
                  <a:lnTo>
                    <a:pt x="869187" y="0"/>
                  </a:lnTo>
                  <a:lnTo>
                    <a:pt x="1043025" y="25085"/>
                  </a:lnTo>
                  <a:lnTo>
                    <a:pt x="1216862" y="12542"/>
                  </a:lnTo>
                </a:path>
              </a:pathLst>
            </a:custGeom>
            <a:ln w="40651" cap="flat">
              <a:solidFill>
                <a:srgbClr val="000000">
                  <a:alpha val="100000"/>
                </a:srgbClr>
              </a:solidFill>
              <a:prstDash val="solid"/>
              <a:round/>
            </a:ln>
          </p:spPr>
          <p:txBody>
            <a:bodyPr/>
            <a:lstStyle/>
            <a:p/>
          </p:txBody>
        </p:sp>
        <p:sp>
          <p:nvSpPr>
            <p:cNvPr id="219" name="pl219"/>
            <p:cNvSpPr/>
            <p:nvPr/>
          </p:nvSpPr>
          <p:spPr>
            <a:xfrm>
              <a:off x="2164152" y="3535316"/>
              <a:ext cx="1216862" cy="25085"/>
            </a:xfrm>
            <a:custGeom>
              <a:avLst/>
              <a:pathLst>
                <a:path w="1216862" h="25085">
                  <a:moveTo>
                    <a:pt x="0" y="25085"/>
                  </a:moveTo>
                  <a:lnTo>
                    <a:pt x="173837" y="12542"/>
                  </a:lnTo>
                  <a:lnTo>
                    <a:pt x="347675" y="25085"/>
                  </a:lnTo>
                  <a:lnTo>
                    <a:pt x="521512" y="0"/>
                  </a:lnTo>
                  <a:lnTo>
                    <a:pt x="695350" y="12542"/>
                  </a:lnTo>
                  <a:lnTo>
                    <a:pt x="869187" y="0"/>
                  </a:lnTo>
                  <a:lnTo>
                    <a:pt x="1043025" y="25085"/>
                  </a:lnTo>
                  <a:lnTo>
                    <a:pt x="1216862" y="12542"/>
                  </a:lnTo>
                </a:path>
              </a:pathLst>
            </a:custGeom>
            <a:ln w="35231" cap="flat">
              <a:solidFill>
                <a:srgbClr val="F26A21">
                  <a:alpha val="100000"/>
                </a:srgbClr>
              </a:solidFill>
              <a:prstDash val="solid"/>
              <a:round/>
            </a:ln>
          </p:spPr>
          <p:txBody>
            <a:bodyPr/>
            <a:lstStyle/>
            <a:p/>
          </p:txBody>
        </p:sp>
        <p:sp>
          <p:nvSpPr>
            <p:cNvPr id="220" name="pl220"/>
            <p:cNvSpPr/>
            <p:nvPr/>
          </p:nvSpPr>
          <p:spPr>
            <a:xfrm>
              <a:off x="2103309" y="358548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21" name="tx221"/>
            <p:cNvSpPr/>
            <p:nvPr/>
          </p:nvSpPr>
          <p:spPr>
            <a:xfrm>
              <a:off x="2134022" y="33973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2" name="tx222"/>
            <p:cNvSpPr/>
            <p:nvPr/>
          </p:nvSpPr>
          <p:spPr>
            <a:xfrm>
              <a:off x="2307860" y="3384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3" name="tx223"/>
            <p:cNvSpPr/>
            <p:nvPr/>
          </p:nvSpPr>
          <p:spPr>
            <a:xfrm>
              <a:off x="2481698" y="33973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4" name="tx224"/>
            <p:cNvSpPr/>
            <p:nvPr/>
          </p:nvSpPr>
          <p:spPr>
            <a:xfrm>
              <a:off x="2655535" y="33722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5" name="tx225"/>
            <p:cNvSpPr/>
            <p:nvPr/>
          </p:nvSpPr>
          <p:spPr>
            <a:xfrm>
              <a:off x="2829373" y="3384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6" name="tx226"/>
            <p:cNvSpPr/>
            <p:nvPr/>
          </p:nvSpPr>
          <p:spPr>
            <a:xfrm>
              <a:off x="3003210" y="33722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27" name="tx227"/>
            <p:cNvSpPr/>
            <p:nvPr/>
          </p:nvSpPr>
          <p:spPr>
            <a:xfrm>
              <a:off x="3177048" y="33973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28" name="tx228"/>
            <p:cNvSpPr/>
            <p:nvPr/>
          </p:nvSpPr>
          <p:spPr>
            <a:xfrm>
              <a:off x="3350885" y="3384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29" name="rc229"/>
            <p:cNvSpPr/>
            <p:nvPr/>
          </p:nvSpPr>
          <p:spPr>
            <a:xfrm>
              <a:off x="2103309" y="4004760"/>
              <a:ext cx="1338549" cy="758823"/>
            </a:xfrm>
            <a:prstGeom prst="rect">
              <a:avLst/>
            </a:prstGeom>
            <a:solidFill>
              <a:srgbClr val="EBEBEB">
                <a:alpha val="100000"/>
              </a:srgbClr>
            </a:solidFill>
          </p:spPr>
          <p:txBody>
            <a:bodyPr/>
            <a:lstStyle/>
            <a:p/>
          </p:txBody>
        </p:sp>
        <p:sp>
          <p:nvSpPr>
            <p:cNvPr id="230" name="pl230"/>
            <p:cNvSpPr/>
            <p:nvPr/>
          </p:nvSpPr>
          <p:spPr>
            <a:xfrm>
              <a:off x="2103309" y="447197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31" name="pl231"/>
            <p:cNvSpPr/>
            <p:nvPr/>
          </p:nvSpPr>
          <p:spPr>
            <a:xfrm>
              <a:off x="2103309" y="415840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32" name="pl232"/>
            <p:cNvSpPr/>
            <p:nvPr/>
          </p:nvSpPr>
          <p:spPr>
            <a:xfrm>
              <a:off x="2103309" y="462875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33" name="pl233"/>
            <p:cNvSpPr/>
            <p:nvPr/>
          </p:nvSpPr>
          <p:spPr>
            <a:xfrm>
              <a:off x="2103309" y="431518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34" name="pl234"/>
            <p:cNvSpPr/>
            <p:nvPr/>
          </p:nvSpPr>
          <p:spPr>
            <a:xfrm>
              <a:off x="216415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233798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251182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26856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85950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30333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320717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33810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2164152" y="457858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243" name="pl243"/>
            <p:cNvSpPr/>
            <p:nvPr/>
          </p:nvSpPr>
          <p:spPr>
            <a:xfrm>
              <a:off x="2164152" y="4528411"/>
              <a:ext cx="1216862" cy="25085"/>
            </a:xfrm>
            <a:custGeom>
              <a:avLst/>
              <a:pathLst>
                <a:path w="1216862" h="25085">
                  <a:moveTo>
                    <a:pt x="0" y="25085"/>
                  </a:moveTo>
                  <a:lnTo>
                    <a:pt x="173837" y="25085"/>
                  </a:lnTo>
                  <a:lnTo>
                    <a:pt x="347675" y="12542"/>
                  </a:lnTo>
                  <a:lnTo>
                    <a:pt x="521512" y="0"/>
                  </a:lnTo>
                  <a:lnTo>
                    <a:pt x="695350" y="0"/>
                  </a:lnTo>
                  <a:lnTo>
                    <a:pt x="869187" y="12542"/>
                  </a:lnTo>
                  <a:lnTo>
                    <a:pt x="1043025" y="12542"/>
                  </a:lnTo>
                  <a:lnTo>
                    <a:pt x="1216862" y="0"/>
                  </a:lnTo>
                </a:path>
              </a:pathLst>
            </a:custGeom>
            <a:ln w="40651" cap="flat">
              <a:solidFill>
                <a:srgbClr val="BEBEBE">
                  <a:alpha val="69803"/>
                </a:srgbClr>
              </a:solidFill>
              <a:prstDash val="solid"/>
              <a:round/>
            </a:ln>
          </p:spPr>
          <p:txBody>
            <a:bodyPr/>
            <a:lstStyle/>
            <a:p/>
          </p:txBody>
        </p:sp>
        <p:sp>
          <p:nvSpPr>
            <p:cNvPr id="244" name="pl244"/>
            <p:cNvSpPr/>
            <p:nvPr/>
          </p:nvSpPr>
          <p:spPr>
            <a:xfrm>
              <a:off x="2164152" y="4528411"/>
              <a:ext cx="1216862" cy="25085"/>
            </a:xfrm>
            <a:custGeom>
              <a:avLst/>
              <a:pathLst>
                <a:path w="1216862" h="25085">
                  <a:moveTo>
                    <a:pt x="0" y="25085"/>
                  </a:moveTo>
                  <a:lnTo>
                    <a:pt x="173837" y="25085"/>
                  </a:lnTo>
                  <a:lnTo>
                    <a:pt x="347675" y="12542"/>
                  </a:lnTo>
                  <a:lnTo>
                    <a:pt x="521512" y="0"/>
                  </a:lnTo>
                  <a:lnTo>
                    <a:pt x="695350" y="0"/>
                  </a:lnTo>
                  <a:lnTo>
                    <a:pt x="869187" y="12542"/>
                  </a:lnTo>
                  <a:lnTo>
                    <a:pt x="1043025" y="12542"/>
                  </a:lnTo>
                  <a:lnTo>
                    <a:pt x="1216862" y="0"/>
                  </a:lnTo>
                </a:path>
              </a:pathLst>
            </a:custGeom>
            <a:ln w="35231" cap="flat">
              <a:solidFill>
                <a:srgbClr val="BEBEBE">
                  <a:alpha val="69803"/>
                </a:srgbClr>
              </a:solidFill>
              <a:prstDash val="solid"/>
              <a:round/>
            </a:ln>
          </p:spPr>
          <p:txBody>
            <a:bodyPr/>
            <a:lstStyle/>
            <a:p/>
          </p:txBody>
        </p:sp>
        <p:sp>
          <p:nvSpPr>
            <p:cNvPr id="245" name="pl245"/>
            <p:cNvSpPr/>
            <p:nvPr/>
          </p:nvSpPr>
          <p:spPr>
            <a:xfrm>
              <a:off x="2164152" y="457858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246" name="pl246"/>
            <p:cNvSpPr/>
            <p:nvPr/>
          </p:nvSpPr>
          <p:spPr>
            <a:xfrm>
              <a:off x="2164152" y="4528411"/>
              <a:ext cx="1216862" cy="25085"/>
            </a:xfrm>
            <a:custGeom>
              <a:avLst/>
              <a:pathLst>
                <a:path w="1216862" h="25085">
                  <a:moveTo>
                    <a:pt x="0" y="25085"/>
                  </a:moveTo>
                  <a:lnTo>
                    <a:pt x="173837" y="25085"/>
                  </a:lnTo>
                  <a:lnTo>
                    <a:pt x="347675" y="12542"/>
                  </a:lnTo>
                  <a:lnTo>
                    <a:pt x="521512" y="0"/>
                  </a:lnTo>
                  <a:lnTo>
                    <a:pt x="695350" y="0"/>
                  </a:lnTo>
                  <a:lnTo>
                    <a:pt x="869187" y="12542"/>
                  </a:lnTo>
                  <a:lnTo>
                    <a:pt x="1043025" y="12542"/>
                  </a:lnTo>
                  <a:lnTo>
                    <a:pt x="1216862" y="0"/>
                  </a:lnTo>
                </a:path>
              </a:pathLst>
            </a:custGeom>
            <a:ln w="40651" cap="flat">
              <a:solidFill>
                <a:srgbClr val="000000">
                  <a:alpha val="100000"/>
                </a:srgbClr>
              </a:solidFill>
              <a:prstDash val="solid"/>
              <a:round/>
            </a:ln>
          </p:spPr>
          <p:txBody>
            <a:bodyPr/>
            <a:lstStyle/>
            <a:p/>
          </p:txBody>
        </p:sp>
        <p:sp>
          <p:nvSpPr>
            <p:cNvPr id="247" name="pl247"/>
            <p:cNvSpPr/>
            <p:nvPr/>
          </p:nvSpPr>
          <p:spPr>
            <a:xfrm>
              <a:off x="2164152" y="4528411"/>
              <a:ext cx="1216862" cy="25085"/>
            </a:xfrm>
            <a:custGeom>
              <a:avLst/>
              <a:pathLst>
                <a:path w="1216862" h="25085">
                  <a:moveTo>
                    <a:pt x="0" y="25085"/>
                  </a:moveTo>
                  <a:lnTo>
                    <a:pt x="173837" y="25085"/>
                  </a:lnTo>
                  <a:lnTo>
                    <a:pt x="347675" y="12542"/>
                  </a:lnTo>
                  <a:lnTo>
                    <a:pt x="521512" y="0"/>
                  </a:lnTo>
                  <a:lnTo>
                    <a:pt x="695350" y="0"/>
                  </a:lnTo>
                  <a:lnTo>
                    <a:pt x="869187" y="12542"/>
                  </a:lnTo>
                  <a:lnTo>
                    <a:pt x="1043025" y="12542"/>
                  </a:lnTo>
                  <a:lnTo>
                    <a:pt x="1216862" y="0"/>
                  </a:lnTo>
                </a:path>
              </a:pathLst>
            </a:custGeom>
            <a:ln w="35231" cap="flat">
              <a:solidFill>
                <a:srgbClr val="F26A21">
                  <a:alpha val="100000"/>
                </a:srgbClr>
              </a:solidFill>
              <a:prstDash val="solid"/>
              <a:round/>
            </a:ln>
          </p:spPr>
          <p:txBody>
            <a:bodyPr/>
            <a:lstStyle/>
            <a:p/>
          </p:txBody>
        </p:sp>
        <p:sp>
          <p:nvSpPr>
            <p:cNvPr id="248" name="pl248"/>
            <p:cNvSpPr/>
            <p:nvPr/>
          </p:nvSpPr>
          <p:spPr>
            <a:xfrm>
              <a:off x="2103309" y="462875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49" name="tx249"/>
            <p:cNvSpPr/>
            <p:nvPr/>
          </p:nvSpPr>
          <p:spPr>
            <a:xfrm>
              <a:off x="2134022" y="4390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50" name="tx250"/>
            <p:cNvSpPr/>
            <p:nvPr/>
          </p:nvSpPr>
          <p:spPr>
            <a:xfrm>
              <a:off x="2307860" y="43904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51" name="tx251"/>
            <p:cNvSpPr/>
            <p:nvPr/>
          </p:nvSpPr>
          <p:spPr>
            <a:xfrm>
              <a:off x="2481698" y="43779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2" name="tx252"/>
            <p:cNvSpPr/>
            <p:nvPr/>
          </p:nvSpPr>
          <p:spPr>
            <a:xfrm>
              <a:off x="2655535" y="4365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3" name="tx253"/>
            <p:cNvSpPr/>
            <p:nvPr/>
          </p:nvSpPr>
          <p:spPr>
            <a:xfrm>
              <a:off x="2829373" y="4365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4" name="tx254"/>
            <p:cNvSpPr/>
            <p:nvPr/>
          </p:nvSpPr>
          <p:spPr>
            <a:xfrm>
              <a:off x="3003210" y="43779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5" name="tx255"/>
            <p:cNvSpPr/>
            <p:nvPr/>
          </p:nvSpPr>
          <p:spPr>
            <a:xfrm>
              <a:off x="3177048" y="43779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56" name="tx256"/>
            <p:cNvSpPr/>
            <p:nvPr/>
          </p:nvSpPr>
          <p:spPr>
            <a:xfrm>
              <a:off x="3350885" y="436538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57" name="rc257"/>
            <p:cNvSpPr/>
            <p:nvPr/>
          </p:nvSpPr>
          <p:spPr>
            <a:xfrm>
              <a:off x="2103309" y="5048025"/>
              <a:ext cx="1338549" cy="758823"/>
            </a:xfrm>
            <a:prstGeom prst="rect">
              <a:avLst/>
            </a:prstGeom>
            <a:solidFill>
              <a:srgbClr val="EBEBEB">
                <a:alpha val="100000"/>
              </a:srgbClr>
            </a:solidFill>
          </p:spPr>
          <p:txBody>
            <a:bodyPr/>
            <a:lstStyle/>
            <a:p/>
          </p:txBody>
        </p:sp>
        <p:sp>
          <p:nvSpPr>
            <p:cNvPr id="258" name="pl258"/>
            <p:cNvSpPr/>
            <p:nvPr/>
          </p:nvSpPr>
          <p:spPr>
            <a:xfrm>
              <a:off x="2103309" y="551523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59" name="pl259"/>
            <p:cNvSpPr/>
            <p:nvPr/>
          </p:nvSpPr>
          <p:spPr>
            <a:xfrm>
              <a:off x="2103309" y="520167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60" name="pl260"/>
            <p:cNvSpPr/>
            <p:nvPr/>
          </p:nvSpPr>
          <p:spPr>
            <a:xfrm>
              <a:off x="2103309" y="567201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61" name="pl261"/>
            <p:cNvSpPr/>
            <p:nvPr/>
          </p:nvSpPr>
          <p:spPr>
            <a:xfrm>
              <a:off x="2103309" y="535845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62" name="pl262"/>
            <p:cNvSpPr/>
            <p:nvPr/>
          </p:nvSpPr>
          <p:spPr>
            <a:xfrm>
              <a:off x="216415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2337989"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251182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26856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2859502"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30333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3207177"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33810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2164152" y="5621847"/>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271" name="pl271"/>
            <p:cNvSpPr/>
            <p:nvPr/>
          </p:nvSpPr>
          <p:spPr>
            <a:xfrm>
              <a:off x="2164152" y="5621847"/>
              <a:ext cx="1216862" cy="37627"/>
            </a:xfrm>
            <a:custGeom>
              <a:avLst/>
              <a:pathLst>
                <a:path w="1216862" h="37627">
                  <a:moveTo>
                    <a:pt x="0" y="25085"/>
                  </a:moveTo>
                  <a:lnTo>
                    <a:pt x="173837" y="37627"/>
                  </a:lnTo>
                  <a:lnTo>
                    <a:pt x="347675" y="37627"/>
                  </a:lnTo>
                  <a:lnTo>
                    <a:pt x="521512" y="37627"/>
                  </a:lnTo>
                  <a:lnTo>
                    <a:pt x="695350" y="0"/>
                  </a:lnTo>
                  <a:lnTo>
                    <a:pt x="869187" y="12542"/>
                  </a:lnTo>
                  <a:lnTo>
                    <a:pt x="1043025" y="0"/>
                  </a:lnTo>
                  <a:lnTo>
                    <a:pt x="1216862" y="0"/>
                  </a:lnTo>
                </a:path>
              </a:pathLst>
            </a:custGeom>
            <a:ln w="40651" cap="flat">
              <a:solidFill>
                <a:srgbClr val="BEBEBE">
                  <a:alpha val="69803"/>
                </a:srgbClr>
              </a:solidFill>
              <a:prstDash val="solid"/>
              <a:round/>
            </a:ln>
          </p:spPr>
          <p:txBody>
            <a:bodyPr/>
            <a:lstStyle/>
            <a:p/>
          </p:txBody>
        </p:sp>
        <p:sp>
          <p:nvSpPr>
            <p:cNvPr id="272" name="pl272"/>
            <p:cNvSpPr/>
            <p:nvPr/>
          </p:nvSpPr>
          <p:spPr>
            <a:xfrm>
              <a:off x="2164152" y="5621847"/>
              <a:ext cx="1216862" cy="37627"/>
            </a:xfrm>
            <a:custGeom>
              <a:avLst/>
              <a:pathLst>
                <a:path w="1216862" h="37627">
                  <a:moveTo>
                    <a:pt x="0" y="25085"/>
                  </a:moveTo>
                  <a:lnTo>
                    <a:pt x="173837" y="37627"/>
                  </a:lnTo>
                  <a:lnTo>
                    <a:pt x="347675" y="37627"/>
                  </a:lnTo>
                  <a:lnTo>
                    <a:pt x="521512" y="37627"/>
                  </a:lnTo>
                  <a:lnTo>
                    <a:pt x="695350" y="0"/>
                  </a:lnTo>
                  <a:lnTo>
                    <a:pt x="869187" y="12542"/>
                  </a:lnTo>
                  <a:lnTo>
                    <a:pt x="1043025" y="0"/>
                  </a:lnTo>
                  <a:lnTo>
                    <a:pt x="1216862" y="0"/>
                  </a:lnTo>
                </a:path>
              </a:pathLst>
            </a:custGeom>
            <a:ln w="35231" cap="flat">
              <a:solidFill>
                <a:srgbClr val="BEBEBE">
                  <a:alpha val="69803"/>
                </a:srgbClr>
              </a:solidFill>
              <a:prstDash val="solid"/>
              <a:round/>
            </a:ln>
          </p:spPr>
          <p:txBody>
            <a:bodyPr/>
            <a:lstStyle/>
            <a:p/>
          </p:txBody>
        </p:sp>
        <p:sp>
          <p:nvSpPr>
            <p:cNvPr id="273" name="pl273"/>
            <p:cNvSpPr/>
            <p:nvPr/>
          </p:nvSpPr>
          <p:spPr>
            <a:xfrm>
              <a:off x="2164152" y="5621847"/>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274" name="pl274"/>
            <p:cNvSpPr/>
            <p:nvPr/>
          </p:nvSpPr>
          <p:spPr>
            <a:xfrm>
              <a:off x="2164152" y="5621847"/>
              <a:ext cx="1216862" cy="37627"/>
            </a:xfrm>
            <a:custGeom>
              <a:avLst/>
              <a:pathLst>
                <a:path w="1216862" h="37627">
                  <a:moveTo>
                    <a:pt x="0" y="25085"/>
                  </a:moveTo>
                  <a:lnTo>
                    <a:pt x="173837" y="37627"/>
                  </a:lnTo>
                  <a:lnTo>
                    <a:pt x="347675" y="37627"/>
                  </a:lnTo>
                  <a:lnTo>
                    <a:pt x="521512" y="37627"/>
                  </a:lnTo>
                  <a:lnTo>
                    <a:pt x="695350" y="0"/>
                  </a:lnTo>
                  <a:lnTo>
                    <a:pt x="869187" y="12542"/>
                  </a:lnTo>
                  <a:lnTo>
                    <a:pt x="1043025" y="0"/>
                  </a:lnTo>
                  <a:lnTo>
                    <a:pt x="1216862" y="0"/>
                  </a:lnTo>
                </a:path>
              </a:pathLst>
            </a:custGeom>
            <a:ln w="40651" cap="flat">
              <a:solidFill>
                <a:srgbClr val="000000">
                  <a:alpha val="100000"/>
                </a:srgbClr>
              </a:solidFill>
              <a:prstDash val="solid"/>
              <a:round/>
            </a:ln>
          </p:spPr>
          <p:txBody>
            <a:bodyPr/>
            <a:lstStyle/>
            <a:p/>
          </p:txBody>
        </p:sp>
        <p:sp>
          <p:nvSpPr>
            <p:cNvPr id="275" name="pl275"/>
            <p:cNvSpPr/>
            <p:nvPr/>
          </p:nvSpPr>
          <p:spPr>
            <a:xfrm>
              <a:off x="2164152" y="5621847"/>
              <a:ext cx="1216862" cy="37627"/>
            </a:xfrm>
            <a:custGeom>
              <a:avLst/>
              <a:pathLst>
                <a:path w="1216862" h="37627">
                  <a:moveTo>
                    <a:pt x="0" y="25085"/>
                  </a:moveTo>
                  <a:lnTo>
                    <a:pt x="173837" y="37627"/>
                  </a:lnTo>
                  <a:lnTo>
                    <a:pt x="347675" y="37627"/>
                  </a:lnTo>
                  <a:lnTo>
                    <a:pt x="521512" y="37627"/>
                  </a:lnTo>
                  <a:lnTo>
                    <a:pt x="695350" y="0"/>
                  </a:lnTo>
                  <a:lnTo>
                    <a:pt x="869187" y="12542"/>
                  </a:lnTo>
                  <a:lnTo>
                    <a:pt x="1043025" y="0"/>
                  </a:lnTo>
                  <a:lnTo>
                    <a:pt x="1216862" y="0"/>
                  </a:lnTo>
                </a:path>
              </a:pathLst>
            </a:custGeom>
            <a:ln w="35231" cap="flat">
              <a:solidFill>
                <a:srgbClr val="F26A21">
                  <a:alpha val="100000"/>
                </a:srgbClr>
              </a:solidFill>
              <a:prstDash val="solid"/>
              <a:round/>
            </a:ln>
          </p:spPr>
          <p:txBody>
            <a:bodyPr/>
            <a:lstStyle/>
            <a:p/>
          </p:txBody>
        </p:sp>
        <p:sp>
          <p:nvSpPr>
            <p:cNvPr id="276" name="pl276"/>
            <p:cNvSpPr/>
            <p:nvPr/>
          </p:nvSpPr>
          <p:spPr>
            <a:xfrm>
              <a:off x="2103309" y="567201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277" name="tx277"/>
            <p:cNvSpPr/>
            <p:nvPr/>
          </p:nvSpPr>
          <p:spPr>
            <a:xfrm>
              <a:off x="2134022" y="548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78" name="tx278"/>
            <p:cNvSpPr/>
            <p:nvPr/>
          </p:nvSpPr>
          <p:spPr>
            <a:xfrm>
              <a:off x="2307860" y="54964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9" name="tx279"/>
            <p:cNvSpPr/>
            <p:nvPr/>
          </p:nvSpPr>
          <p:spPr>
            <a:xfrm>
              <a:off x="2481698" y="54964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0" name="tx280"/>
            <p:cNvSpPr/>
            <p:nvPr/>
          </p:nvSpPr>
          <p:spPr>
            <a:xfrm>
              <a:off x="2655535" y="549644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1" name="tx281"/>
            <p:cNvSpPr/>
            <p:nvPr/>
          </p:nvSpPr>
          <p:spPr>
            <a:xfrm>
              <a:off x="2829373" y="54588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2" name="tx282"/>
            <p:cNvSpPr/>
            <p:nvPr/>
          </p:nvSpPr>
          <p:spPr>
            <a:xfrm>
              <a:off x="3003210" y="54713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3" name="tx283"/>
            <p:cNvSpPr/>
            <p:nvPr/>
          </p:nvSpPr>
          <p:spPr>
            <a:xfrm>
              <a:off x="3177048" y="54588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4" name="tx284"/>
            <p:cNvSpPr/>
            <p:nvPr/>
          </p:nvSpPr>
          <p:spPr>
            <a:xfrm>
              <a:off x="3350885" y="54588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5" name="rc285"/>
            <p:cNvSpPr/>
            <p:nvPr/>
          </p:nvSpPr>
          <p:spPr>
            <a:xfrm>
              <a:off x="3511447" y="874964"/>
              <a:ext cx="1338549" cy="758823"/>
            </a:xfrm>
            <a:prstGeom prst="rect">
              <a:avLst/>
            </a:prstGeom>
            <a:solidFill>
              <a:srgbClr val="EBEBEB">
                <a:alpha val="100000"/>
              </a:srgbClr>
            </a:solidFill>
          </p:spPr>
          <p:txBody>
            <a:bodyPr/>
            <a:lstStyle/>
            <a:p/>
          </p:txBody>
        </p:sp>
        <p:sp>
          <p:nvSpPr>
            <p:cNvPr id="286" name="pl286"/>
            <p:cNvSpPr/>
            <p:nvPr/>
          </p:nvSpPr>
          <p:spPr>
            <a:xfrm>
              <a:off x="3511447" y="134217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87" name="pl287"/>
            <p:cNvSpPr/>
            <p:nvPr/>
          </p:nvSpPr>
          <p:spPr>
            <a:xfrm>
              <a:off x="3511447" y="102861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288" name="pl288"/>
            <p:cNvSpPr/>
            <p:nvPr/>
          </p:nvSpPr>
          <p:spPr>
            <a:xfrm>
              <a:off x="3511447" y="149895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89" name="pl289"/>
            <p:cNvSpPr/>
            <p:nvPr/>
          </p:nvSpPr>
          <p:spPr>
            <a:xfrm>
              <a:off x="3511447" y="11853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290" name="pl290"/>
            <p:cNvSpPr/>
            <p:nvPr/>
          </p:nvSpPr>
          <p:spPr>
            <a:xfrm>
              <a:off x="357229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37461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391996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0938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26764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4414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61531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47891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3572290" y="1448785"/>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299" name="pl299"/>
            <p:cNvSpPr/>
            <p:nvPr/>
          </p:nvSpPr>
          <p:spPr>
            <a:xfrm>
              <a:off x="3572290" y="1386072"/>
              <a:ext cx="1216862" cy="100340"/>
            </a:xfrm>
            <a:custGeom>
              <a:avLst/>
              <a:pathLst>
                <a:path w="1216862" h="100340">
                  <a:moveTo>
                    <a:pt x="0" y="87797"/>
                  </a:moveTo>
                  <a:lnTo>
                    <a:pt x="173837" y="100340"/>
                  </a:lnTo>
                  <a:lnTo>
                    <a:pt x="347675" y="37627"/>
                  </a:lnTo>
                  <a:lnTo>
                    <a:pt x="521512" y="75255"/>
                  </a:lnTo>
                  <a:lnTo>
                    <a:pt x="695350" y="75255"/>
                  </a:lnTo>
                  <a:lnTo>
                    <a:pt x="869187" y="75255"/>
                  </a:lnTo>
                  <a:lnTo>
                    <a:pt x="1043025" y="87797"/>
                  </a:lnTo>
                  <a:lnTo>
                    <a:pt x="1216862" y="0"/>
                  </a:lnTo>
                </a:path>
              </a:pathLst>
            </a:custGeom>
            <a:ln w="40651" cap="flat">
              <a:solidFill>
                <a:srgbClr val="BEBEBE">
                  <a:alpha val="69803"/>
                </a:srgbClr>
              </a:solidFill>
              <a:prstDash val="solid"/>
              <a:round/>
            </a:ln>
          </p:spPr>
          <p:txBody>
            <a:bodyPr/>
            <a:lstStyle/>
            <a:p/>
          </p:txBody>
        </p:sp>
        <p:sp>
          <p:nvSpPr>
            <p:cNvPr id="300" name="pl300"/>
            <p:cNvSpPr/>
            <p:nvPr/>
          </p:nvSpPr>
          <p:spPr>
            <a:xfrm>
              <a:off x="3572290" y="1386072"/>
              <a:ext cx="1216862" cy="100340"/>
            </a:xfrm>
            <a:custGeom>
              <a:avLst/>
              <a:pathLst>
                <a:path w="1216862" h="100340">
                  <a:moveTo>
                    <a:pt x="0" y="87797"/>
                  </a:moveTo>
                  <a:lnTo>
                    <a:pt x="173837" y="100340"/>
                  </a:lnTo>
                  <a:lnTo>
                    <a:pt x="347675" y="37627"/>
                  </a:lnTo>
                  <a:lnTo>
                    <a:pt x="521512" y="75255"/>
                  </a:lnTo>
                  <a:lnTo>
                    <a:pt x="695350" y="75255"/>
                  </a:lnTo>
                  <a:lnTo>
                    <a:pt x="869187" y="75255"/>
                  </a:lnTo>
                  <a:lnTo>
                    <a:pt x="1043025" y="87797"/>
                  </a:lnTo>
                  <a:lnTo>
                    <a:pt x="1216862" y="0"/>
                  </a:lnTo>
                </a:path>
              </a:pathLst>
            </a:custGeom>
            <a:ln w="35231" cap="flat">
              <a:solidFill>
                <a:srgbClr val="BEBEBE">
                  <a:alpha val="69803"/>
                </a:srgbClr>
              </a:solidFill>
              <a:prstDash val="solid"/>
              <a:round/>
            </a:ln>
          </p:spPr>
          <p:txBody>
            <a:bodyPr/>
            <a:lstStyle/>
            <a:p/>
          </p:txBody>
        </p:sp>
        <p:sp>
          <p:nvSpPr>
            <p:cNvPr id="301" name="pl301"/>
            <p:cNvSpPr/>
            <p:nvPr/>
          </p:nvSpPr>
          <p:spPr>
            <a:xfrm>
              <a:off x="3572290" y="1448785"/>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302" name="pl302"/>
            <p:cNvSpPr/>
            <p:nvPr/>
          </p:nvSpPr>
          <p:spPr>
            <a:xfrm>
              <a:off x="3572290" y="1386072"/>
              <a:ext cx="1216862" cy="100340"/>
            </a:xfrm>
            <a:custGeom>
              <a:avLst/>
              <a:pathLst>
                <a:path w="1216862" h="100340">
                  <a:moveTo>
                    <a:pt x="0" y="87797"/>
                  </a:moveTo>
                  <a:lnTo>
                    <a:pt x="173837" y="100340"/>
                  </a:lnTo>
                  <a:lnTo>
                    <a:pt x="347675" y="37627"/>
                  </a:lnTo>
                  <a:lnTo>
                    <a:pt x="521512" y="75255"/>
                  </a:lnTo>
                  <a:lnTo>
                    <a:pt x="695350" y="75255"/>
                  </a:lnTo>
                  <a:lnTo>
                    <a:pt x="869187" y="75255"/>
                  </a:lnTo>
                  <a:lnTo>
                    <a:pt x="1043025" y="87797"/>
                  </a:lnTo>
                  <a:lnTo>
                    <a:pt x="1216862" y="0"/>
                  </a:lnTo>
                </a:path>
              </a:pathLst>
            </a:custGeom>
            <a:ln w="40651" cap="flat">
              <a:solidFill>
                <a:srgbClr val="000000">
                  <a:alpha val="100000"/>
                </a:srgbClr>
              </a:solidFill>
              <a:prstDash val="solid"/>
              <a:round/>
            </a:ln>
          </p:spPr>
          <p:txBody>
            <a:bodyPr/>
            <a:lstStyle/>
            <a:p/>
          </p:txBody>
        </p:sp>
        <p:sp>
          <p:nvSpPr>
            <p:cNvPr id="303" name="pl303"/>
            <p:cNvSpPr/>
            <p:nvPr/>
          </p:nvSpPr>
          <p:spPr>
            <a:xfrm>
              <a:off x="3572290" y="1386072"/>
              <a:ext cx="1216862" cy="100340"/>
            </a:xfrm>
            <a:custGeom>
              <a:avLst/>
              <a:pathLst>
                <a:path w="1216862" h="100340">
                  <a:moveTo>
                    <a:pt x="0" y="87797"/>
                  </a:moveTo>
                  <a:lnTo>
                    <a:pt x="173837" y="100340"/>
                  </a:lnTo>
                  <a:lnTo>
                    <a:pt x="347675" y="37627"/>
                  </a:lnTo>
                  <a:lnTo>
                    <a:pt x="521512" y="75255"/>
                  </a:lnTo>
                  <a:lnTo>
                    <a:pt x="695350" y="75255"/>
                  </a:lnTo>
                  <a:lnTo>
                    <a:pt x="869187" y="75255"/>
                  </a:lnTo>
                  <a:lnTo>
                    <a:pt x="1043025" y="87797"/>
                  </a:lnTo>
                  <a:lnTo>
                    <a:pt x="1216862" y="0"/>
                  </a:lnTo>
                </a:path>
              </a:pathLst>
            </a:custGeom>
            <a:ln w="35231" cap="flat">
              <a:solidFill>
                <a:srgbClr val="F26A21">
                  <a:alpha val="100000"/>
                </a:srgbClr>
              </a:solidFill>
              <a:prstDash val="solid"/>
              <a:round/>
            </a:ln>
          </p:spPr>
          <p:txBody>
            <a:bodyPr/>
            <a:lstStyle/>
            <a:p/>
          </p:txBody>
        </p:sp>
        <p:sp>
          <p:nvSpPr>
            <p:cNvPr id="304" name="pl304"/>
            <p:cNvSpPr/>
            <p:nvPr/>
          </p:nvSpPr>
          <p:spPr>
            <a:xfrm>
              <a:off x="3511447" y="1498955"/>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05" name="tx305"/>
            <p:cNvSpPr/>
            <p:nvPr/>
          </p:nvSpPr>
          <p:spPr>
            <a:xfrm>
              <a:off x="3542161" y="1310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06" name="tx306"/>
            <p:cNvSpPr/>
            <p:nvPr/>
          </p:nvSpPr>
          <p:spPr>
            <a:xfrm>
              <a:off x="3715998" y="13233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07" name="tx307"/>
            <p:cNvSpPr/>
            <p:nvPr/>
          </p:nvSpPr>
          <p:spPr>
            <a:xfrm>
              <a:off x="3889836" y="1260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308" name="tx308"/>
            <p:cNvSpPr/>
            <p:nvPr/>
          </p:nvSpPr>
          <p:spPr>
            <a:xfrm>
              <a:off x="4063673" y="12982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09" name="tx309"/>
            <p:cNvSpPr/>
            <p:nvPr/>
          </p:nvSpPr>
          <p:spPr>
            <a:xfrm>
              <a:off x="4237511" y="12982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0" name="tx310"/>
            <p:cNvSpPr/>
            <p:nvPr/>
          </p:nvSpPr>
          <p:spPr>
            <a:xfrm>
              <a:off x="4411348" y="12982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1" name="tx311"/>
            <p:cNvSpPr/>
            <p:nvPr/>
          </p:nvSpPr>
          <p:spPr>
            <a:xfrm>
              <a:off x="4585186" y="1310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12" name="tx312"/>
            <p:cNvSpPr/>
            <p:nvPr/>
          </p:nvSpPr>
          <p:spPr>
            <a:xfrm>
              <a:off x="4759023" y="12230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3" name="rc313"/>
            <p:cNvSpPr/>
            <p:nvPr/>
          </p:nvSpPr>
          <p:spPr>
            <a:xfrm>
              <a:off x="3511447" y="1918229"/>
              <a:ext cx="1338549" cy="758823"/>
            </a:xfrm>
            <a:prstGeom prst="rect">
              <a:avLst/>
            </a:prstGeom>
            <a:solidFill>
              <a:srgbClr val="EBEBEB">
                <a:alpha val="100000"/>
              </a:srgbClr>
            </a:solidFill>
          </p:spPr>
          <p:txBody>
            <a:bodyPr/>
            <a:lstStyle/>
            <a:p/>
          </p:txBody>
        </p:sp>
        <p:sp>
          <p:nvSpPr>
            <p:cNvPr id="314" name="pl314"/>
            <p:cNvSpPr/>
            <p:nvPr/>
          </p:nvSpPr>
          <p:spPr>
            <a:xfrm>
              <a:off x="3511447" y="238543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15" name="pl315"/>
            <p:cNvSpPr/>
            <p:nvPr/>
          </p:nvSpPr>
          <p:spPr>
            <a:xfrm>
              <a:off x="3511447" y="207187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16" name="pl316"/>
            <p:cNvSpPr/>
            <p:nvPr/>
          </p:nvSpPr>
          <p:spPr>
            <a:xfrm>
              <a:off x="3511447" y="254222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7" name="pl317"/>
            <p:cNvSpPr/>
            <p:nvPr/>
          </p:nvSpPr>
          <p:spPr>
            <a:xfrm>
              <a:off x="3511447" y="22286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18" name="pl318"/>
            <p:cNvSpPr/>
            <p:nvPr/>
          </p:nvSpPr>
          <p:spPr>
            <a:xfrm>
              <a:off x="357229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37461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391996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0938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426764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44414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461531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7891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3572290" y="249205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327" name="pl327"/>
            <p:cNvSpPr/>
            <p:nvPr/>
          </p:nvSpPr>
          <p:spPr>
            <a:xfrm>
              <a:off x="3572290" y="2479508"/>
              <a:ext cx="1216862" cy="37627"/>
            </a:xfrm>
            <a:custGeom>
              <a:avLst/>
              <a:pathLst>
                <a:path w="1216862" h="37627">
                  <a:moveTo>
                    <a:pt x="0" y="25085"/>
                  </a:moveTo>
                  <a:lnTo>
                    <a:pt x="173837" y="37627"/>
                  </a:lnTo>
                  <a:lnTo>
                    <a:pt x="347675" y="25085"/>
                  </a:lnTo>
                  <a:lnTo>
                    <a:pt x="521512" y="0"/>
                  </a:lnTo>
                  <a:lnTo>
                    <a:pt x="695350" y="25085"/>
                  </a:lnTo>
                  <a:lnTo>
                    <a:pt x="869187" y="25085"/>
                  </a:lnTo>
                  <a:lnTo>
                    <a:pt x="1043025" y="25085"/>
                  </a:lnTo>
                  <a:lnTo>
                    <a:pt x="1216862" y="25085"/>
                  </a:lnTo>
                </a:path>
              </a:pathLst>
            </a:custGeom>
            <a:ln w="40651" cap="flat">
              <a:solidFill>
                <a:srgbClr val="BEBEBE">
                  <a:alpha val="69803"/>
                </a:srgbClr>
              </a:solidFill>
              <a:prstDash val="solid"/>
              <a:round/>
            </a:ln>
          </p:spPr>
          <p:txBody>
            <a:bodyPr/>
            <a:lstStyle/>
            <a:p/>
          </p:txBody>
        </p:sp>
        <p:sp>
          <p:nvSpPr>
            <p:cNvPr id="328" name="pl328"/>
            <p:cNvSpPr/>
            <p:nvPr/>
          </p:nvSpPr>
          <p:spPr>
            <a:xfrm>
              <a:off x="3572290" y="2479508"/>
              <a:ext cx="1216862" cy="37627"/>
            </a:xfrm>
            <a:custGeom>
              <a:avLst/>
              <a:pathLst>
                <a:path w="1216862" h="37627">
                  <a:moveTo>
                    <a:pt x="0" y="25085"/>
                  </a:moveTo>
                  <a:lnTo>
                    <a:pt x="173837" y="37627"/>
                  </a:lnTo>
                  <a:lnTo>
                    <a:pt x="347675" y="25085"/>
                  </a:lnTo>
                  <a:lnTo>
                    <a:pt x="521512" y="0"/>
                  </a:lnTo>
                  <a:lnTo>
                    <a:pt x="695350" y="25085"/>
                  </a:lnTo>
                  <a:lnTo>
                    <a:pt x="869187" y="25085"/>
                  </a:lnTo>
                  <a:lnTo>
                    <a:pt x="1043025" y="25085"/>
                  </a:lnTo>
                  <a:lnTo>
                    <a:pt x="1216862" y="25085"/>
                  </a:lnTo>
                </a:path>
              </a:pathLst>
            </a:custGeom>
            <a:ln w="35231" cap="flat">
              <a:solidFill>
                <a:srgbClr val="BEBEBE">
                  <a:alpha val="69803"/>
                </a:srgbClr>
              </a:solidFill>
              <a:prstDash val="solid"/>
              <a:round/>
            </a:ln>
          </p:spPr>
          <p:txBody>
            <a:bodyPr/>
            <a:lstStyle/>
            <a:p/>
          </p:txBody>
        </p:sp>
        <p:sp>
          <p:nvSpPr>
            <p:cNvPr id="329" name="pl329"/>
            <p:cNvSpPr/>
            <p:nvPr/>
          </p:nvSpPr>
          <p:spPr>
            <a:xfrm>
              <a:off x="3572290" y="249205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330" name="pl330"/>
            <p:cNvSpPr/>
            <p:nvPr/>
          </p:nvSpPr>
          <p:spPr>
            <a:xfrm>
              <a:off x="3572290" y="2479508"/>
              <a:ext cx="1216862" cy="37627"/>
            </a:xfrm>
            <a:custGeom>
              <a:avLst/>
              <a:pathLst>
                <a:path w="1216862" h="37627">
                  <a:moveTo>
                    <a:pt x="0" y="25085"/>
                  </a:moveTo>
                  <a:lnTo>
                    <a:pt x="173837" y="37627"/>
                  </a:lnTo>
                  <a:lnTo>
                    <a:pt x="347675" y="25085"/>
                  </a:lnTo>
                  <a:lnTo>
                    <a:pt x="521512" y="0"/>
                  </a:lnTo>
                  <a:lnTo>
                    <a:pt x="695350" y="25085"/>
                  </a:lnTo>
                  <a:lnTo>
                    <a:pt x="869187" y="25085"/>
                  </a:lnTo>
                  <a:lnTo>
                    <a:pt x="1043025" y="25085"/>
                  </a:lnTo>
                  <a:lnTo>
                    <a:pt x="1216862" y="25085"/>
                  </a:lnTo>
                </a:path>
              </a:pathLst>
            </a:custGeom>
            <a:ln w="40651" cap="flat">
              <a:solidFill>
                <a:srgbClr val="000000">
                  <a:alpha val="100000"/>
                </a:srgbClr>
              </a:solidFill>
              <a:prstDash val="solid"/>
              <a:round/>
            </a:ln>
          </p:spPr>
          <p:txBody>
            <a:bodyPr/>
            <a:lstStyle/>
            <a:p/>
          </p:txBody>
        </p:sp>
        <p:sp>
          <p:nvSpPr>
            <p:cNvPr id="331" name="pl331"/>
            <p:cNvSpPr/>
            <p:nvPr/>
          </p:nvSpPr>
          <p:spPr>
            <a:xfrm>
              <a:off x="3572290" y="2479508"/>
              <a:ext cx="1216862" cy="37627"/>
            </a:xfrm>
            <a:custGeom>
              <a:avLst/>
              <a:pathLst>
                <a:path w="1216862" h="37627">
                  <a:moveTo>
                    <a:pt x="0" y="25085"/>
                  </a:moveTo>
                  <a:lnTo>
                    <a:pt x="173837" y="37627"/>
                  </a:lnTo>
                  <a:lnTo>
                    <a:pt x="347675" y="25085"/>
                  </a:lnTo>
                  <a:lnTo>
                    <a:pt x="521512" y="0"/>
                  </a:lnTo>
                  <a:lnTo>
                    <a:pt x="695350" y="25085"/>
                  </a:lnTo>
                  <a:lnTo>
                    <a:pt x="869187" y="25085"/>
                  </a:lnTo>
                  <a:lnTo>
                    <a:pt x="1043025" y="25085"/>
                  </a:lnTo>
                  <a:lnTo>
                    <a:pt x="1216862" y="25085"/>
                  </a:lnTo>
                </a:path>
              </a:pathLst>
            </a:custGeom>
            <a:ln w="35231" cap="flat">
              <a:solidFill>
                <a:srgbClr val="F26A21">
                  <a:alpha val="100000"/>
                </a:srgbClr>
              </a:solidFill>
              <a:prstDash val="solid"/>
              <a:round/>
            </a:ln>
          </p:spPr>
          <p:txBody>
            <a:bodyPr/>
            <a:lstStyle/>
            <a:p/>
          </p:txBody>
        </p:sp>
        <p:sp>
          <p:nvSpPr>
            <p:cNvPr id="332" name="pl332"/>
            <p:cNvSpPr/>
            <p:nvPr/>
          </p:nvSpPr>
          <p:spPr>
            <a:xfrm>
              <a:off x="3511447" y="254222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33" name="tx333"/>
            <p:cNvSpPr/>
            <p:nvPr/>
          </p:nvSpPr>
          <p:spPr>
            <a:xfrm>
              <a:off x="3542161"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4" name="tx334"/>
            <p:cNvSpPr/>
            <p:nvPr/>
          </p:nvSpPr>
          <p:spPr>
            <a:xfrm>
              <a:off x="3715998" y="23541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5" name="tx335"/>
            <p:cNvSpPr/>
            <p:nvPr/>
          </p:nvSpPr>
          <p:spPr>
            <a:xfrm>
              <a:off x="3889836"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6" name="tx336"/>
            <p:cNvSpPr/>
            <p:nvPr/>
          </p:nvSpPr>
          <p:spPr>
            <a:xfrm>
              <a:off x="4063673" y="2316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37" name="tx337"/>
            <p:cNvSpPr/>
            <p:nvPr/>
          </p:nvSpPr>
          <p:spPr>
            <a:xfrm>
              <a:off x="4237511"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8" name="tx338"/>
            <p:cNvSpPr/>
            <p:nvPr/>
          </p:nvSpPr>
          <p:spPr>
            <a:xfrm>
              <a:off x="4411348"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9" name="tx339"/>
            <p:cNvSpPr/>
            <p:nvPr/>
          </p:nvSpPr>
          <p:spPr>
            <a:xfrm>
              <a:off x="4585186"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0" name="tx340"/>
            <p:cNvSpPr/>
            <p:nvPr/>
          </p:nvSpPr>
          <p:spPr>
            <a:xfrm>
              <a:off x="4759023"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1" name="rc341"/>
            <p:cNvSpPr/>
            <p:nvPr/>
          </p:nvSpPr>
          <p:spPr>
            <a:xfrm>
              <a:off x="3511447" y="2961495"/>
              <a:ext cx="1338549" cy="758823"/>
            </a:xfrm>
            <a:prstGeom prst="rect">
              <a:avLst/>
            </a:prstGeom>
            <a:solidFill>
              <a:srgbClr val="EBEBEB">
                <a:alpha val="100000"/>
              </a:srgbClr>
            </a:solidFill>
          </p:spPr>
          <p:txBody>
            <a:bodyPr/>
            <a:lstStyle/>
            <a:p/>
          </p:txBody>
        </p:sp>
        <p:sp>
          <p:nvSpPr>
            <p:cNvPr id="342" name="pl342"/>
            <p:cNvSpPr/>
            <p:nvPr/>
          </p:nvSpPr>
          <p:spPr>
            <a:xfrm>
              <a:off x="3511447" y="342870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43" name="pl343"/>
            <p:cNvSpPr/>
            <p:nvPr/>
          </p:nvSpPr>
          <p:spPr>
            <a:xfrm>
              <a:off x="3511447" y="311514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44" name="pl344"/>
            <p:cNvSpPr/>
            <p:nvPr/>
          </p:nvSpPr>
          <p:spPr>
            <a:xfrm>
              <a:off x="3511447" y="358548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5" name="pl345"/>
            <p:cNvSpPr/>
            <p:nvPr/>
          </p:nvSpPr>
          <p:spPr>
            <a:xfrm>
              <a:off x="3511447" y="327192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46" name="pl346"/>
            <p:cNvSpPr/>
            <p:nvPr/>
          </p:nvSpPr>
          <p:spPr>
            <a:xfrm>
              <a:off x="357229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37461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391996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40938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426764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44414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461531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47891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3572290" y="3535316"/>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355" name="pl355"/>
            <p:cNvSpPr/>
            <p:nvPr/>
          </p:nvSpPr>
          <p:spPr>
            <a:xfrm>
              <a:off x="3572290" y="3560401"/>
              <a:ext cx="1216862" cy="37627"/>
            </a:xfrm>
            <a:custGeom>
              <a:avLst/>
              <a:pathLst>
                <a:path w="1216862" h="37627">
                  <a:moveTo>
                    <a:pt x="0" y="0"/>
                  </a:moveTo>
                  <a:lnTo>
                    <a:pt x="173837" y="0"/>
                  </a:lnTo>
                  <a:lnTo>
                    <a:pt x="347675" y="0"/>
                  </a:lnTo>
                  <a:lnTo>
                    <a:pt x="521512" y="25085"/>
                  </a:lnTo>
                  <a:lnTo>
                    <a:pt x="695350" y="12542"/>
                  </a:lnTo>
                  <a:lnTo>
                    <a:pt x="869187" y="25085"/>
                  </a:lnTo>
                  <a:lnTo>
                    <a:pt x="1043025" y="37627"/>
                  </a:lnTo>
                  <a:lnTo>
                    <a:pt x="1216862" y="25085"/>
                  </a:lnTo>
                </a:path>
              </a:pathLst>
            </a:custGeom>
            <a:ln w="40651" cap="flat">
              <a:solidFill>
                <a:srgbClr val="BEBEBE">
                  <a:alpha val="69803"/>
                </a:srgbClr>
              </a:solidFill>
              <a:prstDash val="solid"/>
              <a:round/>
            </a:ln>
          </p:spPr>
          <p:txBody>
            <a:bodyPr/>
            <a:lstStyle/>
            <a:p/>
          </p:txBody>
        </p:sp>
        <p:sp>
          <p:nvSpPr>
            <p:cNvPr id="356" name="pl356"/>
            <p:cNvSpPr/>
            <p:nvPr/>
          </p:nvSpPr>
          <p:spPr>
            <a:xfrm>
              <a:off x="3572290" y="3560401"/>
              <a:ext cx="1216862" cy="37627"/>
            </a:xfrm>
            <a:custGeom>
              <a:avLst/>
              <a:pathLst>
                <a:path w="1216862" h="37627">
                  <a:moveTo>
                    <a:pt x="0" y="0"/>
                  </a:moveTo>
                  <a:lnTo>
                    <a:pt x="173837" y="0"/>
                  </a:lnTo>
                  <a:lnTo>
                    <a:pt x="347675" y="0"/>
                  </a:lnTo>
                  <a:lnTo>
                    <a:pt x="521512" y="25085"/>
                  </a:lnTo>
                  <a:lnTo>
                    <a:pt x="695350" y="12542"/>
                  </a:lnTo>
                  <a:lnTo>
                    <a:pt x="869187" y="25085"/>
                  </a:lnTo>
                  <a:lnTo>
                    <a:pt x="1043025" y="37627"/>
                  </a:lnTo>
                  <a:lnTo>
                    <a:pt x="1216862" y="25085"/>
                  </a:lnTo>
                </a:path>
              </a:pathLst>
            </a:custGeom>
            <a:ln w="35231" cap="flat">
              <a:solidFill>
                <a:srgbClr val="BEBEBE">
                  <a:alpha val="69803"/>
                </a:srgbClr>
              </a:solidFill>
              <a:prstDash val="solid"/>
              <a:round/>
            </a:ln>
          </p:spPr>
          <p:txBody>
            <a:bodyPr/>
            <a:lstStyle/>
            <a:p/>
          </p:txBody>
        </p:sp>
        <p:sp>
          <p:nvSpPr>
            <p:cNvPr id="357" name="pl357"/>
            <p:cNvSpPr/>
            <p:nvPr/>
          </p:nvSpPr>
          <p:spPr>
            <a:xfrm>
              <a:off x="3572290" y="3535316"/>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358" name="pl358"/>
            <p:cNvSpPr/>
            <p:nvPr/>
          </p:nvSpPr>
          <p:spPr>
            <a:xfrm>
              <a:off x="3572290" y="3560401"/>
              <a:ext cx="1216862" cy="37627"/>
            </a:xfrm>
            <a:custGeom>
              <a:avLst/>
              <a:pathLst>
                <a:path w="1216862" h="37627">
                  <a:moveTo>
                    <a:pt x="0" y="0"/>
                  </a:moveTo>
                  <a:lnTo>
                    <a:pt x="173837" y="0"/>
                  </a:lnTo>
                  <a:lnTo>
                    <a:pt x="347675" y="0"/>
                  </a:lnTo>
                  <a:lnTo>
                    <a:pt x="521512" y="25085"/>
                  </a:lnTo>
                  <a:lnTo>
                    <a:pt x="695350" y="12542"/>
                  </a:lnTo>
                  <a:lnTo>
                    <a:pt x="869187" y="25085"/>
                  </a:lnTo>
                  <a:lnTo>
                    <a:pt x="1043025" y="37627"/>
                  </a:lnTo>
                  <a:lnTo>
                    <a:pt x="1216862" y="25085"/>
                  </a:lnTo>
                </a:path>
              </a:pathLst>
            </a:custGeom>
            <a:ln w="40651" cap="flat">
              <a:solidFill>
                <a:srgbClr val="000000">
                  <a:alpha val="100000"/>
                </a:srgbClr>
              </a:solidFill>
              <a:prstDash val="solid"/>
              <a:round/>
            </a:ln>
          </p:spPr>
          <p:txBody>
            <a:bodyPr/>
            <a:lstStyle/>
            <a:p/>
          </p:txBody>
        </p:sp>
        <p:sp>
          <p:nvSpPr>
            <p:cNvPr id="359" name="pl359"/>
            <p:cNvSpPr/>
            <p:nvPr/>
          </p:nvSpPr>
          <p:spPr>
            <a:xfrm>
              <a:off x="3572290" y="3560401"/>
              <a:ext cx="1216862" cy="37627"/>
            </a:xfrm>
            <a:custGeom>
              <a:avLst/>
              <a:pathLst>
                <a:path w="1216862" h="37627">
                  <a:moveTo>
                    <a:pt x="0" y="0"/>
                  </a:moveTo>
                  <a:lnTo>
                    <a:pt x="173837" y="0"/>
                  </a:lnTo>
                  <a:lnTo>
                    <a:pt x="347675" y="0"/>
                  </a:lnTo>
                  <a:lnTo>
                    <a:pt x="521512" y="25085"/>
                  </a:lnTo>
                  <a:lnTo>
                    <a:pt x="695350" y="12542"/>
                  </a:lnTo>
                  <a:lnTo>
                    <a:pt x="869187" y="25085"/>
                  </a:lnTo>
                  <a:lnTo>
                    <a:pt x="1043025" y="37627"/>
                  </a:lnTo>
                  <a:lnTo>
                    <a:pt x="1216862" y="25085"/>
                  </a:lnTo>
                </a:path>
              </a:pathLst>
            </a:custGeom>
            <a:ln w="35231" cap="flat">
              <a:solidFill>
                <a:srgbClr val="F26A21">
                  <a:alpha val="100000"/>
                </a:srgbClr>
              </a:solidFill>
              <a:prstDash val="solid"/>
              <a:round/>
            </a:ln>
          </p:spPr>
          <p:txBody>
            <a:bodyPr/>
            <a:lstStyle/>
            <a:p/>
          </p:txBody>
        </p:sp>
        <p:sp>
          <p:nvSpPr>
            <p:cNvPr id="360" name="pl360"/>
            <p:cNvSpPr/>
            <p:nvPr/>
          </p:nvSpPr>
          <p:spPr>
            <a:xfrm>
              <a:off x="3511447" y="358548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61" name="tx361"/>
            <p:cNvSpPr/>
            <p:nvPr/>
          </p:nvSpPr>
          <p:spPr>
            <a:xfrm>
              <a:off x="3542161" y="33973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2" name="tx362"/>
            <p:cNvSpPr/>
            <p:nvPr/>
          </p:nvSpPr>
          <p:spPr>
            <a:xfrm>
              <a:off x="3715998" y="33973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3" name="tx363"/>
            <p:cNvSpPr/>
            <p:nvPr/>
          </p:nvSpPr>
          <p:spPr>
            <a:xfrm>
              <a:off x="3889836" y="33973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64" name="tx364"/>
            <p:cNvSpPr/>
            <p:nvPr/>
          </p:nvSpPr>
          <p:spPr>
            <a:xfrm>
              <a:off x="4063673"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5" name="tx365"/>
            <p:cNvSpPr/>
            <p:nvPr/>
          </p:nvSpPr>
          <p:spPr>
            <a:xfrm>
              <a:off x="4237511" y="34099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6" name="tx366"/>
            <p:cNvSpPr/>
            <p:nvPr/>
          </p:nvSpPr>
          <p:spPr>
            <a:xfrm>
              <a:off x="4411348"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7" name="tx367"/>
            <p:cNvSpPr/>
            <p:nvPr/>
          </p:nvSpPr>
          <p:spPr>
            <a:xfrm>
              <a:off x="4567126" y="34350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8" name="tx368"/>
            <p:cNvSpPr/>
            <p:nvPr/>
          </p:nvSpPr>
          <p:spPr>
            <a:xfrm>
              <a:off x="4759023"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9" name="rc369"/>
            <p:cNvSpPr/>
            <p:nvPr/>
          </p:nvSpPr>
          <p:spPr>
            <a:xfrm>
              <a:off x="3511447" y="4004760"/>
              <a:ext cx="1338549" cy="758823"/>
            </a:xfrm>
            <a:prstGeom prst="rect">
              <a:avLst/>
            </a:prstGeom>
            <a:solidFill>
              <a:srgbClr val="EBEBEB">
                <a:alpha val="100000"/>
              </a:srgbClr>
            </a:solidFill>
          </p:spPr>
          <p:txBody>
            <a:bodyPr/>
            <a:lstStyle/>
            <a:p/>
          </p:txBody>
        </p:sp>
        <p:sp>
          <p:nvSpPr>
            <p:cNvPr id="370" name="pl370"/>
            <p:cNvSpPr/>
            <p:nvPr/>
          </p:nvSpPr>
          <p:spPr>
            <a:xfrm>
              <a:off x="3511447" y="447197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71" name="pl371"/>
            <p:cNvSpPr/>
            <p:nvPr/>
          </p:nvSpPr>
          <p:spPr>
            <a:xfrm>
              <a:off x="3511447" y="415840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72" name="pl372"/>
            <p:cNvSpPr/>
            <p:nvPr/>
          </p:nvSpPr>
          <p:spPr>
            <a:xfrm>
              <a:off x="3511447" y="462875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3" name="pl373"/>
            <p:cNvSpPr/>
            <p:nvPr/>
          </p:nvSpPr>
          <p:spPr>
            <a:xfrm>
              <a:off x="3511447" y="431518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374" name="pl374"/>
            <p:cNvSpPr/>
            <p:nvPr/>
          </p:nvSpPr>
          <p:spPr>
            <a:xfrm>
              <a:off x="357229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37461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391996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40938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426764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44414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461531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47891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3572290" y="457858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383" name="pl383"/>
            <p:cNvSpPr/>
            <p:nvPr/>
          </p:nvSpPr>
          <p:spPr>
            <a:xfrm>
              <a:off x="3572290" y="4616209"/>
              <a:ext cx="1216862" cy="12542"/>
            </a:xfrm>
            <a:custGeom>
              <a:avLst/>
              <a:pathLst>
                <a:path w="1216862" h="12542">
                  <a:moveTo>
                    <a:pt x="0" y="12542"/>
                  </a:moveTo>
                  <a:lnTo>
                    <a:pt x="173837" y="12542"/>
                  </a:lnTo>
                  <a:lnTo>
                    <a:pt x="347675" y="12542"/>
                  </a:lnTo>
                  <a:lnTo>
                    <a:pt x="521512" y="0"/>
                  </a:lnTo>
                  <a:lnTo>
                    <a:pt x="695350" y="0"/>
                  </a:lnTo>
                  <a:lnTo>
                    <a:pt x="869187" y="0"/>
                  </a:lnTo>
                  <a:lnTo>
                    <a:pt x="1043025" y="12542"/>
                  </a:lnTo>
                  <a:lnTo>
                    <a:pt x="1216862" y="0"/>
                  </a:lnTo>
                </a:path>
              </a:pathLst>
            </a:custGeom>
            <a:ln w="40651" cap="flat">
              <a:solidFill>
                <a:srgbClr val="BEBEBE">
                  <a:alpha val="69803"/>
                </a:srgbClr>
              </a:solidFill>
              <a:prstDash val="solid"/>
              <a:round/>
            </a:ln>
          </p:spPr>
          <p:txBody>
            <a:bodyPr/>
            <a:lstStyle/>
            <a:p/>
          </p:txBody>
        </p:sp>
        <p:sp>
          <p:nvSpPr>
            <p:cNvPr id="384" name="pl384"/>
            <p:cNvSpPr/>
            <p:nvPr/>
          </p:nvSpPr>
          <p:spPr>
            <a:xfrm>
              <a:off x="3572290" y="4616209"/>
              <a:ext cx="1216862" cy="12542"/>
            </a:xfrm>
            <a:custGeom>
              <a:avLst/>
              <a:pathLst>
                <a:path w="1216862" h="12542">
                  <a:moveTo>
                    <a:pt x="0" y="12542"/>
                  </a:moveTo>
                  <a:lnTo>
                    <a:pt x="173837" y="12542"/>
                  </a:lnTo>
                  <a:lnTo>
                    <a:pt x="347675" y="12542"/>
                  </a:lnTo>
                  <a:lnTo>
                    <a:pt x="521512" y="0"/>
                  </a:lnTo>
                  <a:lnTo>
                    <a:pt x="695350" y="0"/>
                  </a:lnTo>
                  <a:lnTo>
                    <a:pt x="869187" y="0"/>
                  </a:lnTo>
                  <a:lnTo>
                    <a:pt x="1043025" y="12542"/>
                  </a:lnTo>
                  <a:lnTo>
                    <a:pt x="1216862" y="0"/>
                  </a:lnTo>
                </a:path>
              </a:pathLst>
            </a:custGeom>
            <a:ln w="35231" cap="flat">
              <a:solidFill>
                <a:srgbClr val="BEBEBE">
                  <a:alpha val="69803"/>
                </a:srgbClr>
              </a:solidFill>
              <a:prstDash val="solid"/>
              <a:round/>
            </a:ln>
          </p:spPr>
          <p:txBody>
            <a:bodyPr/>
            <a:lstStyle/>
            <a:p/>
          </p:txBody>
        </p:sp>
        <p:sp>
          <p:nvSpPr>
            <p:cNvPr id="385" name="pl385"/>
            <p:cNvSpPr/>
            <p:nvPr/>
          </p:nvSpPr>
          <p:spPr>
            <a:xfrm>
              <a:off x="3572290" y="457858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386" name="pl386"/>
            <p:cNvSpPr/>
            <p:nvPr/>
          </p:nvSpPr>
          <p:spPr>
            <a:xfrm>
              <a:off x="3572290" y="4616209"/>
              <a:ext cx="1216862" cy="12542"/>
            </a:xfrm>
            <a:custGeom>
              <a:avLst/>
              <a:pathLst>
                <a:path w="1216862" h="12542">
                  <a:moveTo>
                    <a:pt x="0" y="12542"/>
                  </a:moveTo>
                  <a:lnTo>
                    <a:pt x="173837" y="12542"/>
                  </a:lnTo>
                  <a:lnTo>
                    <a:pt x="347675" y="12542"/>
                  </a:lnTo>
                  <a:lnTo>
                    <a:pt x="521512" y="0"/>
                  </a:lnTo>
                  <a:lnTo>
                    <a:pt x="695350" y="0"/>
                  </a:lnTo>
                  <a:lnTo>
                    <a:pt x="869187" y="0"/>
                  </a:lnTo>
                  <a:lnTo>
                    <a:pt x="1043025" y="12542"/>
                  </a:lnTo>
                  <a:lnTo>
                    <a:pt x="1216862" y="0"/>
                  </a:lnTo>
                </a:path>
              </a:pathLst>
            </a:custGeom>
            <a:ln w="40651" cap="flat">
              <a:solidFill>
                <a:srgbClr val="000000">
                  <a:alpha val="100000"/>
                </a:srgbClr>
              </a:solidFill>
              <a:prstDash val="solid"/>
              <a:round/>
            </a:ln>
          </p:spPr>
          <p:txBody>
            <a:bodyPr/>
            <a:lstStyle/>
            <a:p/>
          </p:txBody>
        </p:sp>
        <p:sp>
          <p:nvSpPr>
            <p:cNvPr id="387" name="pl387"/>
            <p:cNvSpPr/>
            <p:nvPr/>
          </p:nvSpPr>
          <p:spPr>
            <a:xfrm>
              <a:off x="3572290" y="4616209"/>
              <a:ext cx="1216862" cy="12542"/>
            </a:xfrm>
            <a:custGeom>
              <a:avLst/>
              <a:pathLst>
                <a:path w="1216862" h="12542">
                  <a:moveTo>
                    <a:pt x="0" y="12542"/>
                  </a:moveTo>
                  <a:lnTo>
                    <a:pt x="173837" y="12542"/>
                  </a:lnTo>
                  <a:lnTo>
                    <a:pt x="347675" y="12542"/>
                  </a:lnTo>
                  <a:lnTo>
                    <a:pt x="521512" y="0"/>
                  </a:lnTo>
                  <a:lnTo>
                    <a:pt x="695350" y="0"/>
                  </a:lnTo>
                  <a:lnTo>
                    <a:pt x="869187" y="0"/>
                  </a:lnTo>
                  <a:lnTo>
                    <a:pt x="1043025" y="12542"/>
                  </a:lnTo>
                  <a:lnTo>
                    <a:pt x="1216862" y="0"/>
                  </a:lnTo>
                </a:path>
              </a:pathLst>
            </a:custGeom>
            <a:ln w="35231" cap="flat">
              <a:solidFill>
                <a:srgbClr val="F26A21">
                  <a:alpha val="100000"/>
                </a:srgbClr>
              </a:solidFill>
              <a:prstDash val="solid"/>
              <a:round/>
            </a:ln>
          </p:spPr>
          <p:txBody>
            <a:bodyPr/>
            <a:lstStyle/>
            <a:p/>
          </p:txBody>
        </p:sp>
        <p:sp>
          <p:nvSpPr>
            <p:cNvPr id="388" name="pl388"/>
            <p:cNvSpPr/>
            <p:nvPr/>
          </p:nvSpPr>
          <p:spPr>
            <a:xfrm>
              <a:off x="3511447" y="462875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389" name="tx389"/>
            <p:cNvSpPr/>
            <p:nvPr/>
          </p:nvSpPr>
          <p:spPr>
            <a:xfrm>
              <a:off x="3542161" y="44657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0" name="tx390"/>
            <p:cNvSpPr/>
            <p:nvPr/>
          </p:nvSpPr>
          <p:spPr>
            <a:xfrm>
              <a:off x="3715998" y="44657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3889836" y="44657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2" name="tx392"/>
            <p:cNvSpPr/>
            <p:nvPr/>
          </p:nvSpPr>
          <p:spPr>
            <a:xfrm>
              <a:off x="4063673" y="44531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3" name="tx393"/>
            <p:cNvSpPr/>
            <p:nvPr/>
          </p:nvSpPr>
          <p:spPr>
            <a:xfrm>
              <a:off x="4237511" y="44531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4" name="tx394"/>
            <p:cNvSpPr/>
            <p:nvPr/>
          </p:nvSpPr>
          <p:spPr>
            <a:xfrm>
              <a:off x="4411348" y="44531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5" name="tx395"/>
            <p:cNvSpPr/>
            <p:nvPr/>
          </p:nvSpPr>
          <p:spPr>
            <a:xfrm>
              <a:off x="4585186" y="44657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6" name="tx396"/>
            <p:cNvSpPr/>
            <p:nvPr/>
          </p:nvSpPr>
          <p:spPr>
            <a:xfrm>
              <a:off x="4759023" y="44531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7" name="rc397"/>
            <p:cNvSpPr/>
            <p:nvPr/>
          </p:nvSpPr>
          <p:spPr>
            <a:xfrm>
              <a:off x="3511447" y="5048025"/>
              <a:ext cx="1338549" cy="758823"/>
            </a:xfrm>
            <a:prstGeom prst="rect">
              <a:avLst/>
            </a:prstGeom>
            <a:solidFill>
              <a:srgbClr val="EBEBEB">
                <a:alpha val="100000"/>
              </a:srgbClr>
            </a:solidFill>
          </p:spPr>
          <p:txBody>
            <a:bodyPr/>
            <a:lstStyle/>
            <a:p/>
          </p:txBody>
        </p:sp>
        <p:sp>
          <p:nvSpPr>
            <p:cNvPr id="398" name="pl398"/>
            <p:cNvSpPr/>
            <p:nvPr/>
          </p:nvSpPr>
          <p:spPr>
            <a:xfrm>
              <a:off x="3511447" y="551523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399" name="pl399"/>
            <p:cNvSpPr/>
            <p:nvPr/>
          </p:nvSpPr>
          <p:spPr>
            <a:xfrm>
              <a:off x="3511447" y="5201672"/>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00" name="pl400"/>
            <p:cNvSpPr/>
            <p:nvPr/>
          </p:nvSpPr>
          <p:spPr>
            <a:xfrm>
              <a:off x="3511447" y="567201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1" name="pl401"/>
            <p:cNvSpPr/>
            <p:nvPr/>
          </p:nvSpPr>
          <p:spPr>
            <a:xfrm>
              <a:off x="3511447" y="535845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02" name="pl402"/>
            <p:cNvSpPr/>
            <p:nvPr/>
          </p:nvSpPr>
          <p:spPr>
            <a:xfrm>
              <a:off x="357229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374612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391996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409380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4267640"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4441478"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4615315"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4789153" y="504802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3572290" y="5621847"/>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411" name="pl411"/>
            <p:cNvSpPr/>
            <p:nvPr/>
          </p:nvSpPr>
          <p:spPr>
            <a:xfrm>
              <a:off x="3572290" y="5621847"/>
              <a:ext cx="1216862" cy="50170"/>
            </a:xfrm>
            <a:custGeom>
              <a:avLst/>
              <a:pathLst>
                <a:path w="1216862" h="50170">
                  <a:moveTo>
                    <a:pt x="0" y="50170"/>
                  </a:moveTo>
                  <a:lnTo>
                    <a:pt x="173837" y="50170"/>
                  </a:lnTo>
                  <a:lnTo>
                    <a:pt x="347675" y="50170"/>
                  </a:lnTo>
                  <a:lnTo>
                    <a:pt x="521512" y="25085"/>
                  </a:lnTo>
                  <a:lnTo>
                    <a:pt x="695350" y="0"/>
                  </a:lnTo>
                  <a:lnTo>
                    <a:pt x="869187" y="12542"/>
                  </a:lnTo>
                  <a:lnTo>
                    <a:pt x="1043025" y="25085"/>
                  </a:lnTo>
                  <a:lnTo>
                    <a:pt x="1216862" y="25085"/>
                  </a:lnTo>
                </a:path>
              </a:pathLst>
            </a:custGeom>
            <a:ln w="40651" cap="flat">
              <a:solidFill>
                <a:srgbClr val="BEBEBE">
                  <a:alpha val="69803"/>
                </a:srgbClr>
              </a:solidFill>
              <a:prstDash val="solid"/>
              <a:round/>
            </a:ln>
          </p:spPr>
          <p:txBody>
            <a:bodyPr/>
            <a:lstStyle/>
            <a:p/>
          </p:txBody>
        </p:sp>
        <p:sp>
          <p:nvSpPr>
            <p:cNvPr id="412" name="pl412"/>
            <p:cNvSpPr/>
            <p:nvPr/>
          </p:nvSpPr>
          <p:spPr>
            <a:xfrm>
              <a:off x="3572290" y="5621847"/>
              <a:ext cx="1216862" cy="50170"/>
            </a:xfrm>
            <a:custGeom>
              <a:avLst/>
              <a:pathLst>
                <a:path w="1216862" h="50170">
                  <a:moveTo>
                    <a:pt x="0" y="50170"/>
                  </a:moveTo>
                  <a:lnTo>
                    <a:pt x="173837" y="50170"/>
                  </a:lnTo>
                  <a:lnTo>
                    <a:pt x="347675" y="50170"/>
                  </a:lnTo>
                  <a:lnTo>
                    <a:pt x="521512" y="25085"/>
                  </a:lnTo>
                  <a:lnTo>
                    <a:pt x="695350" y="0"/>
                  </a:lnTo>
                  <a:lnTo>
                    <a:pt x="869187" y="12542"/>
                  </a:lnTo>
                  <a:lnTo>
                    <a:pt x="1043025" y="25085"/>
                  </a:lnTo>
                  <a:lnTo>
                    <a:pt x="1216862" y="25085"/>
                  </a:lnTo>
                </a:path>
              </a:pathLst>
            </a:custGeom>
            <a:ln w="35231" cap="flat">
              <a:solidFill>
                <a:srgbClr val="BEBEBE">
                  <a:alpha val="69803"/>
                </a:srgbClr>
              </a:solidFill>
              <a:prstDash val="solid"/>
              <a:round/>
            </a:ln>
          </p:spPr>
          <p:txBody>
            <a:bodyPr/>
            <a:lstStyle/>
            <a:p/>
          </p:txBody>
        </p:sp>
        <p:sp>
          <p:nvSpPr>
            <p:cNvPr id="413" name="pl413"/>
            <p:cNvSpPr/>
            <p:nvPr/>
          </p:nvSpPr>
          <p:spPr>
            <a:xfrm>
              <a:off x="3572290" y="5621847"/>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414" name="pl414"/>
            <p:cNvSpPr/>
            <p:nvPr/>
          </p:nvSpPr>
          <p:spPr>
            <a:xfrm>
              <a:off x="3572290" y="5621847"/>
              <a:ext cx="1216862" cy="50170"/>
            </a:xfrm>
            <a:custGeom>
              <a:avLst/>
              <a:pathLst>
                <a:path w="1216862" h="50170">
                  <a:moveTo>
                    <a:pt x="0" y="50170"/>
                  </a:moveTo>
                  <a:lnTo>
                    <a:pt x="173837" y="50170"/>
                  </a:lnTo>
                  <a:lnTo>
                    <a:pt x="347675" y="50170"/>
                  </a:lnTo>
                  <a:lnTo>
                    <a:pt x="521512" y="25085"/>
                  </a:lnTo>
                  <a:lnTo>
                    <a:pt x="695350" y="0"/>
                  </a:lnTo>
                  <a:lnTo>
                    <a:pt x="869187" y="12542"/>
                  </a:lnTo>
                  <a:lnTo>
                    <a:pt x="1043025" y="25085"/>
                  </a:lnTo>
                  <a:lnTo>
                    <a:pt x="1216862" y="25085"/>
                  </a:lnTo>
                </a:path>
              </a:pathLst>
            </a:custGeom>
            <a:ln w="40651" cap="flat">
              <a:solidFill>
                <a:srgbClr val="000000">
                  <a:alpha val="100000"/>
                </a:srgbClr>
              </a:solidFill>
              <a:prstDash val="solid"/>
              <a:round/>
            </a:ln>
          </p:spPr>
          <p:txBody>
            <a:bodyPr/>
            <a:lstStyle/>
            <a:p/>
          </p:txBody>
        </p:sp>
        <p:sp>
          <p:nvSpPr>
            <p:cNvPr id="415" name="pl415"/>
            <p:cNvSpPr/>
            <p:nvPr/>
          </p:nvSpPr>
          <p:spPr>
            <a:xfrm>
              <a:off x="3572290" y="5621847"/>
              <a:ext cx="1216862" cy="50170"/>
            </a:xfrm>
            <a:custGeom>
              <a:avLst/>
              <a:pathLst>
                <a:path w="1216862" h="50170">
                  <a:moveTo>
                    <a:pt x="0" y="50170"/>
                  </a:moveTo>
                  <a:lnTo>
                    <a:pt x="173837" y="50170"/>
                  </a:lnTo>
                  <a:lnTo>
                    <a:pt x="347675" y="50170"/>
                  </a:lnTo>
                  <a:lnTo>
                    <a:pt x="521512" y="25085"/>
                  </a:lnTo>
                  <a:lnTo>
                    <a:pt x="695350" y="0"/>
                  </a:lnTo>
                  <a:lnTo>
                    <a:pt x="869187" y="12542"/>
                  </a:lnTo>
                  <a:lnTo>
                    <a:pt x="1043025" y="25085"/>
                  </a:lnTo>
                  <a:lnTo>
                    <a:pt x="1216862" y="25085"/>
                  </a:lnTo>
                </a:path>
              </a:pathLst>
            </a:custGeom>
            <a:ln w="35231" cap="flat">
              <a:solidFill>
                <a:srgbClr val="F26A21">
                  <a:alpha val="100000"/>
                </a:srgbClr>
              </a:solidFill>
              <a:prstDash val="solid"/>
              <a:round/>
            </a:ln>
          </p:spPr>
          <p:txBody>
            <a:bodyPr/>
            <a:lstStyle/>
            <a:p/>
          </p:txBody>
        </p:sp>
        <p:sp>
          <p:nvSpPr>
            <p:cNvPr id="416" name="pl416"/>
            <p:cNvSpPr/>
            <p:nvPr/>
          </p:nvSpPr>
          <p:spPr>
            <a:xfrm>
              <a:off x="3511447" y="5672017"/>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17" name="tx417"/>
            <p:cNvSpPr/>
            <p:nvPr/>
          </p:nvSpPr>
          <p:spPr>
            <a:xfrm>
              <a:off x="3542161" y="55089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8" name="tx418"/>
            <p:cNvSpPr/>
            <p:nvPr/>
          </p:nvSpPr>
          <p:spPr>
            <a:xfrm>
              <a:off x="3715998" y="55089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3889836" y="55089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20" name="tx420"/>
            <p:cNvSpPr/>
            <p:nvPr/>
          </p:nvSpPr>
          <p:spPr>
            <a:xfrm>
              <a:off x="4063673" y="548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1" name="tx421"/>
            <p:cNvSpPr/>
            <p:nvPr/>
          </p:nvSpPr>
          <p:spPr>
            <a:xfrm>
              <a:off x="4237511" y="545881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22" name="tx422"/>
            <p:cNvSpPr/>
            <p:nvPr/>
          </p:nvSpPr>
          <p:spPr>
            <a:xfrm>
              <a:off x="4411348" y="54713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3" name="tx423"/>
            <p:cNvSpPr/>
            <p:nvPr/>
          </p:nvSpPr>
          <p:spPr>
            <a:xfrm>
              <a:off x="4585186" y="548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4" name="tx424"/>
            <p:cNvSpPr/>
            <p:nvPr/>
          </p:nvSpPr>
          <p:spPr>
            <a:xfrm>
              <a:off x="4759023" y="54839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5" name="rc425"/>
            <p:cNvSpPr/>
            <p:nvPr/>
          </p:nvSpPr>
          <p:spPr>
            <a:xfrm>
              <a:off x="4919585" y="874964"/>
              <a:ext cx="1338549" cy="758823"/>
            </a:xfrm>
            <a:prstGeom prst="rect">
              <a:avLst/>
            </a:prstGeom>
            <a:solidFill>
              <a:srgbClr val="EBEBEB">
                <a:alpha val="100000"/>
              </a:srgbClr>
            </a:solidFill>
          </p:spPr>
          <p:txBody>
            <a:bodyPr/>
            <a:lstStyle/>
            <a:p/>
          </p:txBody>
        </p:sp>
        <p:sp>
          <p:nvSpPr>
            <p:cNvPr id="426" name="pl426"/>
            <p:cNvSpPr/>
            <p:nvPr/>
          </p:nvSpPr>
          <p:spPr>
            <a:xfrm>
              <a:off x="4919585" y="134217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7" name="pl427"/>
            <p:cNvSpPr/>
            <p:nvPr/>
          </p:nvSpPr>
          <p:spPr>
            <a:xfrm>
              <a:off x="4919585" y="102861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28" name="pl428"/>
            <p:cNvSpPr/>
            <p:nvPr/>
          </p:nvSpPr>
          <p:spPr>
            <a:xfrm>
              <a:off x="4919585" y="149895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29" name="pl429"/>
            <p:cNvSpPr/>
            <p:nvPr/>
          </p:nvSpPr>
          <p:spPr>
            <a:xfrm>
              <a:off x="4919585" y="11853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30" name="pl430"/>
            <p:cNvSpPr/>
            <p:nvPr/>
          </p:nvSpPr>
          <p:spPr>
            <a:xfrm>
              <a:off x="498042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51542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532810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55019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5675778"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584961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023453"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19729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4980428" y="1448785"/>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439" name="pl439"/>
            <p:cNvSpPr/>
            <p:nvPr/>
          </p:nvSpPr>
          <p:spPr>
            <a:xfrm>
              <a:off x="4980428" y="1423700"/>
              <a:ext cx="1216862" cy="50170"/>
            </a:xfrm>
            <a:custGeom>
              <a:avLst/>
              <a:pathLst>
                <a:path w="1216862" h="50170">
                  <a:moveTo>
                    <a:pt x="0" y="50170"/>
                  </a:moveTo>
                  <a:lnTo>
                    <a:pt x="173837" y="37627"/>
                  </a:lnTo>
                  <a:lnTo>
                    <a:pt x="347675" y="12542"/>
                  </a:lnTo>
                  <a:lnTo>
                    <a:pt x="521512" y="12542"/>
                  </a:lnTo>
                  <a:lnTo>
                    <a:pt x="695350" y="25085"/>
                  </a:lnTo>
                  <a:lnTo>
                    <a:pt x="869187" y="12542"/>
                  </a:lnTo>
                  <a:lnTo>
                    <a:pt x="1043025" y="25085"/>
                  </a:lnTo>
                  <a:lnTo>
                    <a:pt x="1216862" y="0"/>
                  </a:lnTo>
                </a:path>
              </a:pathLst>
            </a:custGeom>
            <a:ln w="40651" cap="flat">
              <a:solidFill>
                <a:srgbClr val="BEBEBE">
                  <a:alpha val="69803"/>
                </a:srgbClr>
              </a:solidFill>
              <a:prstDash val="solid"/>
              <a:round/>
            </a:ln>
          </p:spPr>
          <p:txBody>
            <a:bodyPr/>
            <a:lstStyle/>
            <a:p/>
          </p:txBody>
        </p:sp>
        <p:sp>
          <p:nvSpPr>
            <p:cNvPr id="440" name="pl440"/>
            <p:cNvSpPr/>
            <p:nvPr/>
          </p:nvSpPr>
          <p:spPr>
            <a:xfrm>
              <a:off x="4980428" y="1423700"/>
              <a:ext cx="1216862" cy="50170"/>
            </a:xfrm>
            <a:custGeom>
              <a:avLst/>
              <a:pathLst>
                <a:path w="1216862" h="50170">
                  <a:moveTo>
                    <a:pt x="0" y="50170"/>
                  </a:moveTo>
                  <a:lnTo>
                    <a:pt x="173837" y="37627"/>
                  </a:lnTo>
                  <a:lnTo>
                    <a:pt x="347675" y="12542"/>
                  </a:lnTo>
                  <a:lnTo>
                    <a:pt x="521512" y="12542"/>
                  </a:lnTo>
                  <a:lnTo>
                    <a:pt x="695350" y="25085"/>
                  </a:lnTo>
                  <a:lnTo>
                    <a:pt x="869187" y="12542"/>
                  </a:lnTo>
                  <a:lnTo>
                    <a:pt x="1043025" y="25085"/>
                  </a:lnTo>
                  <a:lnTo>
                    <a:pt x="1216862" y="0"/>
                  </a:lnTo>
                </a:path>
              </a:pathLst>
            </a:custGeom>
            <a:ln w="35231" cap="flat">
              <a:solidFill>
                <a:srgbClr val="BEBEBE">
                  <a:alpha val="69803"/>
                </a:srgbClr>
              </a:solidFill>
              <a:prstDash val="solid"/>
              <a:round/>
            </a:ln>
          </p:spPr>
          <p:txBody>
            <a:bodyPr/>
            <a:lstStyle/>
            <a:p/>
          </p:txBody>
        </p:sp>
        <p:sp>
          <p:nvSpPr>
            <p:cNvPr id="441" name="pl441"/>
            <p:cNvSpPr/>
            <p:nvPr/>
          </p:nvSpPr>
          <p:spPr>
            <a:xfrm>
              <a:off x="4980428" y="1448785"/>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442" name="pl442"/>
            <p:cNvSpPr/>
            <p:nvPr/>
          </p:nvSpPr>
          <p:spPr>
            <a:xfrm>
              <a:off x="4980428" y="1423700"/>
              <a:ext cx="1216862" cy="50170"/>
            </a:xfrm>
            <a:custGeom>
              <a:avLst/>
              <a:pathLst>
                <a:path w="1216862" h="50170">
                  <a:moveTo>
                    <a:pt x="0" y="50170"/>
                  </a:moveTo>
                  <a:lnTo>
                    <a:pt x="173837" y="37627"/>
                  </a:lnTo>
                  <a:lnTo>
                    <a:pt x="347675" y="12542"/>
                  </a:lnTo>
                  <a:lnTo>
                    <a:pt x="521512" y="12542"/>
                  </a:lnTo>
                  <a:lnTo>
                    <a:pt x="695350" y="25085"/>
                  </a:lnTo>
                  <a:lnTo>
                    <a:pt x="869187" y="12542"/>
                  </a:lnTo>
                  <a:lnTo>
                    <a:pt x="1043025" y="25085"/>
                  </a:lnTo>
                  <a:lnTo>
                    <a:pt x="1216862" y="0"/>
                  </a:lnTo>
                </a:path>
              </a:pathLst>
            </a:custGeom>
            <a:ln w="40651" cap="flat">
              <a:solidFill>
                <a:srgbClr val="000000">
                  <a:alpha val="100000"/>
                </a:srgbClr>
              </a:solidFill>
              <a:prstDash val="solid"/>
              <a:round/>
            </a:ln>
          </p:spPr>
          <p:txBody>
            <a:bodyPr/>
            <a:lstStyle/>
            <a:p/>
          </p:txBody>
        </p:sp>
        <p:sp>
          <p:nvSpPr>
            <p:cNvPr id="443" name="pl443"/>
            <p:cNvSpPr/>
            <p:nvPr/>
          </p:nvSpPr>
          <p:spPr>
            <a:xfrm>
              <a:off x="4980428" y="1423700"/>
              <a:ext cx="1216862" cy="50170"/>
            </a:xfrm>
            <a:custGeom>
              <a:avLst/>
              <a:pathLst>
                <a:path w="1216862" h="50170">
                  <a:moveTo>
                    <a:pt x="0" y="50170"/>
                  </a:moveTo>
                  <a:lnTo>
                    <a:pt x="173837" y="37627"/>
                  </a:lnTo>
                  <a:lnTo>
                    <a:pt x="347675" y="12542"/>
                  </a:lnTo>
                  <a:lnTo>
                    <a:pt x="521512" y="12542"/>
                  </a:lnTo>
                  <a:lnTo>
                    <a:pt x="695350" y="25085"/>
                  </a:lnTo>
                  <a:lnTo>
                    <a:pt x="869187" y="12542"/>
                  </a:lnTo>
                  <a:lnTo>
                    <a:pt x="1043025" y="25085"/>
                  </a:lnTo>
                  <a:lnTo>
                    <a:pt x="1216862" y="0"/>
                  </a:lnTo>
                </a:path>
              </a:pathLst>
            </a:custGeom>
            <a:ln w="35231" cap="flat">
              <a:solidFill>
                <a:srgbClr val="F26A21">
                  <a:alpha val="100000"/>
                </a:srgbClr>
              </a:solidFill>
              <a:prstDash val="solid"/>
              <a:round/>
            </a:ln>
          </p:spPr>
          <p:txBody>
            <a:bodyPr/>
            <a:lstStyle/>
            <a:p/>
          </p:txBody>
        </p:sp>
        <p:sp>
          <p:nvSpPr>
            <p:cNvPr id="444" name="pl444"/>
            <p:cNvSpPr/>
            <p:nvPr/>
          </p:nvSpPr>
          <p:spPr>
            <a:xfrm>
              <a:off x="4919585" y="1498955"/>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45" name="tx445"/>
            <p:cNvSpPr/>
            <p:nvPr/>
          </p:nvSpPr>
          <p:spPr>
            <a:xfrm>
              <a:off x="4950299" y="1310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46" name="tx446"/>
            <p:cNvSpPr/>
            <p:nvPr/>
          </p:nvSpPr>
          <p:spPr>
            <a:xfrm>
              <a:off x="5124136" y="12982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47" name="tx447"/>
            <p:cNvSpPr/>
            <p:nvPr/>
          </p:nvSpPr>
          <p:spPr>
            <a:xfrm>
              <a:off x="5297974" y="12732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48" name="tx448"/>
            <p:cNvSpPr/>
            <p:nvPr/>
          </p:nvSpPr>
          <p:spPr>
            <a:xfrm>
              <a:off x="5471811" y="12732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49" name="tx449"/>
            <p:cNvSpPr/>
            <p:nvPr/>
          </p:nvSpPr>
          <p:spPr>
            <a:xfrm>
              <a:off x="5645649" y="12857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0" name="tx450"/>
            <p:cNvSpPr/>
            <p:nvPr/>
          </p:nvSpPr>
          <p:spPr>
            <a:xfrm>
              <a:off x="5819486" y="12732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51" name="tx451"/>
            <p:cNvSpPr/>
            <p:nvPr/>
          </p:nvSpPr>
          <p:spPr>
            <a:xfrm>
              <a:off x="5993324" y="12857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52" name="tx452"/>
            <p:cNvSpPr/>
            <p:nvPr/>
          </p:nvSpPr>
          <p:spPr>
            <a:xfrm>
              <a:off x="6167162" y="126067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53" name="rc453"/>
            <p:cNvSpPr/>
            <p:nvPr/>
          </p:nvSpPr>
          <p:spPr>
            <a:xfrm>
              <a:off x="4919585" y="1918229"/>
              <a:ext cx="1338549" cy="758823"/>
            </a:xfrm>
            <a:prstGeom prst="rect">
              <a:avLst/>
            </a:prstGeom>
            <a:solidFill>
              <a:srgbClr val="EBEBEB">
                <a:alpha val="100000"/>
              </a:srgbClr>
            </a:solidFill>
          </p:spPr>
          <p:txBody>
            <a:bodyPr/>
            <a:lstStyle/>
            <a:p/>
          </p:txBody>
        </p:sp>
        <p:sp>
          <p:nvSpPr>
            <p:cNvPr id="454" name="pl454"/>
            <p:cNvSpPr/>
            <p:nvPr/>
          </p:nvSpPr>
          <p:spPr>
            <a:xfrm>
              <a:off x="4919585" y="238543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5" name="pl455"/>
            <p:cNvSpPr/>
            <p:nvPr/>
          </p:nvSpPr>
          <p:spPr>
            <a:xfrm>
              <a:off x="4919585" y="207187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56" name="pl456"/>
            <p:cNvSpPr/>
            <p:nvPr/>
          </p:nvSpPr>
          <p:spPr>
            <a:xfrm>
              <a:off x="4919585" y="254222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57" name="pl457"/>
            <p:cNvSpPr/>
            <p:nvPr/>
          </p:nvSpPr>
          <p:spPr>
            <a:xfrm>
              <a:off x="4919585" y="22286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58" name="pl458"/>
            <p:cNvSpPr/>
            <p:nvPr/>
          </p:nvSpPr>
          <p:spPr>
            <a:xfrm>
              <a:off x="498042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51542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532810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55019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5675778"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584961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023453"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19729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4980428" y="249205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467" name="pl467"/>
            <p:cNvSpPr/>
            <p:nvPr/>
          </p:nvSpPr>
          <p:spPr>
            <a:xfrm>
              <a:off x="4980428" y="2441880"/>
              <a:ext cx="1216862" cy="62712"/>
            </a:xfrm>
            <a:custGeom>
              <a:avLst/>
              <a:pathLst>
                <a:path w="1216862" h="62712">
                  <a:moveTo>
                    <a:pt x="0" y="0"/>
                  </a:moveTo>
                  <a:lnTo>
                    <a:pt x="173837" y="12542"/>
                  </a:lnTo>
                  <a:lnTo>
                    <a:pt x="347675" y="37627"/>
                  </a:lnTo>
                  <a:lnTo>
                    <a:pt x="521512" y="37627"/>
                  </a:lnTo>
                  <a:lnTo>
                    <a:pt x="695350" y="50170"/>
                  </a:lnTo>
                  <a:lnTo>
                    <a:pt x="869187" y="50170"/>
                  </a:lnTo>
                  <a:lnTo>
                    <a:pt x="1043025" y="50170"/>
                  </a:lnTo>
                  <a:lnTo>
                    <a:pt x="1216862" y="62712"/>
                  </a:lnTo>
                </a:path>
              </a:pathLst>
            </a:custGeom>
            <a:ln w="40651" cap="flat">
              <a:solidFill>
                <a:srgbClr val="BEBEBE">
                  <a:alpha val="69803"/>
                </a:srgbClr>
              </a:solidFill>
              <a:prstDash val="solid"/>
              <a:round/>
            </a:ln>
          </p:spPr>
          <p:txBody>
            <a:bodyPr/>
            <a:lstStyle/>
            <a:p/>
          </p:txBody>
        </p:sp>
        <p:sp>
          <p:nvSpPr>
            <p:cNvPr id="468" name="pl468"/>
            <p:cNvSpPr/>
            <p:nvPr/>
          </p:nvSpPr>
          <p:spPr>
            <a:xfrm>
              <a:off x="4980428" y="2441880"/>
              <a:ext cx="1216862" cy="62712"/>
            </a:xfrm>
            <a:custGeom>
              <a:avLst/>
              <a:pathLst>
                <a:path w="1216862" h="62712">
                  <a:moveTo>
                    <a:pt x="0" y="0"/>
                  </a:moveTo>
                  <a:lnTo>
                    <a:pt x="173837" y="12542"/>
                  </a:lnTo>
                  <a:lnTo>
                    <a:pt x="347675" y="37627"/>
                  </a:lnTo>
                  <a:lnTo>
                    <a:pt x="521512" y="37627"/>
                  </a:lnTo>
                  <a:lnTo>
                    <a:pt x="695350" y="50170"/>
                  </a:lnTo>
                  <a:lnTo>
                    <a:pt x="869187" y="50170"/>
                  </a:lnTo>
                  <a:lnTo>
                    <a:pt x="1043025" y="50170"/>
                  </a:lnTo>
                  <a:lnTo>
                    <a:pt x="1216862" y="62712"/>
                  </a:lnTo>
                </a:path>
              </a:pathLst>
            </a:custGeom>
            <a:ln w="35231" cap="flat">
              <a:solidFill>
                <a:srgbClr val="BEBEBE">
                  <a:alpha val="69803"/>
                </a:srgbClr>
              </a:solidFill>
              <a:prstDash val="solid"/>
              <a:round/>
            </a:ln>
          </p:spPr>
          <p:txBody>
            <a:bodyPr/>
            <a:lstStyle/>
            <a:p/>
          </p:txBody>
        </p:sp>
        <p:sp>
          <p:nvSpPr>
            <p:cNvPr id="469" name="pl469"/>
            <p:cNvSpPr/>
            <p:nvPr/>
          </p:nvSpPr>
          <p:spPr>
            <a:xfrm>
              <a:off x="4980428" y="249205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470" name="pl470"/>
            <p:cNvSpPr/>
            <p:nvPr/>
          </p:nvSpPr>
          <p:spPr>
            <a:xfrm>
              <a:off x="4980428" y="2441880"/>
              <a:ext cx="1216862" cy="62712"/>
            </a:xfrm>
            <a:custGeom>
              <a:avLst/>
              <a:pathLst>
                <a:path w="1216862" h="62712">
                  <a:moveTo>
                    <a:pt x="0" y="0"/>
                  </a:moveTo>
                  <a:lnTo>
                    <a:pt x="173837" y="12542"/>
                  </a:lnTo>
                  <a:lnTo>
                    <a:pt x="347675" y="37627"/>
                  </a:lnTo>
                  <a:lnTo>
                    <a:pt x="521512" y="37627"/>
                  </a:lnTo>
                  <a:lnTo>
                    <a:pt x="695350" y="50170"/>
                  </a:lnTo>
                  <a:lnTo>
                    <a:pt x="869187" y="50170"/>
                  </a:lnTo>
                  <a:lnTo>
                    <a:pt x="1043025" y="50170"/>
                  </a:lnTo>
                  <a:lnTo>
                    <a:pt x="1216862" y="62712"/>
                  </a:lnTo>
                </a:path>
              </a:pathLst>
            </a:custGeom>
            <a:ln w="40651" cap="flat">
              <a:solidFill>
                <a:srgbClr val="000000">
                  <a:alpha val="100000"/>
                </a:srgbClr>
              </a:solidFill>
              <a:prstDash val="solid"/>
              <a:round/>
            </a:ln>
          </p:spPr>
          <p:txBody>
            <a:bodyPr/>
            <a:lstStyle/>
            <a:p/>
          </p:txBody>
        </p:sp>
        <p:sp>
          <p:nvSpPr>
            <p:cNvPr id="471" name="pl471"/>
            <p:cNvSpPr/>
            <p:nvPr/>
          </p:nvSpPr>
          <p:spPr>
            <a:xfrm>
              <a:off x="4980428" y="2441880"/>
              <a:ext cx="1216862" cy="62712"/>
            </a:xfrm>
            <a:custGeom>
              <a:avLst/>
              <a:pathLst>
                <a:path w="1216862" h="62712">
                  <a:moveTo>
                    <a:pt x="0" y="0"/>
                  </a:moveTo>
                  <a:lnTo>
                    <a:pt x="173837" y="12542"/>
                  </a:lnTo>
                  <a:lnTo>
                    <a:pt x="347675" y="37627"/>
                  </a:lnTo>
                  <a:lnTo>
                    <a:pt x="521512" y="37627"/>
                  </a:lnTo>
                  <a:lnTo>
                    <a:pt x="695350" y="50170"/>
                  </a:lnTo>
                  <a:lnTo>
                    <a:pt x="869187" y="50170"/>
                  </a:lnTo>
                  <a:lnTo>
                    <a:pt x="1043025" y="50170"/>
                  </a:lnTo>
                  <a:lnTo>
                    <a:pt x="1216862" y="62712"/>
                  </a:lnTo>
                </a:path>
              </a:pathLst>
            </a:custGeom>
            <a:ln w="35231" cap="flat">
              <a:solidFill>
                <a:srgbClr val="F26A21">
                  <a:alpha val="100000"/>
                </a:srgbClr>
              </a:solidFill>
              <a:prstDash val="solid"/>
              <a:round/>
            </a:ln>
          </p:spPr>
          <p:txBody>
            <a:bodyPr/>
            <a:lstStyle/>
            <a:p/>
          </p:txBody>
        </p:sp>
        <p:sp>
          <p:nvSpPr>
            <p:cNvPr id="472" name="pl472"/>
            <p:cNvSpPr/>
            <p:nvPr/>
          </p:nvSpPr>
          <p:spPr>
            <a:xfrm>
              <a:off x="4919585" y="254222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473" name="tx473"/>
            <p:cNvSpPr/>
            <p:nvPr/>
          </p:nvSpPr>
          <p:spPr>
            <a:xfrm>
              <a:off x="4950299" y="22788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74" name="tx474"/>
            <p:cNvSpPr/>
            <p:nvPr/>
          </p:nvSpPr>
          <p:spPr>
            <a:xfrm>
              <a:off x="5124136" y="229139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75" name="tx475"/>
            <p:cNvSpPr/>
            <p:nvPr/>
          </p:nvSpPr>
          <p:spPr>
            <a:xfrm>
              <a:off x="5297974" y="2316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76" name="tx476"/>
            <p:cNvSpPr/>
            <p:nvPr/>
          </p:nvSpPr>
          <p:spPr>
            <a:xfrm>
              <a:off x="5471811" y="2316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77" name="tx477"/>
            <p:cNvSpPr/>
            <p:nvPr/>
          </p:nvSpPr>
          <p:spPr>
            <a:xfrm>
              <a:off x="5645649" y="23290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8" name="tx478"/>
            <p:cNvSpPr/>
            <p:nvPr/>
          </p:nvSpPr>
          <p:spPr>
            <a:xfrm>
              <a:off x="5819486" y="23290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79" name="tx479"/>
            <p:cNvSpPr/>
            <p:nvPr/>
          </p:nvSpPr>
          <p:spPr>
            <a:xfrm>
              <a:off x="5993324" y="23290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80" name="tx480"/>
            <p:cNvSpPr/>
            <p:nvPr/>
          </p:nvSpPr>
          <p:spPr>
            <a:xfrm>
              <a:off x="6167162" y="234156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81" name="rc481"/>
            <p:cNvSpPr/>
            <p:nvPr/>
          </p:nvSpPr>
          <p:spPr>
            <a:xfrm>
              <a:off x="4919585" y="2961495"/>
              <a:ext cx="1338549" cy="758823"/>
            </a:xfrm>
            <a:prstGeom prst="rect">
              <a:avLst/>
            </a:prstGeom>
            <a:solidFill>
              <a:srgbClr val="EBEBEB">
                <a:alpha val="100000"/>
              </a:srgbClr>
            </a:solidFill>
          </p:spPr>
          <p:txBody>
            <a:bodyPr/>
            <a:lstStyle/>
            <a:p/>
          </p:txBody>
        </p:sp>
        <p:sp>
          <p:nvSpPr>
            <p:cNvPr id="482" name="pl482"/>
            <p:cNvSpPr/>
            <p:nvPr/>
          </p:nvSpPr>
          <p:spPr>
            <a:xfrm>
              <a:off x="4919585" y="342870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3" name="pl483"/>
            <p:cNvSpPr/>
            <p:nvPr/>
          </p:nvSpPr>
          <p:spPr>
            <a:xfrm>
              <a:off x="4919585" y="311514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484" name="pl484"/>
            <p:cNvSpPr/>
            <p:nvPr/>
          </p:nvSpPr>
          <p:spPr>
            <a:xfrm>
              <a:off x="4919585" y="358548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85" name="pl485"/>
            <p:cNvSpPr/>
            <p:nvPr/>
          </p:nvSpPr>
          <p:spPr>
            <a:xfrm>
              <a:off x="4919585" y="327192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486" name="pl486"/>
            <p:cNvSpPr/>
            <p:nvPr/>
          </p:nvSpPr>
          <p:spPr>
            <a:xfrm>
              <a:off x="498042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1542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532810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55019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5675778"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584961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6023453"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619729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4980428" y="3535316"/>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495" name="pl495"/>
            <p:cNvSpPr/>
            <p:nvPr/>
          </p:nvSpPr>
          <p:spPr>
            <a:xfrm>
              <a:off x="4980428" y="3547858"/>
              <a:ext cx="1216862" cy="50170"/>
            </a:xfrm>
            <a:custGeom>
              <a:avLst/>
              <a:pathLst>
                <a:path w="1216862" h="50170">
                  <a:moveTo>
                    <a:pt x="0" y="50170"/>
                  </a:moveTo>
                  <a:lnTo>
                    <a:pt x="173837" y="37627"/>
                  </a:lnTo>
                  <a:lnTo>
                    <a:pt x="347675" y="37627"/>
                  </a:lnTo>
                  <a:lnTo>
                    <a:pt x="521512" y="50170"/>
                  </a:lnTo>
                  <a:lnTo>
                    <a:pt x="695350" y="0"/>
                  </a:lnTo>
                  <a:lnTo>
                    <a:pt x="869187" y="50170"/>
                  </a:lnTo>
                  <a:lnTo>
                    <a:pt x="1043025" y="25085"/>
                  </a:lnTo>
                  <a:lnTo>
                    <a:pt x="1216862" y="37627"/>
                  </a:lnTo>
                </a:path>
              </a:pathLst>
            </a:custGeom>
            <a:ln w="40651" cap="flat">
              <a:solidFill>
                <a:srgbClr val="BEBEBE">
                  <a:alpha val="69803"/>
                </a:srgbClr>
              </a:solidFill>
              <a:prstDash val="solid"/>
              <a:round/>
            </a:ln>
          </p:spPr>
          <p:txBody>
            <a:bodyPr/>
            <a:lstStyle/>
            <a:p/>
          </p:txBody>
        </p:sp>
        <p:sp>
          <p:nvSpPr>
            <p:cNvPr id="496" name="pl496"/>
            <p:cNvSpPr/>
            <p:nvPr/>
          </p:nvSpPr>
          <p:spPr>
            <a:xfrm>
              <a:off x="4980428" y="3547858"/>
              <a:ext cx="1216862" cy="50170"/>
            </a:xfrm>
            <a:custGeom>
              <a:avLst/>
              <a:pathLst>
                <a:path w="1216862" h="50170">
                  <a:moveTo>
                    <a:pt x="0" y="50170"/>
                  </a:moveTo>
                  <a:lnTo>
                    <a:pt x="173837" y="37627"/>
                  </a:lnTo>
                  <a:lnTo>
                    <a:pt x="347675" y="37627"/>
                  </a:lnTo>
                  <a:lnTo>
                    <a:pt x="521512" y="50170"/>
                  </a:lnTo>
                  <a:lnTo>
                    <a:pt x="695350" y="0"/>
                  </a:lnTo>
                  <a:lnTo>
                    <a:pt x="869187" y="50170"/>
                  </a:lnTo>
                  <a:lnTo>
                    <a:pt x="1043025" y="25085"/>
                  </a:lnTo>
                  <a:lnTo>
                    <a:pt x="1216862" y="37627"/>
                  </a:lnTo>
                </a:path>
              </a:pathLst>
            </a:custGeom>
            <a:ln w="35231" cap="flat">
              <a:solidFill>
                <a:srgbClr val="BEBEBE">
                  <a:alpha val="69803"/>
                </a:srgbClr>
              </a:solidFill>
              <a:prstDash val="solid"/>
              <a:round/>
            </a:ln>
          </p:spPr>
          <p:txBody>
            <a:bodyPr/>
            <a:lstStyle/>
            <a:p/>
          </p:txBody>
        </p:sp>
        <p:sp>
          <p:nvSpPr>
            <p:cNvPr id="497" name="pl497"/>
            <p:cNvSpPr/>
            <p:nvPr/>
          </p:nvSpPr>
          <p:spPr>
            <a:xfrm>
              <a:off x="4980428" y="3535316"/>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498" name="pl498"/>
            <p:cNvSpPr/>
            <p:nvPr/>
          </p:nvSpPr>
          <p:spPr>
            <a:xfrm>
              <a:off x="4980428" y="3547858"/>
              <a:ext cx="1216862" cy="50170"/>
            </a:xfrm>
            <a:custGeom>
              <a:avLst/>
              <a:pathLst>
                <a:path w="1216862" h="50170">
                  <a:moveTo>
                    <a:pt x="0" y="50170"/>
                  </a:moveTo>
                  <a:lnTo>
                    <a:pt x="173837" y="37627"/>
                  </a:lnTo>
                  <a:lnTo>
                    <a:pt x="347675" y="37627"/>
                  </a:lnTo>
                  <a:lnTo>
                    <a:pt x="521512" y="50170"/>
                  </a:lnTo>
                  <a:lnTo>
                    <a:pt x="695350" y="0"/>
                  </a:lnTo>
                  <a:lnTo>
                    <a:pt x="869187" y="50170"/>
                  </a:lnTo>
                  <a:lnTo>
                    <a:pt x="1043025" y="25085"/>
                  </a:lnTo>
                  <a:lnTo>
                    <a:pt x="1216862" y="37627"/>
                  </a:lnTo>
                </a:path>
              </a:pathLst>
            </a:custGeom>
            <a:ln w="40651" cap="flat">
              <a:solidFill>
                <a:srgbClr val="000000">
                  <a:alpha val="100000"/>
                </a:srgbClr>
              </a:solidFill>
              <a:prstDash val="solid"/>
              <a:round/>
            </a:ln>
          </p:spPr>
          <p:txBody>
            <a:bodyPr/>
            <a:lstStyle/>
            <a:p/>
          </p:txBody>
        </p:sp>
        <p:sp>
          <p:nvSpPr>
            <p:cNvPr id="499" name="pl499"/>
            <p:cNvSpPr/>
            <p:nvPr/>
          </p:nvSpPr>
          <p:spPr>
            <a:xfrm>
              <a:off x="4980428" y="3547858"/>
              <a:ext cx="1216862" cy="50170"/>
            </a:xfrm>
            <a:custGeom>
              <a:avLst/>
              <a:pathLst>
                <a:path w="1216862" h="50170">
                  <a:moveTo>
                    <a:pt x="0" y="50170"/>
                  </a:moveTo>
                  <a:lnTo>
                    <a:pt x="173837" y="37627"/>
                  </a:lnTo>
                  <a:lnTo>
                    <a:pt x="347675" y="37627"/>
                  </a:lnTo>
                  <a:lnTo>
                    <a:pt x="521512" y="50170"/>
                  </a:lnTo>
                  <a:lnTo>
                    <a:pt x="695350" y="0"/>
                  </a:lnTo>
                  <a:lnTo>
                    <a:pt x="869187" y="50170"/>
                  </a:lnTo>
                  <a:lnTo>
                    <a:pt x="1043025" y="25085"/>
                  </a:lnTo>
                  <a:lnTo>
                    <a:pt x="1216862" y="37627"/>
                  </a:lnTo>
                </a:path>
              </a:pathLst>
            </a:custGeom>
            <a:ln w="35231" cap="flat">
              <a:solidFill>
                <a:srgbClr val="F26A21">
                  <a:alpha val="100000"/>
                </a:srgbClr>
              </a:solidFill>
              <a:prstDash val="solid"/>
              <a:round/>
            </a:ln>
          </p:spPr>
          <p:txBody>
            <a:bodyPr/>
            <a:lstStyle/>
            <a:p/>
          </p:txBody>
        </p:sp>
        <p:sp>
          <p:nvSpPr>
            <p:cNvPr id="500" name="pl500"/>
            <p:cNvSpPr/>
            <p:nvPr/>
          </p:nvSpPr>
          <p:spPr>
            <a:xfrm>
              <a:off x="4919585" y="358548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01" name="tx501"/>
            <p:cNvSpPr/>
            <p:nvPr/>
          </p:nvSpPr>
          <p:spPr>
            <a:xfrm>
              <a:off x="4932239" y="34350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2" name="tx502"/>
            <p:cNvSpPr/>
            <p:nvPr/>
          </p:nvSpPr>
          <p:spPr>
            <a:xfrm>
              <a:off x="5124136"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3" name="tx503"/>
            <p:cNvSpPr/>
            <p:nvPr/>
          </p:nvSpPr>
          <p:spPr>
            <a:xfrm>
              <a:off x="5297974"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4" name="tx504"/>
            <p:cNvSpPr/>
            <p:nvPr/>
          </p:nvSpPr>
          <p:spPr>
            <a:xfrm>
              <a:off x="5453752" y="34350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5" name="tx505"/>
            <p:cNvSpPr/>
            <p:nvPr/>
          </p:nvSpPr>
          <p:spPr>
            <a:xfrm>
              <a:off x="5645649" y="3384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06" name="tx506"/>
            <p:cNvSpPr/>
            <p:nvPr/>
          </p:nvSpPr>
          <p:spPr>
            <a:xfrm>
              <a:off x="5801427" y="343500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7" name="tx507"/>
            <p:cNvSpPr/>
            <p:nvPr/>
          </p:nvSpPr>
          <p:spPr>
            <a:xfrm>
              <a:off x="5993324" y="340991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8" name="tx508"/>
            <p:cNvSpPr/>
            <p:nvPr/>
          </p:nvSpPr>
          <p:spPr>
            <a:xfrm>
              <a:off x="6167162"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9" name="rc509"/>
            <p:cNvSpPr/>
            <p:nvPr/>
          </p:nvSpPr>
          <p:spPr>
            <a:xfrm>
              <a:off x="4919585" y="4004760"/>
              <a:ext cx="1338549" cy="758823"/>
            </a:xfrm>
            <a:prstGeom prst="rect">
              <a:avLst/>
            </a:prstGeom>
            <a:solidFill>
              <a:srgbClr val="EBEBEB">
                <a:alpha val="100000"/>
              </a:srgbClr>
            </a:solidFill>
          </p:spPr>
          <p:txBody>
            <a:bodyPr/>
            <a:lstStyle/>
            <a:p/>
          </p:txBody>
        </p:sp>
        <p:sp>
          <p:nvSpPr>
            <p:cNvPr id="510" name="pl510"/>
            <p:cNvSpPr/>
            <p:nvPr/>
          </p:nvSpPr>
          <p:spPr>
            <a:xfrm>
              <a:off x="4919585" y="447197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1" name="pl511"/>
            <p:cNvSpPr/>
            <p:nvPr/>
          </p:nvSpPr>
          <p:spPr>
            <a:xfrm>
              <a:off x="4919585" y="415840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12" name="pl512"/>
            <p:cNvSpPr/>
            <p:nvPr/>
          </p:nvSpPr>
          <p:spPr>
            <a:xfrm>
              <a:off x="4919585" y="462875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13" name="pl513"/>
            <p:cNvSpPr/>
            <p:nvPr/>
          </p:nvSpPr>
          <p:spPr>
            <a:xfrm>
              <a:off x="4919585" y="431518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14" name="pl514"/>
            <p:cNvSpPr/>
            <p:nvPr/>
          </p:nvSpPr>
          <p:spPr>
            <a:xfrm>
              <a:off x="498042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51542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532810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55019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5675778"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584961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6023453"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619729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4980428" y="457858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523" name="pl523"/>
            <p:cNvSpPr/>
            <p:nvPr/>
          </p:nvSpPr>
          <p:spPr>
            <a:xfrm>
              <a:off x="4980428" y="4352816"/>
              <a:ext cx="1216862" cy="301021"/>
            </a:xfrm>
            <a:custGeom>
              <a:avLst/>
              <a:pathLst>
                <a:path w="1216862" h="301021">
                  <a:moveTo>
                    <a:pt x="0" y="225765"/>
                  </a:moveTo>
                  <a:lnTo>
                    <a:pt x="173837" y="301021"/>
                  </a:lnTo>
                  <a:lnTo>
                    <a:pt x="347675" y="275935"/>
                  </a:lnTo>
                  <a:lnTo>
                    <a:pt x="521512" y="137967"/>
                  </a:lnTo>
                  <a:lnTo>
                    <a:pt x="695350" y="188138"/>
                  </a:lnTo>
                  <a:lnTo>
                    <a:pt x="869187" y="150510"/>
                  </a:lnTo>
                  <a:lnTo>
                    <a:pt x="1043025" y="0"/>
                  </a:lnTo>
                  <a:lnTo>
                    <a:pt x="1216862" y="0"/>
                  </a:lnTo>
                </a:path>
              </a:pathLst>
            </a:custGeom>
            <a:ln w="40651" cap="flat">
              <a:solidFill>
                <a:srgbClr val="BEBEBE">
                  <a:alpha val="69803"/>
                </a:srgbClr>
              </a:solidFill>
              <a:prstDash val="solid"/>
              <a:round/>
            </a:ln>
          </p:spPr>
          <p:txBody>
            <a:bodyPr/>
            <a:lstStyle/>
            <a:p/>
          </p:txBody>
        </p:sp>
        <p:sp>
          <p:nvSpPr>
            <p:cNvPr id="524" name="pl524"/>
            <p:cNvSpPr/>
            <p:nvPr/>
          </p:nvSpPr>
          <p:spPr>
            <a:xfrm>
              <a:off x="4980428" y="4352816"/>
              <a:ext cx="1216862" cy="301021"/>
            </a:xfrm>
            <a:custGeom>
              <a:avLst/>
              <a:pathLst>
                <a:path w="1216862" h="301021">
                  <a:moveTo>
                    <a:pt x="0" y="225765"/>
                  </a:moveTo>
                  <a:lnTo>
                    <a:pt x="173837" y="301021"/>
                  </a:lnTo>
                  <a:lnTo>
                    <a:pt x="347675" y="275935"/>
                  </a:lnTo>
                  <a:lnTo>
                    <a:pt x="521512" y="137967"/>
                  </a:lnTo>
                  <a:lnTo>
                    <a:pt x="695350" y="188138"/>
                  </a:lnTo>
                  <a:lnTo>
                    <a:pt x="869187" y="150510"/>
                  </a:lnTo>
                  <a:lnTo>
                    <a:pt x="1043025" y="0"/>
                  </a:lnTo>
                  <a:lnTo>
                    <a:pt x="1216862" y="0"/>
                  </a:lnTo>
                </a:path>
              </a:pathLst>
            </a:custGeom>
            <a:ln w="35231" cap="flat">
              <a:solidFill>
                <a:srgbClr val="BEBEBE">
                  <a:alpha val="69803"/>
                </a:srgbClr>
              </a:solidFill>
              <a:prstDash val="solid"/>
              <a:round/>
            </a:ln>
          </p:spPr>
          <p:txBody>
            <a:bodyPr/>
            <a:lstStyle/>
            <a:p/>
          </p:txBody>
        </p:sp>
        <p:sp>
          <p:nvSpPr>
            <p:cNvPr id="525" name="pl525"/>
            <p:cNvSpPr/>
            <p:nvPr/>
          </p:nvSpPr>
          <p:spPr>
            <a:xfrm>
              <a:off x="4980428" y="457858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526" name="pl526"/>
            <p:cNvSpPr/>
            <p:nvPr/>
          </p:nvSpPr>
          <p:spPr>
            <a:xfrm>
              <a:off x="4980428" y="4352816"/>
              <a:ext cx="1216862" cy="301021"/>
            </a:xfrm>
            <a:custGeom>
              <a:avLst/>
              <a:pathLst>
                <a:path w="1216862" h="301021">
                  <a:moveTo>
                    <a:pt x="0" y="225765"/>
                  </a:moveTo>
                  <a:lnTo>
                    <a:pt x="173837" y="301021"/>
                  </a:lnTo>
                  <a:lnTo>
                    <a:pt x="347675" y="275935"/>
                  </a:lnTo>
                  <a:lnTo>
                    <a:pt x="521512" y="137967"/>
                  </a:lnTo>
                  <a:lnTo>
                    <a:pt x="695350" y="188138"/>
                  </a:lnTo>
                  <a:lnTo>
                    <a:pt x="869187" y="150510"/>
                  </a:lnTo>
                  <a:lnTo>
                    <a:pt x="1043025" y="0"/>
                  </a:lnTo>
                  <a:lnTo>
                    <a:pt x="1216862" y="0"/>
                  </a:lnTo>
                </a:path>
              </a:pathLst>
            </a:custGeom>
            <a:ln w="40651" cap="flat">
              <a:solidFill>
                <a:srgbClr val="000000">
                  <a:alpha val="100000"/>
                </a:srgbClr>
              </a:solidFill>
              <a:prstDash val="solid"/>
              <a:round/>
            </a:ln>
          </p:spPr>
          <p:txBody>
            <a:bodyPr/>
            <a:lstStyle/>
            <a:p/>
          </p:txBody>
        </p:sp>
        <p:sp>
          <p:nvSpPr>
            <p:cNvPr id="527" name="pl527"/>
            <p:cNvSpPr/>
            <p:nvPr/>
          </p:nvSpPr>
          <p:spPr>
            <a:xfrm>
              <a:off x="4980428" y="4352816"/>
              <a:ext cx="1216862" cy="301021"/>
            </a:xfrm>
            <a:custGeom>
              <a:avLst/>
              <a:pathLst>
                <a:path w="1216862" h="301021">
                  <a:moveTo>
                    <a:pt x="0" y="225765"/>
                  </a:moveTo>
                  <a:lnTo>
                    <a:pt x="173837" y="301021"/>
                  </a:lnTo>
                  <a:lnTo>
                    <a:pt x="347675" y="275935"/>
                  </a:lnTo>
                  <a:lnTo>
                    <a:pt x="521512" y="137967"/>
                  </a:lnTo>
                  <a:lnTo>
                    <a:pt x="695350" y="188138"/>
                  </a:lnTo>
                  <a:lnTo>
                    <a:pt x="869187" y="150510"/>
                  </a:lnTo>
                  <a:lnTo>
                    <a:pt x="1043025" y="0"/>
                  </a:lnTo>
                  <a:lnTo>
                    <a:pt x="1216862" y="0"/>
                  </a:lnTo>
                </a:path>
              </a:pathLst>
            </a:custGeom>
            <a:ln w="35231" cap="flat">
              <a:solidFill>
                <a:srgbClr val="F26A21">
                  <a:alpha val="100000"/>
                </a:srgbClr>
              </a:solidFill>
              <a:prstDash val="solid"/>
              <a:round/>
            </a:ln>
          </p:spPr>
          <p:txBody>
            <a:bodyPr/>
            <a:lstStyle/>
            <a:p/>
          </p:txBody>
        </p:sp>
        <p:sp>
          <p:nvSpPr>
            <p:cNvPr id="528" name="pl528"/>
            <p:cNvSpPr/>
            <p:nvPr/>
          </p:nvSpPr>
          <p:spPr>
            <a:xfrm>
              <a:off x="4919585" y="462875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29" name="tx529"/>
            <p:cNvSpPr/>
            <p:nvPr/>
          </p:nvSpPr>
          <p:spPr>
            <a:xfrm>
              <a:off x="4950299" y="4415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0" name="tx530"/>
            <p:cNvSpPr/>
            <p:nvPr/>
          </p:nvSpPr>
          <p:spPr>
            <a:xfrm>
              <a:off x="5106077" y="44908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1" name="tx531"/>
            <p:cNvSpPr/>
            <p:nvPr/>
          </p:nvSpPr>
          <p:spPr>
            <a:xfrm>
              <a:off x="5297974" y="446572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2" name="tx532"/>
            <p:cNvSpPr/>
            <p:nvPr/>
          </p:nvSpPr>
          <p:spPr>
            <a:xfrm>
              <a:off x="5445705" y="4327755"/>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533" name="tx533"/>
            <p:cNvSpPr/>
            <p:nvPr/>
          </p:nvSpPr>
          <p:spPr>
            <a:xfrm>
              <a:off x="5645649" y="43779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34" name="tx534"/>
            <p:cNvSpPr/>
            <p:nvPr/>
          </p:nvSpPr>
          <p:spPr>
            <a:xfrm>
              <a:off x="5789357" y="43402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535" name="tx535"/>
            <p:cNvSpPr/>
            <p:nvPr/>
          </p:nvSpPr>
          <p:spPr>
            <a:xfrm>
              <a:off x="5963195" y="4189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36" name="tx536"/>
            <p:cNvSpPr/>
            <p:nvPr/>
          </p:nvSpPr>
          <p:spPr>
            <a:xfrm>
              <a:off x="6137032" y="41897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537" name="rc537"/>
            <p:cNvSpPr/>
            <p:nvPr/>
          </p:nvSpPr>
          <p:spPr>
            <a:xfrm>
              <a:off x="6327723" y="874964"/>
              <a:ext cx="1338549" cy="758823"/>
            </a:xfrm>
            <a:prstGeom prst="rect">
              <a:avLst/>
            </a:prstGeom>
            <a:solidFill>
              <a:srgbClr val="EBEBEB">
                <a:alpha val="100000"/>
              </a:srgbClr>
            </a:solidFill>
          </p:spPr>
          <p:txBody>
            <a:bodyPr/>
            <a:lstStyle/>
            <a:p/>
          </p:txBody>
        </p:sp>
        <p:sp>
          <p:nvSpPr>
            <p:cNvPr id="538" name="pl538"/>
            <p:cNvSpPr/>
            <p:nvPr/>
          </p:nvSpPr>
          <p:spPr>
            <a:xfrm>
              <a:off x="6327723" y="134217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39" name="pl539"/>
            <p:cNvSpPr/>
            <p:nvPr/>
          </p:nvSpPr>
          <p:spPr>
            <a:xfrm>
              <a:off x="6327723" y="102861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40" name="pl540"/>
            <p:cNvSpPr/>
            <p:nvPr/>
          </p:nvSpPr>
          <p:spPr>
            <a:xfrm>
              <a:off x="6327723" y="149895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41" name="pl541"/>
            <p:cNvSpPr/>
            <p:nvPr/>
          </p:nvSpPr>
          <p:spPr>
            <a:xfrm>
              <a:off x="6327723" y="11853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42" name="pl542"/>
            <p:cNvSpPr/>
            <p:nvPr/>
          </p:nvSpPr>
          <p:spPr>
            <a:xfrm>
              <a:off x="6388566"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656240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6736241"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691007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708391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725775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743159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605429"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6388566" y="1448785"/>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551" name="pl551"/>
            <p:cNvSpPr/>
            <p:nvPr/>
          </p:nvSpPr>
          <p:spPr>
            <a:xfrm>
              <a:off x="6388566" y="1285732"/>
              <a:ext cx="1216862" cy="213223"/>
            </a:xfrm>
            <a:custGeom>
              <a:avLst/>
              <a:pathLst>
                <a:path w="1216862" h="213223">
                  <a:moveTo>
                    <a:pt x="0" y="100340"/>
                  </a:moveTo>
                  <a:lnTo>
                    <a:pt x="173837" y="50170"/>
                  </a:lnTo>
                  <a:lnTo>
                    <a:pt x="347675" y="50170"/>
                  </a:lnTo>
                  <a:lnTo>
                    <a:pt x="521512" y="50170"/>
                  </a:lnTo>
                  <a:lnTo>
                    <a:pt x="695350" y="25085"/>
                  </a:lnTo>
                  <a:lnTo>
                    <a:pt x="869187" y="0"/>
                  </a:lnTo>
                  <a:lnTo>
                    <a:pt x="1043025" y="213223"/>
                  </a:lnTo>
                  <a:lnTo>
                    <a:pt x="1216862" y="112882"/>
                  </a:lnTo>
                </a:path>
              </a:pathLst>
            </a:custGeom>
            <a:ln w="40651" cap="flat">
              <a:solidFill>
                <a:srgbClr val="BEBEBE">
                  <a:alpha val="69803"/>
                </a:srgbClr>
              </a:solidFill>
              <a:prstDash val="solid"/>
              <a:round/>
            </a:ln>
          </p:spPr>
          <p:txBody>
            <a:bodyPr/>
            <a:lstStyle/>
            <a:p/>
          </p:txBody>
        </p:sp>
        <p:sp>
          <p:nvSpPr>
            <p:cNvPr id="552" name="pl552"/>
            <p:cNvSpPr/>
            <p:nvPr/>
          </p:nvSpPr>
          <p:spPr>
            <a:xfrm>
              <a:off x="6388566" y="1285732"/>
              <a:ext cx="1216862" cy="213223"/>
            </a:xfrm>
            <a:custGeom>
              <a:avLst/>
              <a:pathLst>
                <a:path w="1216862" h="213223">
                  <a:moveTo>
                    <a:pt x="0" y="100340"/>
                  </a:moveTo>
                  <a:lnTo>
                    <a:pt x="173837" y="50170"/>
                  </a:lnTo>
                  <a:lnTo>
                    <a:pt x="347675" y="50170"/>
                  </a:lnTo>
                  <a:lnTo>
                    <a:pt x="521512" y="50170"/>
                  </a:lnTo>
                  <a:lnTo>
                    <a:pt x="695350" y="25085"/>
                  </a:lnTo>
                  <a:lnTo>
                    <a:pt x="869187" y="0"/>
                  </a:lnTo>
                  <a:lnTo>
                    <a:pt x="1043025" y="213223"/>
                  </a:lnTo>
                  <a:lnTo>
                    <a:pt x="1216862" y="112882"/>
                  </a:lnTo>
                </a:path>
              </a:pathLst>
            </a:custGeom>
            <a:ln w="35231" cap="flat">
              <a:solidFill>
                <a:srgbClr val="BEBEBE">
                  <a:alpha val="69803"/>
                </a:srgbClr>
              </a:solidFill>
              <a:prstDash val="solid"/>
              <a:round/>
            </a:ln>
          </p:spPr>
          <p:txBody>
            <a:bodyPr/>
            <a:lstStyle/>
            <a:p/>
          </p:txBody>
        </p:sp>
        <p:sp>
          <p:nvSpPr>
            <p:cNvPr id="553" name="pl553"/>
            <p:cNvSpPr/>
            <p:nvPr/>
          </p:nvSpPr>
          <p:spPr>
            <a:xfrm>
              <a:off x="6388566" y="1448785"/>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554" name="pl554"/>
            <p:cNvSpPr/>
            <p:nvPr/>
          </p:nvSpPr>
          <p:spPr>
            <a:xfrm>
              <a:off x="6388566" y="1285732"/>
              <a:ext cx="1216862" cy="213223"/>
            </a:xfrm>
            <a:custGeom>
              <a:avLst/>
              <a:pathLst>
                <a:path w="1216862" h="213223">
                  <a:moveTo>
                    <a:pt x="0" y="100340"/>
                  </a:moveTo>
                  <a:lnTo>
                    <a:pt x="173837" y="50170"/>
                  </a:lnTo>
                  <a:lnTo>
                    <a:pt x="347675" y="50170"/>
                  </a:lnTo>
                  <a:lnTo>
                    <a:pt x="521512" y="50170"/>
                  </a:lnTo>
                  <a:lnTo>
                    <a:pt x="695350" y="25085"/>
                  </a:lnTo>
                  <a:lnTo>
                    <a:pt x="869187" y="0"/>
                  </a:lnTo>
                  <a:lnTo>
                    <a:pt x="1043025" y="213223"/>
                  </a:lnTo>
                  <a:lnTo>
                    <a:pt x="1216862" y="112882"/>
                  </a:lnTo>
                </a:path>
              </a:pathLst>
            </a:custGeom>
            <a:ln w="40651" cap="flat">
              <a:solidFill>
                <a:srgbClr val="000000">
                  <a:alpha val="100000"/>
                </a:srgbClr>
              </a:solidFill>
              <a:prstDash val="solid"/>
              <a:round/>
            </a:ln>
          </p:spPr>
          <p:txBody>
            <a:bodyPr/>
            <a:lstStyle/>
            <a:p/>
          </p:txBody>
        </p:sp>
        <p:sp>
          <p:nvSpPr>
            <p:cNvPr id="555" name="pl555"/>
            <p:cNvSpPr/>
            <p:nvPr/>
          </p:nvSpPr>
          <p:spPr>
            <a:xfrm>
              <a:off x="6388566" y="1285732"/>
              <a:ext cx="1216862" cy="213223"/>
            </a:xfrm>
            <a:custGeom>
              <a:avLst/>
              <a:pathLst>
                <a:path w="1216862" h="213223">
                  <a:moveTo>
                    <a:pt x="0" y="100340"/>
                  </a:moveTo>
                  <a:lnTo>
                    <a:pt x="173837" y="50170"/>
                  </a:lnTo>
                  <a:lnTo>
                    <a:pt x="347675" y="50170"/>
                  </a:lnTo>
                  <a:lnTo>
                    <a:pt x="521512" y="50170"/>
                  </a:lnTo>
                  <a:lnTo>
                    <a:pt x="695350" y="25085"/>
                  </a:lnTo>
                  <a:lnTo>
                    <a:pt x="869187" y="0"/>
                  </a:lnTo>
                  <a:lnTo>
                    <a:pt x="1043025" y="213223"/>
                  </a:lnTo>
                  <a:lnTo>
                    <a:pt x="1216862" y="112882"/>
                  </a:lnTo>
                </a:path>
              </a:pathLst>
            </a:custGeom>
            <a:ln w="35231" cap="flat">
              <a:solidFill>
                <a:srgbClr val="F26A21">
                  <a:alpha val="100000"/>
                </a:srgbClr>
              </a:solidFill>
              <a:prstDash val="solid"/>
              <a:round/>
            </a:ln>
          </p:spPr>
          <p:txBody>
            <a:bodyPr/>
            <a:lstStyle/>
            <a:p/>
          </p:txBody>
        </p:sp>
        <p:sp>
          <p:nvSpPr>
            <p:cNvPr id="556" name="pl556"/>
            <p:cNvSpPr/>
            <p:nvPr/>
          </p:nvSpPr>
          <p:spPr>
            <a:xfrm>
              <a:off x="6327723" y="1498955"/>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57" name="tx557"/>
            <p:cNvSpPr/>
            <p:nvPr/>
          </p:nvSpPr>
          <p:spPr>
            <a:xfrm>
              <a:off x="6358437" y="12230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58" name="tx558"/>
            <p:cNvSpPr/>
            <p:nvPr/>
          </p:nvSpPr>
          <p:spPr>
            <a:xfrm>
              <a:off x="6502145" y="1172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59" name="tx559"/>
            <p:cNvSpPr/>
            <p:nvPr/>
          </p:nvSpPr>
          <p:spPr>
            <a:xfrm>
              <a:off x="6675982" y="1172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60" name="tx560"/>
            <p:cNvSpPr/>
            <p:nvPr/>
          </p:nvSpPr>
          <p:spPr>
            <a:xfrm>
              <a:off x="6849820" y="1172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61" name="tx561"/>
            <p:cNvSpPr/>
            <p:nvPr/>
          </p:nvSpPr>
          <p:spPr>
            <a:xfrm>
              <a:off x="7023658" y="11477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562" name="tx562"/>
            <p:cNvSpPr/>
            <p:nvPr/>
          </p:nvSpPr>
          <p:spPr>
            <a:xfrm>
              <a:off x="7197495" y="11227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563" name="tx563"/>
            <p:cNvSpPr/>
            <p:nvPr/>
          </p:nvSpPr>
          <p:spPr>
            <a:xfrm>
              <a:off x="7401462" y="133592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4" name="tx564"/>
            <p:cNvSpPr/>
            <p:nvPr/>
          </p:nvSpPr>
          <p:spPr>
            <a:xfrm>
              <a:off x="7575300" y="12355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65" name="rc565"/>
            <p:cNvSpPr/>
            <p:nvPr/>
          </p:nvSpPr>
          <p:spPr>
            <a:xfrm>
              <a:off x="6327723" y="1918229"/>
              <a:ext cx="1338549" cy="758823"/>
            </a:xfrm>
            <a:prstGeom prst="rect">
              <a:avLst/>
            </a:prstGeom>
            <a:solidFill>
              <a:srgbClr val="EBEBEB">
                <a:alpha val="100000"/>
              </a:srgbClr>
            </a:solidFill>
          </p:spPr>
          <p:txBody>
            <a:bodyPr/>
            <a:lstStyle/>
            <a:p/>
          </p:txBody>
        </p:sp>
        <p:sp>
          <p:nvSpPr>
            <p:cNvPr id="566" name="pl566"/>
            <p:cNvSpPr/>
            <p:nvPr/>
          </p:nvSpPr>
          <p:spPr>
            <a:xfrm>
              <a:off x="6327723" y="238543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67" name="pl567"/>
            <p:cNvSpPr/>
            <p:nvPr/>
          </p:nvSpPr>
          <p:spPr>
            <a:xfrm>
              <a:off x="6327723" y="207187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68" name="pl568"/>
            <p:cNvSpPr/>
            <p:nvPr/>
          </p:nvSpPr>
          <p:spPr>
            <a:xfrm>
              <a:off x="6327723" y="254222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69" name="pl569"/>
            <p:cNvSpPr/>
            <p:nvPr/>
          </p:nvSpPr>
          <p:spPr>
            <a:xfrm>
              <a:off x="6327723" y="22286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70" name="pl570"/>
            <p:cNvSpPr/>
            <p:nvPr/>
          </p:nvSpPr>
          <p:spPr>
            <a:xfrm>
              <a:off x="6388566"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1" name="pl571"/>
            <p:cNvSpPr/>
            <p:nvPr/>
          </p:nvSpPr>
          <p:spPr>
            <a:xfrm>
              <a:off x="656240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6736241"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691007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08391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725775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743159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7605429"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6388566" y="249205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579" name="pl579"/>
            <p:cNvSpPr/>
            <p:nvPr/>
          </p:nvSpPr>
          <p:spPr>
            <a:xfrm>
              <a:off x="6388566" y="2529678"/>
              <a:ext cx="1216862" cy="12542"/>
            </a:xfrm>
            <a:custGeom>
              <a:avLst/>
              <a:pathLst>
                <a:path w="1216862" h="12542">
                  <a:moveTo>
                    <a:pt x="0" y="0"/>
                  </a:moveTo>
                  <a:lnTo>
                    <a:pt x="173837" y="0"/>
                  </a:lnTo>
                  <a:lnTo>
                    <a:pt x="347675" y="0"/>
                  </a:lnTo>
                  <a:lnTo>
                    <a:pt x="521512" y="12542"/>
                  </a:lnTo>
                  <a:lnTo>
                    <a:pt x="695350" y="0"/>
                  </a:lnTo>
                  <a:lnTo>
                    <a:pt x="869187" y="0"/>
                  </a:lnTo>
                  <a:lnTo>
                    <a:pt x="1043025" y="0"/>
                  </a:lnTo>
                  <a:lnTo>
                    <a:pt x="1216862" y="0"/>
                  </a:lnTo>
                </a:path>
              </a:pathLst>
            </a:custGeom>
            <a:ln w="40651" cap="flat">
              <a:solidFill>
                <a:srgbClr val="BEBEBE">
                  <a:alpha val="69803"/>
                </a:srgbClr>
              </a:solidFill>
              <a:prstDash val="solid"/>
              <a:round/>
            </a:ln>
          </p:spPr>
          <p:txBody>
            <a:bodyPr/>
            <a:lstStyle/>
            <a:p/>
          </p:txBody>
        </p:sp>
        <p:sp>
          <p:nvSpPr>
            <p:cNvPr id="580" name="pl580"/>
            <p:cNvSpPr/>
            <p:nvPr/>
          </p:nvSpPr>
          <p:spPr>
            <a:xfrm>
              <a:off x="6388566" y="2529678"/>
              <a:ext cx="1216862" cy="12542"/>
            </a:xfrm>
            <a:custGeom>
              <a:avLst/>
              <a:pathLst>
                <a:path w="1216862" h="12542">
                  <a:moveTo>
                    <a:pt x="0" y="0"/>
                  </a:moveTo>
                  <a:lnTo>
                    <a:pt x="173837" y="0"/>
                  </a:lnTo>
                  <a:lnTo>
                    <a:pt x="347675" y="0"/>
                  </a:lnTo>
                  <a:lnTo>
                    <a:pt x="521512" y="12542"/>
                  </a:lnTo>
                  <a:lnTo>
                    <a:pt x="695350" y="0"/>
                  </a:lnTo>
                  <a:lnTo>
                    <a:pt x="869187" y="0"/>
                  </a:lnTo>
                  <a:lnTo>
                    <a:pt x="1043025" y="0"/>
                  </a:lnTo>
                  <a:lnTo>
                    <a:pt x="1216862" y="0"/>
                  </a:lnTo>
                </a:path>
              </a:pathLst>
            </a:custGeom>
            <a:ln w="35231" cap="flat">
              <a:solidFill>
                <a:srgbClr val="BEBEBE">
                  <a:alpha val="69803"/>
                </a:srgbClr>
              </a:solidFill>
              <a:prstDash val="solid"/>
              <a:round/>
            </a:ln>
          </p:spPr>
          <p:txBody>
            <a:bodyPr/>
            <a:lstStyle/>
            <a:p/>
          </p:txBody>
        </p:sp>
        <p:sp>
          <p:nvSpPr>
            <p:cNvPr id="581" name="pl581"/>
            <p:cNvSpPr/>
            <p:nvPr/>
          </p:nvSpPr>
          <p:spPr>
            <a:xfrm>
              <a:off x="6388566" y="249205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582" name="pl582"/>
            <p:cNvSpPr/>
            <p:nvPr/>
          </p:nvSpPr>
          <p:spPr>
            <a:xfrm>
              <a:off x="6388566" y="2529678"/>
              <a:ext cx="1216862" cy="12542"/>
            </a:xfrm>
            <a:custGeom>
              <a:avLst/>
              <a:pathLst>
                <a:path w="1216862" h="12542">
                  <a:moveTo>
                    <a:pt x="0" y="0"/>
                  </a:moveTo>
                  <a:lnTo>
                    <a:pt x="173837" y="0"/>
                  </a:lnTo>
                  <a:lnTo>
                    <a:pt x="347675" y="0"/>
                  </a:lnTo>
                  <a:lnTo>
                    <a:pt x="521512" y="12542"/>
                  </a:lnTo>
                  <a:lnTo>
                    <a:pt x="695350" y="0"/>
                  </a:lnTo>
                  <a:lnTo>
                    <a:pt x="869187" y="0"/>
                  </a:lnTo>
                  <a:lnTo>
                    <a:pt x="1043025" y="0"/>
                  </a:lnTo>
                  <a:lnTo>
                    <a:pt x="1216862" y="0"/>
                  </a:lnTo>
                </a:path>
              </a:pathLst>
            </a:custGeom>
            <a:ln w="40651" cap="flat">
              <a:solidFill>
                <a:srgbClr val="000000">
                  <a:alpha val="100000"/>
                </a:srgbClr>
              </a:solidFill>
              <a:prstDash val="solid"/>
              <a:round/>
            </a:ln>
          </p:spPr>
          <p:txBody>
            <a:bodyPr/>
            <a:lstStyle/>
            <a:p/>
          </p:txBody>
        </p:sp>
        <p:sp>
          <p:nvSpPr>
            <p:cNvPr id="583" name="pl583"/>
            <p:cNvSpPr/>
            <p:nvPr/>
          </p:nvSpPr>
          <p:spPr>
            <a:xfrm>
              <a:off x="6388566" y="2529678"/>
              <a:ext cx="1216862" cy="12542"/>
            </a:xfrm>
            <a:custGeom>
              <a:avLst/>
              <a:pathLst>
                <a:path w="1216862" h="12542">
                  <a:moveTo>
                    <a:pt x="0" y="0"/>
                  </a:moveTo>
                  <a:lnTo>
                    <a:pt x="173837" y="0"/>
                  </a:lnTo>
                  <a:lnTo>
                    <a:pt x="347675" y="0"/>
                  </a:lnTo>
                  <a:lnTo>
                    <a:pt x="521512" y="12542"/>
                  </a:lnTo>
                  <a:lnTo>
                    <a:pt x="695350" y="0"/>
                  </a:lnTo>
                  <a:lnTo>
                    <a:pt x="869187" y="0"/>
                  </a:lnTo>
                  <a:lnTo>
                    <a:pt x="1043025" y="0"/>
                  </a:lnTo>
                  <a:lnTo>
                    <a:pt x="1216862" y="0"/>
                  </a:lnTo>
                </a:path>
              </a:pathLst>
            </a:custGeom>
            <a:ln w="35231" cap="flat">
              <a:solidFill>
                <a:srgbClr val="F26A21">
                  <a:alpha val="100000"/>
                </a:srgbClr>
              </a:solidFill>
              <a:prstDash val="solid"/>
              <a:round/>
            </a:ln>
          </p:spPr>
          <p:txBody>
            <a:bodyPr/>
            <a:lstStyle/>
            <a:p/>
          </p:txBody>
        </p:sp>
        <p:sp>
          <p:nvSpPr>
            <p:cNvPr id="584" name="pl584"/>
            <p:cNvSpPr/>
            <p:nvPr/>
          </p:nvSpPr>
          <p:spPr>
            <a:xfrm>
              <a:off x="6327723" y="254222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585" name="tx585"/>
            <p:cNvSpPr/>
            <p:nvPr/>
          </p:nvSpPr>
          <p:spPr>
            <a:xfrm>
              <a:off x="6358437" y="2366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6" name="tx586"/>
            <p:cNvSpPr/>
            <p:nvPr/>
          </p:nvSpPr>
          <p:spPr>
            <a:xfrm>
              <a:off x="6532274" y="2366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7" name="tx587"/>
            <p:cNvSpPr/>
            <p:nvPr/>
          </p:nvSpPr>
          <p:spPr>
            <a:xfrm>
              <a:off x="6706112" y="2366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88" name="tx588"/>
            <p:cNvSpPr/>
            <p:nvPr/>
          </p:nvSpPr>
          <p:spPr>
            <a:xfrm>
              <a:off x="6879950" y="237919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9" name="tx589"/>
            <p:cNvSpPr/>
            <p:nvPr/>
          </p:nvSpPr>
          <p:spPr>
            <a:xfrm>
              <a:off x="7053787" y="2366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0" name="tx590"/>
            <p:cNvSpPr/>
            <p:nvPr/>
          </p:nvSpPr>
          <p:spPr>
            <a:xfrm>
              <a:off x="7227625" y="2366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1" name="tx591"/>
            <p:cNvSpPr/>
            <p:nvPr/>
          </p:nvSpPr>
          <p:spPr>
            <a:xfrm>
              <a:off x="7401462" y="2366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2" name="tx592"/>
            <p:cNvSpPr/>
            <p:nvPr/>
          </p:nvSpPr>
          <p:spPr>
            <a:xfrm>
              <a:off x="7575300" y="2366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93" name="rc593"/>
            <p:cNvSpPr/>
            <p:nvPr/>
          </p:nvSpPr>
          <p:spPr>
            <a:xfrm>
              <a:off x="6327723" y="2961495"/>
              <a:ext cx="1338549" cy="758823"/>
            </a:xfrm>
            <a:prstGeom prst="rect">
              <a:avLst/>
            </a:prstGeom>
            <a:solidFill>
              <a:srgbClr val="EBEBEB">
                <a:alpha val="100000"/>
              </a:srgbClr>
            </a:solidFill>
          </p:spPr>
          <p:txBody>
            <a:bodyPr/>
            <a:lstStyle/>
            <a:p/>
          </p:txBody>
        </p:sp>
        <p:sp>
          <p:nvSpPr>
            <p:cNvPr id="594" name="pl594"/>
            <p:cNvSpPr/>
            <p:nvPr/>
          </p:nvSpPr>
          <p:spPr>
            <a:xfrm>
              <a:off x="6327723" y="342870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95" name="pl595"/>
            <p:cNvSpPr/>
            <p:nvPr/>
          </p:nvSpPr>
          <p:spPr>
            <a:xfrm>
              <a:off x="6327723" y="311514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596" name="pl596"/>
            <p:cNvSpPr/>
            <p:nvPr/>
          </p:nvSpPr>
          <p:spPr>
            <a:xfrm>
              <a:off x="6327723" y="358548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97" name="pl597"/>
            <p:cNvSpPr/>
            <p:nvPr/>
          </p:nvSpPr>
          <p:spPr>
            <a:xfrm>
              <a:off x="6327723" y="327192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598" name="pl598"/>
            <p:cNvSpPr/>
            <p:nvPr/>
          </p:nvSpPr>
          <p:spPr>
            <a:xfrm>
              <a:off x="6388566"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599" name="pl599"/>
            <p:cNvSpPr/>
            <p:nvPr/>
          </p:nvSpPr>
          <p:spPr>
            <a:xfrm>
              <a:off x="656240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0" name="pl600"/>
            <p:cNvSpPr/>
            <p:nvPr/>
          </p:nvSpPr>
          <p:spPr>
            <a:xfrm>
              <a:off x="6736241"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1" name="pl601"/>
            <p:cNvSpPr/>
            <p:nvPr/>
          </p:nvSpPr>
          <p:spPr>
            <a:xfrm>
              <a:off x="691007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2" name="pl602"/>
            <p:cNvSpPr/>
            <p:nvPr/>
          </p:nvSpPr>
          <p:spPr>
            <a:xfrm>
              <a:off x="708391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725775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43159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605429"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6388566" y="3535316"/>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607" name="pl607"/>
            <p:cNvSpPr/>
            <p:nvPr/>
          </p:nvSpPr>
          <p:spPr>
            <a:xfrm>
              <a:off x="6388566" y="3497688"/>
              <a:ext cx="1216862" cy="50170"/>
            </a:xfrm>
            <a:custGeom>
              <a:avLst/>
              <a:pathLst>
                <a:path w="1216862" h="50170">
                  <a:moveTo>
                    <a:pt x="0" y="50170"/>
                  </a:moveTo>
                  <a:lnTo>
                    <a:pt x="173837" y="50170"/>
                  </a:lnTo>
                  <a:lnTo>
                    <a:pt x="347675" y="25085"/>
                  </a:lnTo>
                  <a:lnTo>
                    <a:pt x="521512" y="25085"/>
                  </a:lnTo>
                  <a:lnTo>
                    <a:pt x="695350" y="12542"/>
                  </a:lnTo>
                  <a:lnTo>
                    <a:pt x="869187" y="12542"/>
                  </a:lnTo>
                  <a:lnTo>
                    <a:pt x="1043025" y="0"/>
                  </a:lnTo>
                  <a:lnTo>
                    <a:pt x="1216862" y="0"/>
                  </a:lnTo>
                </a:path>
              </a:pathLst>
            </a:custGeom>
            <a:ln w="40651" cap="flat">
              <a:solidFill>
                <a:srgbClr val="BEBEBE">
                  <a:alpha val="69803"/>
                </a:srgbClr>
              </a:solidFill>
              <a:prstDash val="solid"/>
              <a:round/>
            </a:ln>
          </p:spPr>
          <p:txBody>
            <a:bodyPr/>
            <a:lstStyle/>
            <a:p/>
          </p:txBody>
        </p:sp>
        <p:sp>
          <p:nvSpPr>
            <p:cNvPr id="608" name="pl608"/>
            <p:cNvSpPr/>
            <p:nvPr/>
          </p:nvSpPr>
          <p:spPr>
            <a:xfrm>
              <a:off x="6388566" y="3497688"/>
              <a:ext cx="1216862" cy="50170"/>
            </a:xfrm>
            <a:custGeom>
              <a:avLst/>
              <a:pathLst>
                <a:path w="1216862" h="50170">
                  <a:moveTo>
                    <a:pt x="0" y="50170"/>
                  </a:moveTo>
                  <a:lnTo>
                    <a:pt x="173837" y="50170"/>
                  </a:lnTo>
                  <a:lnTo>
                    <a:pt x="347675" y="25085"/>
                  </a:lnTo>
                  <a:lnTo>
                    <a:pt x="521512" y="25085"/>
                  </a:lnTo>
                  <a:lnTo>
                    <a:pt x="695350" y="12542"/>
                  </a:lnTo>
                  <a:lnTo>
                    <a:pt x="869187" y="12542"/>
                  </a:lnTo>
                  <a:lnTo>
                    <a:pt x="1043025" y="0"/>
                  </a:lnTo>
                  <a:lnTo>
                    <a:pt x="1216862" y="0"/>
                  </a:lnTo>
                </a:path>
              </a:pathLst>
            </a:custGeom>
            <a:ln w="35231" cap="flat">
              <a:solidFill>
                <a:srgbClr val="BEBEBE">
                  <a:alpha val="69803"/>
                </a:srgbClr>
              </a:solidFill>
              <a:prstDash val="solid"/>
              <a:round/>
            </a:ln>
          </p:spPr>
          <p:txBody>
            <a:bodyPr/>
            <a:lstStyle/>
            <a:p/>
          </p:txBody>
        </p:sp>
        <p:sp>
          <p:nvSpPr>
            <p:cNvPr id="609" name="pl609"/>
            <p:cNvSpPr/>
            <p:nvPr/>
          </p:nvSpPr>
          <p:spPr>
            <a:xfrm>
              <a:off x="6388566" y="3535316"/>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610" name="pl610"/>
            <p:cNvSpPr/>
            <p:nvPr/>
          </p:nvSpPr>
          <p:spPr>
            <a:xfrm>
              <a:off x="6388566" y="3497688"/>
              <a:ext cx="1216862" cy="50170"/>
            </a:xfrm>
            <a:custGeom>
              <a:avLst/>
              <a:pathLst>
                <a:path w="1216862" h="50170">
                  <a:moveTo>
                    <a:pt x="0" y="50170"/>
                  </a:moveTo>
                  <a:lnTo>
                    <a:pt x="173837" y="50170"/>
                  </a:lnTo>
                  <a:lnTo>
                    <a:pt x="347675" y="25085"/>
                  </a:lnTo>
                  <a:lnTo>
                    <a:pt x="521512" y="25085"/>
                  </a:lnTo>
                  <a:lnTo>
                    <a:pt x="695350" y="12542"/>
                  </a:lnTo>
                  <a:lnTo>
                    <a:pt x="869187" y="12542"/>
                  </a:lnTo>
                  <a:lnTo>
                    <a:pt x="1043025" y="0"/>
                  </a:lnTo>
                  <a:lnTo>
                    <a:pt x="1216862" y="0"/>
                  </a:lnTo>
                </a:path>
              </a:pathLst>
            </a:custGeom>
            <a:ln w="40651" cap="flat">
              <a:solidFill>
                <a:srgbClr val="000000">
                  <a:alpha val="100000"/>
                </a:srgbClr>
              </a:solidFill>
              <a:prstDash val="solid"/>
              <a:round/>
            </a:ln>
          </p:spPr>
          <p:txBody>
            <a:bodyPr/>
            <a:lstStyle/>
            <a:p/>
          </p:txBody>
        </p:sp>
        <p:sp>
          <p:nvSpPr>
            <p:cNvPr id="611" name="pl611"/>
            <p:cNvSpPr/>
            <p:nvPr/>
          </p:nvSpPr>
          <p:spPr>
            <a:xfrm>
              <a:off x="6388566" y="3497688"/>
              <a:ext cx="1216862" cy="50170"/>
            </a:xfrm>
            <a:custGeom>
              <a:avLst/>
              <a:pathLst>
                <a:path w="1216862" h="50170">
                  <a:moveTo>
                    <a:pt x="0" y="50170"/>
                  </a:moveTo>
                  <a:lnTo>
                    <a:pt x="173837" y="50170"/>
                  </a:lnTo>
                  <a:lnTo>
                    <a:pt x="347675" y="25085"/>
                  </a:lnTo>
                  <a:lnTo>
                    <a:pt x="521512" y="25085"/>
                  </a:lnTo>
                  <a:lnTo>
                    <a:pt x="695350" y="12542"/>
                  </a:lnTo>
                  <a:lnTo>
                    <a:pt x="869187" y="12542"/>
                  </a:lnTo>
                  <a:lnTo>
                    <a:pt x="1043025" y="0"/>
                  </a:lnTo>
                  <a:lnTo>
                    <a:pt x="1216862" y="0"/>
                  </a:lnTo>
                </a:path>
              </a:pathLst>
            </a:custGeom>
            <a:ln w="35231" cap="flat">
              <a:solidFill>
                <a:srgbClr val="F26A21">
                  <a:alpha val="100000"/>
                </a:srgbClr>
              </a:solidFill>
              <a:prstDash val="solid"/>
              <a:round/>
            </a:ln>
          </p:spPr>
          <p:txBody>
            <a:bodyPr/>
            <a:lstStyle/>
            <a:p/>
          </p:txBody>
        </p:sp>
        <p:sp>
          <p:nvSpPr>
            <p:cNvPr id="612" name="pl612"/>
            <p:cNvSpPr/>
            <p:nvPr/>
          </p:nvSpPr>
          <p:spPr>
            <a:xfrm>
              <a:off x="6327723" y="358548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13" name="tx613"/>
            <p:cNvSpPr/>
            <p:nvPr/>
          </p:nvSpPr>
          <p:spPr>
            <a:xfrm>
              <a:off x="6358437" y="3384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4" name="tx614"/>
            <p:cNvSpPr/>
            <p:nvPr/>
          </p:nvSpPr>
          <p:spPr>
            <a:xfrm>
              <a:off x="6532274" y="3384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15" name="tx615"/>
            <p:cNvSpPr/>
            <p:nvPr/>
          </p:nvSpPr>
          <p:spPr>
            <a:xfrm>
              <a:off x="6706112" y="3359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6" name="tx616"/>
            <p:cNvSpPr/>
            <p:nvPr/>
          </p:nvSpPr>
          <p:spPr>
            <a:xfrm>
              <a:off x="6879950" y="335974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17" name="tx617"/>
            <p:cNvSpPr/>
            <p:nvPr/>
          </p:nvSpPr>
          <p:spPr>
            <a:xfrm>
              <a:off x="7053787" y="33472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8" name="tx618"/>
            <p:cNvSpPr/>
            <p:nvPr/>
          </p:nvSpPr>
          <p:spPr>
            <a:xfrm>
              <a:off x="7227625" y="33472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19" name="tx619"/>
            <p:cNvSpPr/>
            <p:nvPr/>
          </p:nvSpPr>
          <p:spPr>
            <a:xfrm>
              <a:off x="7401462" y="33346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20" name="tx620"/>
            <p:cNvSpPr/>
            <p:nvPr/>
          </p:nvSpPr>
          <p:spPr>
            <a:xfrm>
              <a:off x="7575300" y="333466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21" name="rc621"/>
            <p:cNvSpPr/>
            <p:nvPr/>
          </p:nvSpPr>
          <p:spPr>
            <a:xfrm>
              <a:off x="6327723" y="4004760"/>
              <a:ext cx="1338549" cy="758823"/>
            </a:xfrm>
            <a:prstGeom prst="rect">
              <a:avLst/>
            </a:prstGeom>
            <a:solidFill>
              <a:srgbClr val="EBEBEB">
                <a:alpha val="100000"/>
              </a:srgbClr>
            </a:solidFill>
          </p:spPr>
          <p:txBody>
            <a:bodyPr/>
            <a:lstStyle/>
            <a:p/>
          </p:txBody>
        </p:sp>
        <p:sp>
          <p:nvSpPr>
            <p:cNvPr id="622" name="pl622"/>
            <p:cNvSpPr/>
            <p:nvPr/>
          </p:nvSpPr>
          <p:spPr>
            <a:xfrm>
              <a:off x="6327723" y="447197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23" name="pl623"/>
            <p:cNvSpPr/>
            <p:nvPr/>
          </p:nvSpPr>
          <p:spPr>
            <a:xfrm>
              <a:off x="6327723" y="415840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24" name="pl624"/>
            <p:cNvSpPr/>
            <p:nvPr/>
          </p:nvSpPr>
          <p:spPr>
            <a:xfrm>
              <a:off x="6327723" y="462875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25" name="pl625"/>
            <p:cNvSpPr/>
            <p:nvPr/>
          </p:nvSpPr>
          <p:spPr>
            <a:xfrm>
              <a:off x="6327723" y="431518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26" name="pl626"/>
            <p:cNvSpPr/>
            <p:nvPr/>
          </p:nvSpPr>
          <p:spPr>
            <a:xfrm>
              <a:off x="6388566"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7" name="pl627"/>
            <p:cNvSpPr/>
            <p:nvPr/>
          </p:nvSpPr>
          <p:spPr>
            <a:xfrm>
              <a:off x="656240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8" name="pl628"/>
            <p:cNvSpPr/>
            <p:nvPr/>
          </p:nvSpPr>
          <p:spPr>
            <a:xfrm>
              <a:off x="6736241"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29" name="pl629"/>
            <p:cNvSpPr/>
            <p:nvPr/>
          </p:nvSpPr>
          <p:spPr>
            <a:xfrm>
              <a:off x="691007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30" name="pl630"/>
            <p:cNvSpPr/>
            <p:nvPr/>
          </p:nvSpPr>
          <p:spPr>
            <a:xfrm>
              <a:off x="708391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31" name="pl631"/>
            <p:cNvSpPr/>
            <p:nvPr/>
          </p:nvSpPr>
          <p:spPr>
            <a:xfrm>
              <a:off x="725775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32" name="pl632"/>
            <p:cNvSpPr/>
            <p:nvPr/>
          </p:nvSpPr>
          <p:spPr>
            <a:xfrm>
              <a:off x="743159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33" name="pl633"/>
            <p:cNvSpPr/>
            <p:nvPr/>
          </p:nvSpPr>
          <p:spPr>
            <a:xfrm>
              <a:off x="7605429"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34" name="pl634"/>
            <p:cNvSpPr/>
            <p:nvPr/>
          </p:nvSpPr>
          <p:spPr>
            <a:xfrm>
              <a:off x="6388566" y="457858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635" name="pl635"/>
            <p:cNvSpPr/>
            <p:nvPr/>
          </p:nvSpPr>
          <p:spPr>
            <a:xfrm>
              <a:off x="6388566" y="4591124"/>
              <a:ext cx="1216862" cy="12542"/>
            </a:xfrm>
            <a:custGeom>
              <a:avLst/>
              <a:pathLst>
                <a:path w="1216862" h="12542">
                  <a:moveTo>
                    <a:pt x="0" y="0"/>
                  </a:moveTo>
                  <a:lnTo>
                    <a:pt x="173837" y="0"/>
                  </a:lnTo>
                  <a:lnTo>
                    <a:pt x="347675" y="12542"/>
                  </a:lnTo>
                  <a:lnTo>
                    <a:pt x="521512" y="12542"/>
                  </a:lnTo>
                  <a:lnTo>
                    <a:pt x="695350" y="12542"/>
                  </a:lnTo>
                  <a:lnTo>
                    <a:pt x="869187" y="12542"/>
                  </a:lnTo>
                  <a:lnTo>
                    <a:pt x="1043025" y="12542"/>
                  </a:lnTo>
                  <a:lnTo>
                    <a:pt x="1216862" y="12542"/>
                  </a:lnTo>
                </a:path>
              </a:pathLst>
            </a:custGeom>
            <a:ln w="40651" cap="flat">
              <a:solidFill>
                <a:srgbClr val="BEBEBE">
                  <a:alpha val="69803"/>
                </a:srgbClr>
              </a:solidFill>
              <a:prstDash val="solid"/>
              <a:round/>
            </a:ln>
          </p:spPr>
          <p:txBody>
            <a:bodyPr/>
            <a:lstStyle/>
            <a:p/>
          </p:txBody>
        </p:sp>
        <p:sp>
          <p:nvSpPr>
            <p:cNvPr id="636" name="pl636"/>
            <p:cNvSpPr/>
            <p:nvPr/>
          </p:nvSpPr>
          <p:spPr>
            <a:xfrm>
              <a:off x="6388566" y="4591124"/>
              <a:ext cx="1216862" cy="12542"/>
            </a:xfrm>
            <a:custGeom>
              <a:avLst/>
              <a:pathLst>
                <a:path w="1216862" h="12542">
                  <a:moveTo>
                    <a:pt x="0" y="0"/>
                  </a:moveTo>
                  <a:lnTo>
                    <a:pt x="173837" y="0"/>
                  </a:lnTo>
                  <a:lnTo>
                    <a:pt x="347675" y="12542"/>
                  </a:lnTo>
                  <a:lnTo>
                    <a:pt x="521512" y="12542"/>
                  </a:lnTo>
                  <a:lnTo>
                    <a:pt x="695350" y="12542"/>
                  </a:lnTo>
                  <a:lnTo>
                    <a:pt x="869187" y="12542"/>
                  </a:lnTo>
                  <a:lnTo>
                    <a:pt x="1043025" y="12542"/>
                  </a:lnTo>
                  <a:lnTo>
                    <a:pt x="1216862" y="12542"/>
                  </a:lnTo>
                </a:path>
              </a:pathLst>
            </a:custGeom>
            <a:ln w="35231" cap="flat">
              <a:solidFill>
                <a:srgbClr val="BEBEBE">
                  <a:alpha val="69803"/>
                </a:srgbClr>
              </a:solidFill>
              <a:prstDash val="solid"/>
              <a:round/>
            </a:ln>
          </p:spPr>
          <p:txBody>
            <a:bodyPr/>
            <a:lstStyle/>
            <a:p/>
          </p:txBody>
        </p:sp>
        <p:sp>
          <p:nvSpPr>
            <p:cNvPr id="637" name="pl637"/>
            <p:cNvSpPr/>
            <p:nvPr/>
          </p:nvSpPr>
          <p:spPr>
            <a:xfrm>
              <a:off x="6388566" y="457858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638" name="pl638"/>
            <p:cNvSpPr/>
            <p:nvPr/>
          </p:nvSpPr>
          <p:spPr>
            <a:xfrm>
              <a:off x="6388566" y="4591124"/>
              <a:ext cx="1216862" cy="12542"/>
            </a:xfrm>
            <a:custGeom>
              <a:avLst/>
              <a:pathLst>
                <a:path w="1216862" h="12542">
                  <a:moveTo>
                    <a:pt x="0" y="0"/>
                  </a:moveTo>
                  <a:lnTo>
                    <a:pt x="173837" y="0"/>
                  </a:lnTo>
                  <a:lnTo>
                    <a:pt x="347675" y="12542"/>
                  </a:lnTo>
                  <a:lnTo>
                    <a:pt x="521512" y="12542"/>
                  </a:lnTo>
                  <a:lnTo>
                    <a:pt x="695350" y="12542"/>
                  </a:lnTo>
                  <a:lnTo>
                    <a:pt x="869187" y="12542"/>
                  </a:lnTo>
                  <a:lnTo>
                    <a:pt x="1043025" y="12542"/>
                  </a:lnTo>
                  <a:lnTo>
                    <a:pt x="1216862" y="12542"/>
                  </a:lnTo>
                </a:path>
              </a:pathLst>
            </a:custGeom>
            <a:ln w="40651" cap="flat">
              <a:solidFill>
                <a:srgbClr val="000000">
                  <a:alpha val="100000"/>
                </a:srgbClr>
              </a:solidFill>
              <a:prstDash val="solid"/>
              <a:round/>
            </a:ln>
          </p:spPr>
          <p:txBody>
            <a:bodyPr/>
            <a:lstStyle/>
            <a:p/>
          </p:txBody>
        </p:sp>
        <p:sp>
          <p:nvSpPr>
            <p:cNvPr id="639" name="pl639"/>
            <p:cNvSpPr/>
            <p:nvPr/>
          </p:nvSpPr>
          <p:spPr>
            <a:xfrm>
              <a:off x="6388566" y="4591124"/>
              <a:ext cx="1216862" cy="12542"/>
            </a:xfrm>
            <a:custGeom>
              <a:avLst/>
              <a:pathLst>
                <a:path w="1216862" h="12542">
                  <a:moveTo>
                    <a:pt x="0" y="0"/>
                  </a:moveTo>
                  <a:lnTo>
                    <a:pt x="173837" y="0"/>
                  </a:lnTo>
                  <a:lnTo>
                    <a:pt x="347675" y="12542"/>
                  </a:lnTo>
                  <a:lnTo>
                    <a:pt x="521512" y="12542"/>
                  </a:lnTo>
                  <a:lnTo>
                    <a:pt x="695350" y="12542"/>
                  </a:lnTo>
                  <a:lnTo>
                    <a:pt x="869187" y="12542"/>
                  </a:lnTo>
                  <a:lnTo>
                    <a:pt x="1043025" y="12542"/>
                  </a:lnTo>
                  <a:lnTo>
                    <a:pt x="1216862" y="12542"/>
                  </a:lnTo>
                </a:path>
              </a:pathLst>
            </a:custGeom>
            <a:ln w="35231" cap="flat">
              <a:solidFill>
                <a:srgbClr val="F26A21">
                  <a:alpha val="100000"/>
                </a:srgbClr>
              </a:solidFill>
              <a:prstDash val="solid"/>
              <a:round/>
            </a:ln>
          </p:spPr>
          <p:txBody>
            <a:bodyPr/>
            <a:lstStyle/>
            <a:p/>
          </p:txBody>
        </p:sp>
        <p:sp>
          <p:nvSpPr>
            <p:cNvPr id="640" name="pl640"/>
            <p:cNvSpPr/>
            <p:nvPr/>
          </p:nvSpPr>
          <p:spPr>
            <a:xfrm>
              <a:off x="6327723" y="462875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41" name="tx641"/>
            <p:cNvSpPr/>
            <p:nvPr/>
          </p:nvSpPr>
          <p:spPr>
            <a:xfrm>
              <a:off x="6358437" y="44280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2" name="tx642"/>
            <p:cNvSpPr/>
            <p:nvPr/>
          </p:nvSpPr>
          <p:spPr>
            <a:xfrm>
              <a:off x="6532274" y="44280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43" name="tx643"/>
            <p:cNvSpPr/>
            <p:nvPr/>
          </p:nvSpPr>
          <p:spPr>
            <a:xfrm>
              <a:off x="6706112" y="4440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4" name="tx644"/>
            <p:cNvSpPr/>
            <p:nvPr/>
          </p:nvSpPr>
          <p:spPr>
            <a:xfrm>
              <a:off x="6879950" y="4440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5" name="tx645"/>
            <p:cNvSpPr/>
            <p:nvPr/>
          </p:nvSpPr>
          <p:spPr>
            <a:xfrm>
              <a:off x="7053787" y="4440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6" name="tx646"/>
            <p:cNvSpPr/>
            <p:nvPr/>
          </p:nvSpPr>
          <p:spPr>
            <a:xfrm>
              <a:off x="7227625" y="4440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7" name="tx647"/>
            <p:cNvSpPr/>
            <p:nvPr/>
          </p:nvSpPr>
          <p:spPr>
            <a:xfrm>
              <a:off x="7401462" y="4440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8" name="tx648"/>
            <p:cNvSpPr/>
            <p:nvPr/>
          </p:nvSpPr>
          <p:spPr>
            <a:xfrm>
              <a:off x="7575300" y="44406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49" name="rc649"/>
            <p:cNvSpPr/>
            <p:nvPr/>
          </p:nvSpPr>
          <p:spPr>
            <a:xfrm>
              <a:off x="7735861" y="874964"/>
              <a:ext cx="1338549" cy="758823"/>
            </a:xfrm>
            <a:prstGeom prst="rect">
              <a:avLst/>
            </a:prstGeom>
            <a:solidFill>
              <a:srgbClr val="EBEBEB">
                <a:alpha val="100000"/>
              </a:srgbClr>
            </a:solidFill>
          </p:spPr>
          <p:txBody>
            <a:bodyPr/>
            <a:lstStyle/>
            <a:p/>
          </p:txBody>
        </p:sp>
        <p:sp>
          <p:nvSpPr>
            <p:cNvPr id="650" name="pl650"/>
            <p:cNvSpPr/>
            <p:nvPr/>
          </p:nvSpPr>
          <p:spPr>
            <a:xfrm>
              <a:off x="7735861" y="134217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51" name="pl651"/>
            <p:cNvSpPr/>
            <p:nvPr/>
          </p:nvSpPr>
          <p:spPr>
            <a:xfrm>
              <a:off x="7735861" y="102861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52" name="pl652"/>
            <p:cNvSpPr/>
            <p:nvPr/>
          </p:nvSpPr>
          <p:spPr>
            <a:xfrm>
              <a:off x="7735861" y="1498955"/>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53" name="pl653"/>
            <p:cNvSpPr/>
            <p:nvPr/>
          </p:nvSpPr>
          <p:spPr>
            <a:xfrm>
              <a:off x="7735861" y="118539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54" name="pl654"/>
            <p:cNvSpPr/>
            <p:nvPr/>
          </p:nvSpPr>
          <p:spPr>
            <a:xfrm>
              <a:off x="7796704"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5" name="pl655"/>
            <p:cNvSpPr/>
            <p:nvPr/>
          </p:nvSpPr>
          <p:spPr>
            <a:xfrm>
              <a:off x="797054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6" name="pl656"/>
            <p:cNvSpPr/>
            <p:nvPr/>
          </p:nvSpPr>
          <p:spPr>
            <a:xfrm>
              <a:off x="814438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7" name="pl657"/>
            <p:cNvSpPr/>
            <p:nvPr/>
          </p:nvSpPr>
          <p:spPr>
            <a:xfrm>
              <a:off x="831821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8" name="pl658"/>
            <p:cNvSpPr/>
            <p:nvPr/>
          </p:nvSpPr>
          <p:spPr>
            <a:xfrm>
              <a:off x="8492055"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59" name="pl659"/>
            <p:cNvSpPr/>
            <p:nvPr/>
          </p:nvSpPr>
          <p:spPr>
            <a:xfrm>
              <a:off x="8665892"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60" name="pl660"/>
            <p:cNvSpPr/>
            <p:nvPr/>
          </p:nvSpPr>
          <p:spPr>
            <a:xfrm>
              <a:off x="8839730"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61" name="pl661"/>
            <p:cNvSpPr/>
            <p:nvPr/>
          </p:nvSpPr>
          <p:spPr>
            <a:xfrm>
              <a:off x="9013567" y="874964"/>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62" name="pl662"/>
            <p:cNvSpPr/>
            <p:nvPr/>
          </p:nvSpPr>
          <p:spPr>
            <a:xfrm>
              <a:off x="7796704" y="1448785"/>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663" name="pl663"/>
            <p:cNvSpPr/>
            <p:nvPr/>
          </p:nvSpPr>
          <p:spPr>
            <a:xfrm>
              <a:off x="7796704" y="1335902"/>
              <a:ext cx="1216862" cy="137967"/>
            </a:xfrm>
            <a:custGeom>
              <a:avLst/>
              <a:pathLst>
                <a:path w="1216862" h="137967">
                  <a:moveTo>
                    <a:pt x="0" y="125425"/>
                  </a:moveTo>
                  <a:lnTo>
                    <a:pt x="173837" y="75255"/>
                  </a:lnTo>
                  <a:lnTo>
                    <a:pt x="347675" y="100340"/>
                  </a:lnTo>
                  <a:lnTo>
                    <a:pt x="521512" y="137967"/>
                  </a:lnTo>
                  <a:lnTo>
                    <a:pt x="695350" y="137967"/>
                  </a:lnTo>
                  <a:lnTo>
                    <a:pt x="869187" y="50170"/>
                  </a:lnTo>
                  <a:lnTo>
                    <a:pt x="1043025" y="62712"/>
                  </a:lnTo>
                  <a:lnTo>
                    <a:pt x="1216862" y="0"/>
                  </a:lnTo>
                </a:path>
              </a:pathLst>
            </a:custGeom>
            <a:ln w="40651" cap="flat">
              <a:solidFill>
                <a:srgbClr val="BEBEBE">
                  <a:alpha val="69803"/>
                </a:srgbClr>
              </a:solidFill>
              <a:prstDash val="solid"/>
              <a:round/>
            </a:ln>
          </p:spPr>
          <p:txBody>
            <a:bodyPr/>
            <a:lstStyle/>
            <a:p/>
          </p:txBody>
        </p:sp>
        <p:sp>
          <p:nvSpPr>
            <p:cNvPr id="664" name="pl664"/>
            <p:cNvSpPr/>
            <p:nvPr/>
          </p:nvSpPr>
          <p:spPr>
            <a:xfrm>
              <a:off x="7796704" y="1335902"/>
              <a:ext cx="1216862" cy="137967"/>
            </a:xfrm>
            <a:custGeom>
              <a:avLst/>
              <a:pathLst>
                <a:path w="1216862" h="137967">
                  <a:moveTo>
                    <a:pt x="0" y="125425"/>
                  </a:moveTo>
                  <a:lnTo>
                    <a:pt x="173837" y="75255"/>
                  </a:lnTo>
                  <a:lnTo>
                    <a:pt x="347675" y="100340"/>
                  </a:lnTo>
                  <a:lnTo>
                    <a:pt x="521512" y="137967"/>
                  </a:lnTo>
                  <a:lnTo>
                    <a:pt x="695350" y="137967"/>
                  </a:lnTo>
                  <a:lnTo>
                    <a:pt x="869187" y="50170"/>
                  </a:lnTo>
                  <a:lnTo>
                    <a:pt x="1043025" y="62712"/>
                  </a:lnTo>
                  <a:lnTo>
                    <a:pt x="1216862" y="0"/>
                  </a:lnTo>
                </a:path>
              </a:pathLst>
            </a:custGeom>
            <a:ln w="35231" cap="flat">
              <a:solidFill>
                <a:srgbClr val="BEBEBE">
                  <a:alpha val="69803"/>
                </a:srgbClr>
              </a:solidFill>
              <a:prstDash val="solid"/>
              <a:round/>
            </a:ln>
          </p:spPr>
          <p:txBody>
            <a:bodyPr/>
            <a:lstStyle/>
            <a:p/>
          </p:txBody>
        </p:sp>
        <p:sp>
          <p:nvSpPr>
            <p:cNvPr id="665" name="pl665"/>
            <p:cNvSpPr/>
            <p:nvPr/>
          </p:nvSpPr>
          <p:spPr>
            <a:xfrm>
              <a:off x="7796704" y="1448785"/>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666" name="pl666"/>
            <p:cNvSpPr/>
            <p:nvPr/>
          </p:nvSpPr>
          <p:spPr>
            <a:xfrm>
              <a:off x="7796704" y="1335902"/>
              <a:ext cx="1216862" cy="137967"/>
            </a:xfrm>
            <a:custGeom>
              <a:avLst/>
              <a:pathLst>
                <a:path w="1216862" h="137967">
                  <a:moveTo>
                    <a:pt x="0" y="125425"/>
                  </a:moveTo>
                  <a:lnTo>
                    <a:pt x="173837" y="75255"/>
                  </a:lnTo>
                  <a:lnTo>
                    <a:pt x="347675" y="100340"/>
                  </a:lnTo>
                  <a:lnTo>
                    <a:pt x="521512" y="137967"/>
                  </a:lnTo>
                  <a:lnTo>
                    <a:pt x="695350" y="137967"/>
                  </a:lnTo>
                  <a:lnTo>
                    <a:pt x="869187" y="50170"/>
                  </a:lnTo>
                  <a:lnTo>
                    <a:pt x="1043025" y="62712"/>
                  </a:lnTo>
                  <a:lnTo>
                    <a:pt x="1216862" y="0"/>
                  </a:lnTo>
                </a:path>
              </a:pathLst>
            </a:custGeom>
            <a:ln w="40651" cap="flat">
              <a:solidFill>
                <a:srgbClr val="000000">
                  <a:alpha val="100000"/>
                </a:srgbClr>
              </a:solidFill>
              <a:prstDash val="solid"/>
              <a:round/>
            </a:ln>
          </p:spPr>
          <p:txBody>
            <a:bodyPr/>
            <a:lstStyle/>
            <a:p/>
          </p:txBody>
        </p:sp>
        <p:sp>
          <p:nvSpPr>
            <p:cNvPr id="667" name="pl667"/>
            <p:cNvSpPr/>
            <p:nvPr/>
          </p:nvSpPr>
          <p:spPr>
            <a:xfrm>
              <a:off x="7796704" y="1335902"/>
              <a:ext cx="1216862" cy="137967"/>
            </a:xfrm>
            <a:custGeom>
              <a:avLst/>
              <a:pathLst>
                <a:path w="1216862" h="137967">
                  <a:moveTo>
                    <a:pt x="0" y="125425"/>
                  </a:moveTo>
                  <a:lnTo>
                    <a:pt x="173837" y="75255"/>
                  </a:lnTo>
                  <a:lnTo>
                    <a:pt x="347675" y="100340"/>
                  </a:lnTo>
                  <a:lnTo>
                    <a:pt x="521512" y="137967"/>
                  </a:lnTo>
                  <a:lnTo>
                    <a:pt x="695350" y="137967"/>
                  </a:lnTo>
                  <a:lnTo>
                    <a:pt x="869187" y="50170"/>
                  </a:lnTo>
                  <a:lnTo>
                    <a:pt x="1043025" y="62712"/>
                  </a:lnTo>
                  <a:lnTo>
                    <a:pt x="1216862" y="0"/>
                  </a:lnTo>
                </a:path>
              </a:pathLst>
            </a:custGeom>
            <a:ln w="35231" cap="flat">
              <a:solidFill>
                <a:srgbClr val="F26A21">
                  <a:alpha val="100000"/>
                </a:srgbClr>
              </a:solidFill>
              <a:prstDash val="solid"/>
              <a:round/>
            </a:ln>
          </p:spPr>
          <p:txBody>
            <a:bodyPr/>
            <a:lstStyle/>
            <a:p/>
          </p:txBody>
        </p:sp>
        <p:sp>
          <p:nvSpPr>
            <p:cNvPr id="668" name="pl668"/>
            <p:cNvSpPr/>
            <p:nvPr/>
          </p:nvSpPr>
          <p:spPr>
            <a:xfrm>
              <a:off x="7735861" y="1498955"/>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69" name="tx669"/>
            <p:cNvSpPr/>
            <p:nvPr/>
          </p:nvSpPr>
          <p:spPr>
            <a:xfrm>
              <a:off x="7766575" y="12982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670" name="tx670"/>
            <p:cNvSpPr/>
            <p:nvPr/>
          </p:nvSpPr>
          <p:spPr>
            <a:xfrm>
              <a:off x="7940413" y="12481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671" name="tx671"/>
            <p:cNvSpPr/>
            <p:nvPr/>
          </p:nvSpPr>
          <p:spPr>
            <a:xfrm>
              <a:off x="8114250" y="12732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72" name="tx672"/>
            <p:cNvSpPr/>
            <p:nvPr/>
          </p:nvSpPr>
          <p:spPr>
            <a:xfrm>
              <a:off x="8288088" y="1310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3" name="tx673"/>
            <p:cNvSpPr/>
            <p:nvPr/>
          </p:nvSpPr>
          <p:spPr>
            <a:xfrm>
              <a:off x="8461925" y="131084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74" name="tx674"/>
            <p:cNvSpPr/>
            <p:nvPr/>
          </p:nvSpPr>
          <p:spPr>
            <a:xfrm>
              <a:off x="8635763" y="122304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675" name="tx675"/>
            <p:cNvSpPr/>
            <p:nvPr/>
          </p:nvSpPr>
          <p:spPr>
            <a:xfrm>
              <a:off x="8809600" y="12355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76" name="tx676"/>
            <p:cNvSpPr/>
            <p:nvPr/>
          </p:nvSpPr>
          <p:spPr>
            <a:xfrm>
              <a:off x="8953308" y="11728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77" name="rc677"/>
            <p:cNvSpPr/>
            <p:nvPr/>
          </p:nvSpPr>
          <p:spPr>
            <a:xfrm>
              <a:off x="7735861" y="1918229"/>
              <a:ext cx="1338549" cy="758823"/>
            </a:xfrm>
            <a:prstGeom prst="rect">
              <a:avLst/>
            </a:prstGeom>
            <a:solidFill>
              <a:srgbClr val="EBEBEB">
                <a:alpha val="100000"/>
              </a:srgbClr>
            </a:solidFill>
          </p:spPr>
          <p:txBody>
            <a:bodyPr/>
            <a:lstStyle/>
            <a:p/>
          </p:txBody>
        </p:sp>
        <p:sp>
          <p:nvSpPr>
            <p:cNvPr id="678" name="pl678"/>
            <p:cNvSpPr/>
            <p:nvPr/>
          </p:nvSpPr>
          <p:spPr>
            <a:xfrm>
              <a:off x="7735861" y="2385439"/>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79" name="pl679"/>
            <p:cNvSpPr/>
            <p:nvPr/>
          </p:nvSpPr>
          <p:spPr>
            <a:xfrm>
              <a:off x="7735861" y="2071875"/>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680" name="pl680"/>
            <p:cNvSpPr/>
            <p:nvPr/>
          </p:nvSpPr>
          <p:spPr>
            <a:xfrm>
              <a:off x="7735861" y="2542221"/>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81" name="pl681"/>
            <p:cNvSpPr/>
            <p:nvPr/>
          </p:nvSpPr>
          <p:spPr>
            <a:xfrm>
              <a:off x="7735861" y="2228657"/>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682" name="pl682"/>
            <p:cNvSpPr/>
            <p:nvPr/>
          </p:nvSpPr>
          <p:spPr>
            <a:xfrm>
              <a:off x="7796704"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3" name="pl683"/>
            <p:cNvSpPr/>
            <p:nvPr/>
          </p:nvSpPr>
          <p:spPr>
            <a:xfrm>
              <a:off x="797054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4" name="pl684"/>
            <p:cNvSpPr/>
            <p:nvPr/>
          </p:nvSpPr>
          <p:spPr>
            <a:xfrm>
              <a:off x="814438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5" name="pl685"/>
            <p:cNvSpPr/>
            <p:nvPr/>
          </p:nvSpPr>
          <p:spPr>
            <a:xfrm>
              <a:off x="831821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6" name="pl686"/>
            <p:cNvSpPr/>
            <p:nvPr/>
          </p:nvSpPr>
          <p:spPr>
            <a:xfrm>
              <a:off x="8492055"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7" name="pl687"/>
            <p:cNvSpPr/>
            <p:nvPr/>
          </p:nvSpPr>
          <p:spPr>
            <a:xfrm>
              <a:off x="8665892"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8" name="pl688"/>
            <p:cNvSpPr/>
            <p:nvPr/>
          </p:nvSpPr>
          <p:spPr>
            <a:xfrm>
              <a:off x="8839730"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89" name="pl689"/>
            <p:cNvSpPr/>
            <p:nvPr/>
          </p:nvSpPr>
          <p:spPr>
            <a:xfrm>
              <a:off x="9013567" y="1918229"/>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690" name="pl690"/>
            <p:cNvSpPr/>
            <p:nvPr/>
          </p:nvSpPr>
          <p:spPr>
            <a:xfrm>
              <a:off x="7796704" y="249205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691" name="pl691"/>
            <p:cNvSpPr/>
            <p:nvPr/>
          </p:nvSpPr>
          <p:spPr>
            <a:xfrm>
              <a:off x="7796704" y="2441880"/>
              <a:ext cx="1216862" cy="75255"/>
            </a:xfrm>
            <a:custGeom>
              <a:avLst/>
              <a:pathLst>
                <a:path w="1216862" h="75255">
                  <a:moveTo>
                    <a:pt x="0" y="75255"/>
                  </a:moveTo>
                  <a:lnTo>
                    <a:pt x="173837" y="75255"/>
                  </a:lnTo>
                  <a:lnTo>
                    <a:pt x="347675" y="75255"/>
                  </a:lnTo>
                  <a:lnTo>
                    <a:pt x="521512" y="75255"/>
                  </a:lnTo>
                  <a:lnTo>
                    <a:pt x="695350" y="37627"/>
                  </a:lnTo>
                  <a:lnTo>
                    <a:pt x="869187" y="0"/>
                  </a:lnTo>
                  <a:lnTo>
                    <a:pt x="1043025" y="75255"/>
                  </a:lnTo>
                  <a:lnTo>
                    <a:pt x="1216862" y="50170"/>
                  </a:lnTo>
                </a:path>
              </a:pathLst>
            </a:custGeom>
            <a:ln w="40651" cap="flat">
              <a:solidFill>
                <a:srgbClr val="BEBEBE">
                  <a:alpha val="69803"/>
                </a:srgbClr>
              </a:solidFill>
              <a:prstDash val="solid"/>
              <a:round/>
            </a:ln>
          </p:spPr>
          <p:txBody>
            <a:bodyPr/>
            <a:lstStyle/>
            <a:p/>
          </p:txBody>
        </p:sp>
        <p:sp>
          <p:nvSpPr>
            <p:cNvPr id="692" name="pl692"/>
            <p:cNvSpPr/>
            <p:nvPr/>
          </p:nvSpPr>
          <p:spPr>
            <a:xfrm>
              <a:off x="7796704" y="2441880"/>
              <a:ext cx="1216862" cy="75255"/>
            </a:xfrm>
            <a:custGeom>
              <a:avLst/>
              <a:pathLst>
                <a:path w="1216862" h="75255">
                  <a:moveTo>
                    <a:pt x="0" y="75255"/>
                  </a:moveTo>
                  <a:lnTo>
                    <a:pt x="173837" y="75255"/>
                  </a:lnTo>
                  <a:lnTo>
                    <a:pt x="347675" y="75255"/>
                  </a:lnTo>
                  <a:lnTo>
                    <a:pt x="521512" y="75255"/>
                  </a:lnTo>
                  <a:lnTo>
                    <a:pt x="695350" y="37627"/>
                  </a:lnTo>
                  <a:lnTo>
                    <a:pt x="869187" y="0"/>
                  </a:lnTo>
                  <a:lnTo>
                    <a:pt x="1043025" y="75255"/>
                  </a:lnTo>
                  <a:lnTo>
                    <a:pt x="1216862" y="50170"/>
                  </a:lnTo>
                </a:path>
              </a:pathLst>
            </a:custGeom>
            <a:ln w="35231" cap="flat">
              <a:solidFill>
                <a:srgbClr val="BEBEBE">
                  <a:alpha val="69803"/>
                </a:srgbClr>
              </a:solidFill>
              <a:prstDash val="solid"/>
              <a:round/>
            </a:ln>
          </p:spPr>
          <p:txBody>
            <a:bodyPr/>
            <a:lstStyle/>
            <a:p/>
          </p:txBody>
        </p:sp>
        <p:sp>
          <p:nvSpPr>
            <p:cNvPr id="693" name="pl693"/>
            <p:cNvSpPr/>
            <p:nvPr/>
          </p:nvSpPr>
          <p:spPr>
            <a:xfrm>
              <a:off x="7796704" y="249205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694" name="pl694"/>
            <p:cNvSpPr/>
            <p:nvPr/>
          </p:nvSpPr>
          <p:spPr>
            <a:xfrm>
              <a:off x="7796704" y="2441880"/>
              <a:ext cx="1216862" cy="75255"/>
            </a:xfrm>
            <a:custGeom>
              <a:avLst/>
              <a:pathLst>
                <a:path w="1216862" h="75255">
                  <a:moveTo>
                    <a:pt x="0" y="75255"/>
                  </a:moveTo>
                  <a:lnTo>
                    <a:pt x="173837" y="75255"/>
                  </a:lnTo>
                  <a:lnTo>
                    <a:pt x="347675" y="75255"/>
                  </a:lnTo>
                  <a:lnTo>
                    <a:pt x="521512" y="75255"/>
                  </a:lnTo>
                  <a:lnTo>
                    <a:pt x="695350" y="37627"/>
                  </a:lnTo>
                  <a:lnTo>
                    <a:pt x="869187" y="0"/>
                  </a:lnTo>
                  <a:lnTo>
                    <a:pt x="1043025" y="75255"/>
                  </a:lnTo>
                  <a:lnTo>
                    <a:pt x="1216862" y="50170"/>
                  </a:lnTo>
                </a:path>
              </a:pathLst>
            </a:custGeom>
            <a:ln w="40651" cap="flat">
              <a:solidFill>
                <a:srgbClr val="000000">
                  <a:alpha val="100000"/>
                </a:srgbClr>
              </a:solidFill>
              <a:prstDash val="solid"/>
              <a:round/>
            </a:ln>
          </p:spPr>
          <p:txBody>
            <a:bodyPr/>
            <a:lstStyle/>
            <a:p/>
          </p:txBody>
        </p:sp>
        <p:sp>
          <p:nvSpPr>
            <p:cNvPr id="695" name="pl695"/>
            <p:cNvSpPr/>
            <p:nvPr/>
          </p:nvSpPr>
          <p:spPr>
            <a:xfrm>
              <a:off x="7796704" y="2441880"/>
              <a:ext cx="1216862" cy="75255"/>
            </a:xfrm>
            <a:custGeom>
              <a:avLst/>
              <a:pathLst>
                <a:path w="1216862" h="75255">
                  <a:moveTo>
                    <a:pt x="0" y="75255"/>
                  </a:moveTo>
                  <a:lnTo>
                    <a:pt x="173837" y="75255"/>
                  </a:lnTo>
                  <a:lnTo>
                    <a:pt x="347675" y="75255"/>
                  </a:lnTo>
                  <a:lnTo>
                    <a:pt x="521512" y="75255"/>
                  </a:lnTo>
                  <a:lnTo>
                    <a:pt x="695350" y="37627"/>
                  </a:lnTo>
                  <a:lnTo>
                    <a:pt x="869187" y="0"/>
                  </a:lnTo>
                  <a:lnTo>
                    <a:pt x="1043025" y="75255"/>
                  </a:lnTo>
                  <a:lnTo>
                    <a:pt x="1216862" y="50170"/>
                  </a:lnTo>
                </a:path>
              </a:pathLst>
            </a:custGeom>
            <a:ln w="35231" cap="flat">
              <a:solidFill>
                <a:srgbClr val="F26A21">
                  <a:alpha val="100000"/>
                </a:srgbClr>
              </a:solidFill>
              <a:prstDash val="solid"/>
              <a:round/>
            </a:ln>
          </p:spPr>
          <p:txBody>
            <a:bodyPr/>
            <a:lstStyle/>
            <a:p/>
          </p:txBody>
        </p:sp>
        <p:sp>
          <p:nvSpPr>
            <p:cNvPr id="696" name="pl696"/>
            <p:cNvSpPr/>
            <p:nvPr/>
          </p:nvSpPr>
          <p:spPr>
            <a:xfrm>
              <a:off x="7735861" y="2542221"/>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697" name="tx697"/>
            <p:cNvSpPr/>
            <p:nvPr/>
          </p:nvSpPr>
          <p:spPr>
            <a:xfrm>
              <a:off x="7766575" y="23541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98" name="tx698"/>
            <p:cNvSpPr/>
            <p:nvPr/>
          </p:nvSpPr>
          <p:spPr>
            <a:xfrm>
              <a:off x="7940413" y="23541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99" name="tx699"/>
            <p:cNvSpPr/>
            <p:nvPr/>
          </p:nvSpPr>
          <p:spPr>
            <a:xfrm>
              <a:off x="8114250" y="23541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00" name="tx700"/>
            <p:cNvSpPr/>
            <p:nvPr/>
          </p:nvSpPr>
          <p:spPr>
            <a:xfrm>
              <a:off x="8288088" y="23541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01" name="tx701"/>
            <p:cNvSpPr/>
            <p:nvPr/>
          </p:nvSpPr>
          <p:spPr>
            <a:xfrm>
              <a:off x="8461925" y="231648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702" name="tx702"/>
            <p:cNvSpPr/>
            <p:nvPr/>
          </p:nvSpPr>
          <p:spPr>
            <a:xfrm>
              <a:off x="8635763" y="227885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703" name="tx703"/>
            <p:cNvSpPr/>
            <p:nvPr/>
          </p:nvSpPr>
          <p:spPr>
            <a:xfrm>
              <a:off x="8809600" y="235410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04" name="tx704"/>
            <p:cNvSpPr/>
            <p:nvPr/>
          </p:nvSpPr>
          <p:spPr>
            <a:xfrm>
              <a:off x="8983438" y="23290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05" name="rc705"/>
            <p:cNvSpPr/>
            <p:nvPr/>
          </p:nvSpPr>
          <p:spPr>
            <a:xfrm>
              <a:off x="7735861" y="2961495"/>
              <a:ext cx="1338549" cy="758823"/>
            </a:xfrm>
            <a:prstGeom prst="rect">
              <a:avLst/>
            </a:prstGeom>
            <a:solidFill>
              <a:srgbClr val="EBEBEB">
                <a:alpha val="100000"/>
              </a:srgbClr>
            </a:solidFill>
          </p:spPr>
          <p:txBody>
            <a:bodyPr/>
            <a:lstStyle/>
            <a:p/>
          </p:txBody>
        </p:sp>
        <p:sp>
          <p:nvSpPr>
            <p:cNvPr id="706" name="pl706"/>
            <p:cNvSpPr/>
            <p:nvPr/>
          </p:nvSpPr>
          <p:spPr>
            <a:xfrm>
              <a:off x="7735861" y="3428704"/>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07" name="pl707"/>
            <p:cNvSpPr/>
            <p:nvPr/>
          </p:nvSpPr>
          <p:spPr>
            <a:xfrm>
              <a:off x="7735861" y="3115141"/>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08" name="pl708"/>
            <p:cNvSpPr/>
            <p:nvPr/>
          </p:nvSpPr>
          <p:spPr>
            <a:xfrm>
              <a:off x="7735861" y="3585486"/>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09" name="pl709"/>
            <p:cNvSpPr/>
            <p:nvPr/>
          </p:nvSpPr>
          <p:spPr>
            <a:xfrm>
              <a:off x="7735861" y="3271923"/>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10" name="pl710"/>
            <p:cNvSpPr/>
            <p:nvPr/>
          </p:nvSpPr>
          <p:spPr>
            <a:xfrm>
              <a:off x="7796704"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1" name="pl711"/>
            <p:cNvSpPr/>
            <p:nvPr/>
          </p:nvSpPr>
          <p:spPr>
            <a:xfrm>
              <a:off x="797054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2" name="pl712"/>
            <p:cNvSpPr/>
            <p:nvPr/>
          </p:nvSpPr>
          <p:spPr>
            <a:xfrm>
              <a:off x="814438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3" name="pl713"/>
            <p:cNvSpPr/>
            <p:nvPr/>
          </p:nvSpPr>
          <p:spPr>
            <a:xfrm>
              <a:off x="831821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4" name="pl714"/>
            <p:cNvSpPr/>
            <p:nvPr/>
          </p:nvSpPr>
          <p:spPr>
            <a:xfrm>
              <a:off x="8492055"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5" name="pl715"/>
            <p:cNvSpPr/>
            <p:nvPr/>
          </p:nvSpPr>
          <p:spPr>
            <a:xfrm>
              <a:off x="8665892"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6" name="pl716"/>
            <p:cNvSpPr/>
            <p:nvPr/>
          </p:nvSpPr>
          <p:spPr>
            <a:xfrm>
              <a:off x="8839730"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7" name="pl717"/>
            <p:cNvSpPr/>
            <p:nvPr/>
          </p:nvSpPr>
          <p:spPr>
            <a:xfrm>
              <a:off x="9013567" y="2961495"/>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18" name="pl718"/>
            <p:cNvSpPr/>
            <p:nvPr/>
          </p:nvSpPr>
          <p:spPr>
            <a:xfrm>
              <a:off x="7796704" y="3535316"/>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719" name="pl719"/>
            <p:cNvSpPr/>
            <p:nvPr/>
          </p:nvSpPr>
          <p:spPr>
            <a:xfrm>
              <a:off x="7796704" y="3547858"/>
              <a:ext cx="1216862" cy="37627"/>
            </a:xfrm>
            <a:custGeom>
              <a:avLst/>
              <a:pathLst>
                <a:path w="1216862" h="37627">
                  <a:moveTo>
                    <a:pt x="0" y="37627"/>
                  </a:moveTo>
                  <a:lnTo>
                    <a:pt x="173837" y="0"/>
                  </a:lnTo>
                  <a:lnTo>
                    <a:pt x="347675" y="37627"/>
                  </a:lnTo>
                  <a:lnTo>
                    <a:pt x="521512" y="37627"/>
                  </a:lnTo>
                  <a:lnTo>
                    <a:pt x="695350" y="37627"/>
                  </a:lnTo>
                  <a:lnTo>
                    <a:pt x="869187" y="37627"/>
                  </a:lnTo>
                  <a:lnTo>
                    <a:pt x="1043025" y="37627"/>
                  </a:lnTo>
                  <a:lnTo>
                    <a:pt x="1216862" y="37627"/>
                  </a:lnTo>
                </a:path>
              </a:pathLst>
            </a:custGeom>
            <a:ln w="40651" cap="flat">
              <a:solidFill>
                <a:srgbClr val="BEBEBE">
                  <a:alpha val="69803"/>
                </a:srgbClr>
              </a:solidFill>
              <a:prstDash val="solid"/>
              <a:round/>
            </a:ln>
          </p:spPr>
          <p:txBody>
            <a:bodyPr/>
            <a:lstStyle/>
            <a:p/>
          </p:txBody>
        </p:sp>
        <p:sp>
          <p:nvSpPr>
            <p:cNvPr id="720" name="pl720"/>
            <p:cNvSpPr/>
            <p:nvPr/>
          </p:nvSpPr>
          <p:spPr>
            <a:xfrm>
              <a:off x="7796704" y="3547858"/>
              <a:ext cx="1216862" cy="37627"/>
            </a:xfrm>
            <a:custGeom>
              <a:avLst/>
              <a:pathLst>
                <a:path w="1216862" h="37627">
                  <a:moveTo>
                    <a:pt x="0" y="37627"/>
                  </a:moveTo>
                  <a:lnTo>
                    <a:pt x="173837" y="0"/>
                  </a:lnTo>
                  <a:lnTo>
                    <a:pt x="347675" y="37627"/>
                  </a:lnTo>
                  <a:lnTo>
                    <a:pt x="521512" y="37627"/>
                  </a:lnTo>
                  <a:lnTo>
                    <a:pt x="695350" y="37627"/>
                  </a:lnTo>
                  <a:lnTo>
                    <a:pt x="869187" y="37627"/>
                  </a:lnTo>
                  <a:lnTo>
                    <a:pt x="1043025" y="37627"/>
                  </a:lnTo>
                  <a:lnTo>
                    <a:pt x="1216862" y="37627"/>
                  </a:lnTo>
                </a:path>
              </a:pathLst>
            </a:custGeom>
            <a:ln w="35231" cap="flat">
              <a:solidFill>
                <a:srgbClr val="BEBEBE">
                  <a:alpha val="69803"/>
                </a:srgbClr>
              </a:solidFill>
              <a:prstDash val="solid"/>
              <a:round/>
            </a:ln>
          </p:spPr>
          <p:txBody>
            <a:bodyPr/>
            <a:lstStyle/>
            <a:p/>
          </p:txBody>
        </p:sp>
        <p:sp>
          <p:nvSpPr>
            <p:cNvPr id="721" name="pl721"/>
            <p:cNvSpPr/>
            <p:nvPr/>
          </p:nvSpPr>
          <p:spPr>
            <a:xfrm>
              <a:off x="7796704" y="3535316"/>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722" name="pl722"/>
            <p:cNvSpPr/>
            <p:nvPr/>
          </p:nvSpPr>
          <p:spPr>
            <a:xfrm>
              <a:off x="7796704" y="3547858"/>
              <a:ext cx="1216862" cy="37627"/>
            </a:xfrm>
            <a:custGeom>
              <a:avLst/>
              <a:pathLst>
                <a:path w="1216862" h="37627">
                  <a:moveTo>
                    <a:pt x="0" y="37627"/>
                  </a:moveTo>
                  <a:lnTo>
                    <a:pt x="173837" y="0"/>
                  </a:lnTo>
                  <a:lnTo>
                    <a:pt x="347675" y="37627"/>
                  </a:lnTo>
                  <a:lnTo>
                    <a:pt x="521512" y="37627"/>
                  </a:lnTo>
                  <a:lnTo>
                    <a:pt x="695350" y="37627"/>
                  </a:lnTo>
                  <a:lnTo>
                    <a:pt x="869187" y="37627"/>
                  </a:lnTo>
                  <a:lnTo>
                    <a:pt x="1043025" y="37627"/>
                  </a:lnTo>
                  <a:lnTo>
                    <a:pt x="1216862" y="37627"/>
                  </a:lnTo>
                </a:path>
              </a:pathLst>
            </a:custGeom>
            <a:ln w="40651" cap="flat">
              <a:solidFill>
                <a:srgbClr val="000000">
                  <a:alpha val="100000"/>
                </a:srgbClr>
              </a:solidFill>
              <a:prstDash val="solid"/>
              <a:round/>
            </a:ln>
          </p:spPr>
          <p:txBody>
            <a:bodyPr/>
            <a:lstStyle/>
            <a:p/>
          </p:txBody>
        </p:sp>
        <p:sp>
          <p:nvSpPr>
            <p:cNvPr id="723" name="pl723"/>
            <p:cNvSpPr/>
            <p:nvPr/>
          </p:nvSpPr>
          <p:spPr>
            <a:xfrm>
              <a:off x="7796704" y="3547858"/>
              <a:ext cx="1216862" cy="37627"/>
            </a:xfrm>
            <a:custGeom>
              <a:avLst/>
              <a:pathLst>
                <a:path w="1216862" h="37627">
                  <a:moveTo>
                    <a:pt x="0" y="37627"/>
                  </a:moveTo>
                  <a:lnTo>
                    <a:pt x="173837" y="0"/>
                  </a:lnTo>
                  <a:lnTo>
                    <a:pt x="347675" y="37627"/>
                  </a:lnTo>
                  <a:lnTo>
                    <a:pt x="521512" y="37627"/>
                  </a:lnTo>
                  <a:lnTo>
                    <a:pt x="695350" y="37627"/>
                  </a:lnTo>
                  <a:lnTo>
                    <a:pt x="869187" y="37627"/>
                  </a:lnTo>
                  <a:lnTo>
                    <a:pt x="1043025" y="37627"/>
                  </a:lnTo>
                  <a:lnTo>
                    <a:pt x="1216862" y="37627"/>
                  </a:lnTo>
                </a:path>
              </a:pathLst>
            </a:custGeom>
            <a:ln w="35231" cap="flat">
              <a:solidFill>
                <a:srgbClr val="F26A21">
                  <a:alpha val="100000"/>
                </a:srgbClr>
              </a:solidFill>
              <a:prstDash val="solid"/>
              <a:round/>
            </a:ln>
          </p:spPr>
          <p:txBody>
            <a:bodyPr/>
            <a:lstStyle/>
            <a:p/>
          </p:txBody>
        </p:sp>
        <p:sp>
          <p:nvSpPr>
            <p:cNvPr id="724" name="pl724"/>
            <p:cNvSpPr/>
            <p:nvPr/>
          </p:nvSpPr>
          <p:spPr>
            <a:xfrm>
              <a:off x="7735861" y="3585486"/>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25" name="tx725"/>
            <p:cNvSpPr/>
            <p:nvPr/>
          </p:nvSpPr>
          <p:spPr>
            <a:xfrm>
              <a:off x="7766575"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6" name="tx726"/>
            <p:cNvSpPr/>
            <p:nvPr/>
          </p:nvSpPr>
          <p:spPr>
            <a:xfrm>
              <a:off x="7940413" y="338483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27" name="tx727"/>
            <p:cNvSpPr/>
            <p:nvPr/>
          </p:nvSpPr>
          <p:spPr>
            <a:xfrm>
              <a:off x="8114250"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8" name="tx728"/>
            <p:cNvSpPr/>
            <p:nvPr/>
          </p:nvSpPr>
          <p:spPr>
            <a:xfrm>
              <a:off x="8288088"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29" name="tx729"/>
            <p:cNvSpPr/>
            <p:nvPr/>
          </p:nvSpPr>
          <p:spPr>
            <a:xfrm>
              <a:off x="8461925"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0" name="tx730"/>
            <p:cNvSpPr/>
            <p:nvPr/>
          </p:nvSpPr>
          <p:spPr>
            <a:xfrm>
              <a:off x="8635763"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1" name="tx731"/>
            <p:cNvSpPr/>
            <p:nvPr/>
          </p:nvSpPr>
          <p:spPr>
            <a:xfrm>
              <a:off x="8809600"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2" name="tx732"/>
            <p:cNvSpPr/>
            <p:nvPr/>
          </p:nvSpPr>
          <p:spPr>
            <a:xfrm>
              <a:off x="8983438" y="342245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733" name="rc733"/>
            <p:cNvSpPr/>
            <p:nvPr/>
          </p:nvSpPr>
          <p:spPr>
            <a:xfrm>
              <a:off x="7735861" y="4004760"/>
              <a:ext cx="1338549" cy="758823"/>
            </a:xfrm>
            <a:prstGeom prst="rect">
              <a:avLst/>
            </a:prstGeom>
            <a:solidFill>
              <a:srgbClr val="EBEBEB">
                <a:alpha val="100000"/>
              </a:srgbClr>
            </a:solidFill>
          </p:spPr>
          <p:txBody>
            <a:bodyPr/>
            <a:lstStyle/>
            <a:p/>
          </p:txBody>
        </p:sp>
        <p:sp>
          <p:nvSpPr>
            <p:cNvPr id="734" name="pl734"/>
            <p:cNvSpPr/>
            <p:nvPr/>
          </p:nvSpPr>
          <p:spPr>
            <a:xfrm>
              <a:off x="7735861" y="4471970"/>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35" name="pl735"/>
            <p:cNvSpPr/>
            <p:nvPr/>
          </p:nvSpPr>
          <p:spPr>
            <a:xfrm>
              <a:off x="7735861" y="4158406"/>
              <a:ext cx="1338549" cy="0"/>
            </a:xfrm>
            <a:custGeom>
              <a:avLst/>
              <a:pathLst>
                <a:path w="1338549" h="0">
                  <a:moveTo>
                    <a:pt x="0" y="0"/>
                  </a:moveTo>
                  <a:lnTo>
                    <a:pt x="1338549" y="0"/>
                  </a:lnTo>
                  <a:lnTo>
                    <a:pt x="1338549" y="0"/>
                  </a:lnTo>
                </a:path>
              </a:pathLst>
            </a:custGeom>
            <a:ln w="6775" cap="flat">
              <a:solidFill>
                <a:srgbClr val="FFFFFF">
                  <a:alpha val="100000"/>
                </a:srgbClr>
              </a:solidFill>
              <a:prstDash val="solid"/>
              <a:round/>
            </a:ln>
          </p:spPr>
          <p:txBody>
            <a:bodyPr/>
            <a:lstStyle/>
            <a:p/>
          </p:txBody>
        </p:sp>
        <p:sp>
          <p:nvSpPr>
            <p:cNvPr id="736" name="pl736"/>
            <p:cNvSpPr/>
            <p:nvPr/>
          </p:nvSpPr>
          <p:spPr>
            <a:xfrm>
              <a:off x="7735861" y="4628752"/>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7" name="pl737"/>
            <p:cNvSpPr/>
            <p:nvPr/>
          </p:nvSpPr>
          <p:spPr>
            <a:xfrm>
              <a:off x="7735861" y="4315188"/>
              <a:ext cx="1338549" cy="0"/>
            </a:xfrm>
            <a:custGeom>
              <a:avLst/>
              <a:pathLst>
                <a:path w="1338549" h="0">
                  <a:moveTo>
                    <a:pt x="0" y="0"/>
                  </a:moveTo>
                  <a:lnTo>
                    <a:pt x="1338549" y="0"/>
                  </a:lnTo>
                  <a:lnTo>
                    <a:pt x="1338549" y="0"/>
                  </a:lnTo>
                </a:path>
              </a:pathLst>
            </a:custGeom>
            <a:ln w="13550" cap="flat">
              <a:solidFill>
                <a:srgbClr val="FFFFFF">
                  <a:alpha val="100000"/>
                </a:srgbClr>
              </a:solidFill>
              <a:prstDash val="solid"/>
              <a:round/>
            </a:ln>
          </p:spPr>
          <p:txBody>
            <a:bodyPr/>
            <a:lstStyle/>
            <a:p/>
          </p:txBody>
        </p:sp>
        <p:sp>
          <p:nvSpPr>
            <p:cNvPr id="738" name="pl738"/>
            <p:cNvSpPr/>
            <p:nvPr/>
          </p:nvSpPr>
          <p:spPr>
            <a:xfrm>
              <a:off x="7796704"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39" name="pl739"/>
            <p:cNvSpPr/>
            <p:nvPr/>
          </p:nvSpPr>
          <p:spPr>
            <a:xfrm>
              <a:off x="797054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0" name="pl740"/>
            <p:cNvSpPr/>
            <p:nvPr/>
          </p:nvSpPr>
          <p:spPr>
            <a:xfrm>
              <a:off x="814438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1" name="pl741"/>
            <p:cNvSpPr/>
            <p:nvPr/>
          </p:nvSpPr>
          <p:spPr>
            <a:xfrm>
              <a:off x="831821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2" name="pl742"/>
            <p:cNvSpPr/>
            <p:nvPr/>
          </p:nvSpPr>
          <p:spPr>
            <a:xfrm>
              <a:off x="8492055"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3" name="pl743"/>
            <p:cNvSpPr/>
            <p:nvPr/>
          </p:nvSpPr>
          <p:spPr>
            <a:xfrm>
              <a:off x="8665892"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4" name="pl744"/>
            <p:cNvSpPr/>
            <p:nvPr/>
          </p:nvSpPr>
          <p:spPr>
            <a:xfrm>
              <a:off x="8839730"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5" name="pl745"/>
            <p:cNvSpPr/>
            <p:nvPr/>
          </p:nvSpPr>
          <p:spPr>
            <a:xfrm>
              <a:off x="9013567" y="4004760"/>
              <a:ext cx="0" cy="758823"/>
            </a:xfrm>
            <a:custGeom>
              <a:avLst/>
              <a:pathLst>
                <a:path w="0" h="758823">
                  <a:moveTo>
                    <a:pt x="0" y="758823"/>
                  </a:moveTo>
                  <a:lnTo>
                    <a:pt x="0" y="0"/>
                  </a:lnTo>
                  <a:lnTo>
                    <a:pt x="0" y="0"/>
                  </a:lnTo>
                </a:path>
              </a:pathLst>
            </a:custGeom>
            <a:ln w="13550" cap="flat">
              <a:solidFill>
                <a:srgbClr val="FFFFFF">
                  <a:alpha val="100000"/>
                </a:srgbClr>
              </a:solidFill>
              <a:prstDash val="solid"/>
              <a:round/>
            </a:ln>
          </p:spPr>
          <p:txBody>
            <a:bodyPr/>
            <a:lstStyle/>
            <a:p/>
          </p:txBody>
        </p:sp>
        <p:sp>
          <p:nvSpPr>
            <p:cNvPr id="746" name="pl746"/>
            <p:cNvSpPr/>
            <p:nvPr/>
          </p:nvSpPr>
          <p:spPr>
            <a:xfrm>
              <a:off x="7796704" y="457858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BEBEBE">
                  <a:alpha val="69803"/>
                </a:srgbClr>
              </a:solidFill>
              <a:prstDash val="solid"/>
              <a:round/>
            </a:ln>
          </p:spPr>
          <p:txBody>
            <a:bodyPr/>
            <a:lstStyle/>
            <a:p/>
          </p:txBody>
        </p:sp>
        <p:sp>
          <p:nvSpPr>
            <p:cNvPr id="747" name="pl747"/>
            <p:cNvSpPr/>
            <p:nvPr/>
          </p:nvSpPr>
          <p:spPr>
            <a:xfrm>
              <a:off x="7796704" y="4578581"/>
              <a:ext cx="1216862" cy="150510"/>
            </a:xfrm>
            <a:custGeom>
              <a:avLst/>
              <a:pathLst>
                <a:path w="1216862" h="150510">
                  <a:moveTo>
                    <a:pt x="0" y="0"/>
                  </a:moveTo>
                  <a:lnTo>
                    <a:pt x="173837" y="0"/>
                  </a:lnTo>
                  <a:lnTo>
                    <a:pt x="347675" y="37627"/>
                  </a:lnTo>
                  <a:lnTo>
                    <a:pt x="521512" y="87797"/>
                  </a:lnTo>
                  <a:lnTo>
                    <a:pt x="695350" y="150510"/>
                  </a:lnTo>
                  <a:lnTo>
                    <a:pt x="869187" y="137967"/>
                  </a:lnTo>
                  <a:lnTo>
                    <a:pt x="1043025" y="125425"/>
                  </a:lnTo>
                  <a:lnTo>
                    <a:pt x="1216862" y="100340"/>
                  </a:lnTo>
                </a:path>
              </a:pathLst>
            </a:custGeom>
            <a:ln w="40651" cap="flat">
              <a:solidFill>
                <a:srgbClr val="BEBEBE">
                  <a:alpha val="69803"/>
                </a:srgbClr>
              </a:solidFill>
              <a:prstDash val="solid"/>
              <a:round/>
            </a:ln>
          </p:spPr>
          <p:txBody>
            <a:bodyPr/>
            <a:lstStyle/>
            <a:p/>
          </p:txBody>
        </p:sp>
        <p:sp>
          <p:nvSpPr>
            <p:cNvPr id="748" name="pl748"/>
            <p:cNvSpPr/>
            <p:nvPr/>
          </p:nvSpPr>
          <p:spPr>
            <a:xfrm>
              <a:off x="7796704" y="4578581"/>
              <a:ext cx="1216862" cy="150510"/>
            </a:xfrm>
            <a:custGeom>
              <a:avLst/>
              <a:pathLst>
                <a:path w="1216862" h="150510">
                  <a:moveTo>
                    <a:pt x="0" y="0"/>
                  </a:moveTo>
                  <a:lnTo>
                    <a:pt x="173837" y="0"/>
                  </a:lnTo>
                  <a:lnTo>
                    <a:pt x="347675" y="37627"/>
                  </a:lnTo>
                  <a:lnTo>
                    <a:pt x="521512" y="87797"/>
                  </a:lnTo>
                  <a:lnTo>
                    <a:pt x="695350" y="150510"/>
                  </a:lnTo>
                  <a:lnTo>
                    <a:pt x="869187" y="137967"/>
                  </a:lnTo>
                  <a:lnTo>
                    <a:pt x="1043025" y="125425"/>
                  </a:lnTo>
                  <a:lnTo>
                    <a:pt x="1216862" y="100340"/>
                  </a:lnTo>
                </a:path>
              </a:pathLst>
            </a:custGeom>
            <a:ln w="35231" cap="flat">
              <a:solidFill>
                <a:srgbClr val="BEBEBE">
                  <a:alpha val="69803"/>
                </a:srgbClr>
              </a:solidFill>
              <a:prstDash val="solid"/>
              <a:round/>
            </a:ln>
          </p:spPr>
          <p:txBody>
            <a:bodyPr/>
            <a:lstStyle/>
            <a:p/>
          </p:txBody>
        </p:sp>
        <p:sp>
          <p:nvSpPr>
            <p:cNvPr id="749" name="pl749"/>
            <p:cNvSpPr/>
            <p:nvPr/>
          </p:nvSpPr>
          <p:spPr>
            <a:xfrm>
              <a:off x="7796704" y="4578581"/>
              <a:ext cx="1216862" cy="12542"/>
            </a:xfrm>
            <a:custGeom>
              <a:avLst/>
              <a:pathLst>
                <a:path w="1216862" h="12542">
                  <a:moveTo>
                    <a:pt x="0" y="12542"/>
                  </a:moveTo>
                  <a:lnTo>
                    <a:pt x="173837" y="12542"/>
                  </a:lnTo>
                  <a:lnTo>
                    <a:pt x="347675" y="12542"/>
                  </a:lnTo>
                  <a:lnTo>
                    <a:pt x="521512" y="12542"/>
                  </a:lnTo>
                  <a:lnTo>
                    <a:pt x="695350" y="12542"/>
                  </a:lnTo>
                  <a:lnTo>
                    <a:pt x="869187" y="12542"/>
                  </a:lnTo>
                  <a:lnTo>
                    <a:pt x="1043025" y="12542"/>
                  </a:lnTo>
                  <a:lnTo>
                    <a:pt x="1216862" y="0"/>
                  </a:lnTo>
                </a:path>
              </a:pathLst>
            </a:custGeom>
            <a:ln w="20325" cap="flat">
              <a:solidFill>
                <a:srgbClr val="6B6B6B">
                  <a:alpha val="100000"/>
                </a:srgbClr>
              </a:solidFill>
              <a:prstDash val="solid"/>
              <a:round/>
            </a:ln>
          </p:spPr>
          <p:txBody>
            <a:bodyPr/>
            <a:lstStyle/>
            <a:p/>
          </p:txBody>
        </p:sp>
        <p:sp>
          <p:nvSpPr>
            <p:cNvPr id="750" name="pl750"/>
            <p:cNvSpPr/>
            <p:nvPr/>
          </p:nvSpPr>
          <p:spPr>
            <a:xfrm>
              <a:off x="7796704" y="4578581"/>
              <a:ext cx="1216862" cy="150510"/>
            </a:xfrm>
            <a:custGeom>
              <a:avLst/>
              <a:pathLst>
                <a:path w="1216862" h="150510">
                  <a:moveTo>
                    <a:pt x="0" y="0"/>
                  </a:moveTo>
                  <a:lnTo>
                    <a:pt x="173837" y="0"/>
                  </a:lnTo>
                  <a:lnTo>
                    <a:pt x="347675" y="37627"/>
                  </a:lnTo>
                  <a:lnTo>
                    <a:pt x="521512" y="87797"/>
                  </a:lnTo>
                  <a:lnTo>
                    <a:pt x="695350" y="150510"/>
                  </a:lnTo>
                  <a:lnTo>
                    <a:pt x="869187" y="137967"/>
                  </a:lnTo>
                  <a:lnTo>
                    <a:pt x="1043025" y="125425"/>
                  </a:lnTo>
                  <a:lnTo>
                    <a:pt x="1216862" y="100340"/>
                  </a:lnTo>
                </a:path>
              </a:pathLst>
            </a:custGeom>
            <a:ln w="40651" cap="flat">
              <a:solidFill>
                <a:srgbClr val="000000">
                  <a:alpha val="100000"/>
                </a:srgbClr>
              </a:solidFill>
              <a:prstDash val="solid"/>
              <a:round/>
            </a:ln>
          </p:spPr>
          <p:txBody>
            <a:bodyPr/>
            <a:lstStyle/>
            <a:p/>
          </p:txBody>
        </p:sp>
        <p:sp>
          <p:nvSpPr>
            <p:cNvPr id="751" name="pl751"/>
            <p:cNvSpPr/>
            <p:nvPr/>
          </p:nvSpPr>
          <p:spPr>
            <a:xfrm>
              <a:off x="7796704" y="4578581"/>
              <a:ext cx="1216862" cy="150510"/>
            </a:xfrm>
            <a:custGeom>
              <a:avLst/>
              <a:pathLst>
                <a:path w="1216862" h="150510">
                  <a:moveTo>
                    <a:pt x="0" y="0"/>
                  </a:moveTo>
                  <a:lnTo>
                    <a:pt x="173837" y="0"/>
                  </a:lnTo>
                  <a:lnTo>
                    <a:pt x="347675" y="37627"/>
                  </a:lnTo>
                  <a:lnTo>
                    <a:pt x="521512" y="87797"/>
                  </a:lnTo>
                  <a:lnTo>
                    <a:pt x="695350" y="150510"/>
                  </a:lnTo>
                  <a:lnTo>
                    <a:pt x="869187" y="137967"/>
                  </a:lnTo>
                  <a:lnTo>
                    <a:pt x="1043025" y="125425"/>
                  </a:lnTo>
                  <a:lnTo>
                    <a:pt x="1216862" y="100340"/>
                  </a:lnTo>
                </a:path>
              </a:pathLst>
            </a:custGeom>
            <a:ln w="35231" cap="flat">
              <a:solidFill>
                <a:srgbClr val="F26A21">
                  <a:alpha val="100000"/>
                </a:srgbClr>
              </a:solidFill>
              <a:prstDash val="solid"/>
              <a:round/>
            </a:ln>
          </p:spPr>
          <p:txBody>
            <a:bodyPr/>
            <a:lstStyle/>
            <a:p/>
          </p:txBody>
        </p:sp>
        <p:sp>
          <p:nvSpPr>
            <p:cNvPr id="752" name="pl752"/>
            <p:cNvSpPr/>
            <p:nvPr/>
          </p:nvSpPr>
          <p:spPr>
            <a:xfrm>
              <a:off x="7735861" y="4628752"/>
              <a:ext cx="1338549" cy="0"/>
            </a:xfrm>
            <a:custGeom>
              <a:avLst/>
              <a:pathLst>
                <a:path w="1338549" h="0">
                  <a:moveTo>
                    <a:pt x="0" y="0"/>
                  </a:moveTo>
                  <a:lnTo>
                    <a:pt x="1338549" y="0"/>
                  </a:lnTo>
                  <a:lnTo>
                    <a:pt x="1338549" y="0"/>
                  </a:lnTo>
                </a:path>
              </a:pathLst>
            </a:custGeom>
            <a:ln w="13550" cap="flat">
              <a:solidFill>
                <a:srgbClr val="000000">
                  <a:alpha val="100000"/>
                </a:srgbClr>
              </a:solidFill>
              <a:prstDash val="dash"/>
              <a:round/>
            </a:ln>
          </p:spPr>
          <p:txBody>
            <a:bodyPr/>
            <a:lstStyle/>
            <a:p/>
          </p:txBody>
        </p:sp>
        <p:sp>
          <p:nvSpPr>
            <p:cNvPr id="753" name="tx753"/>
            <p:cNvSpPr/>
            <p:nvPr/>
          </p:nvSpPr>
          <p:spPr>
            <a:xfrm>
              <a:off x="7766575" y="4415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54" name="tx754"/>
            <p:cNvSpPr/>
            <p:nvPr/>
          </p:nvSpPr>
          <p:spPr>
            <a:xfrm>
              <a:off x="7940413" y="441555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55" name="tx755"/>
            <p:cNvSpPr/>
            <p:nvPr/>
          </p:nvSpPr>
          <p:spPr>
            <a:xfrm>
              <a:off x="8114250" y="44531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756" name="tx756"/>
            <p:cNvSpPr/>
            <p:nvPr/>
          </p:nvSpPr>
          <p:spPr>
            <a:xfrm>
              <a:off x="8270028" y="450335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757" name="tx757"/>
            <p:cNvSpPr/>
            <p:nvPr/>
          </p:nvSpPr>
          <p:spPr>
            <a:xfrm>
              <a:off x="8443866" y="456606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758" name="tx758"/>
            <p:cNvSpPr/>
            <p:nvPr/>
          </p:nvSpPr>
          <p:spPr>
            <a:xfrm>
              <a:off x="8617703" y="455352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759" name="tx759"/>
            <p:cNvSpPr/>
            <p:nvPr/>
          </p:nvSpPr>
          <p:spPr>
            <a:xfrm>
              <a:off x="8791541" y="454097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760" name="tx760"/>
            <p:cNvSpPr/>
            <p:nvPr/>
          </p:nvSpPr>
          <p:spPr>
            <a:xfrm>
              <a:off x="8965378" y="451589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61" name="tx761"/>
            <p:cNvSpPr/>
            <p:nvPr/>
          </p:nvSpPr>
          <p:spPr>
            <a:xfrm>
              <a:off x="1221524" y="4900594"/>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Spain</a:t>
              </a:r>
            </a:p>
          </p:txBody>
        </p:sp>
        <p:sp>
          <p:nvSpPr>
            <p:cNvPr id="762" name="tx762"/>
            <p:cNvSpPr/>
            <p:nvPr/>
          </p:nvSpPr>
          <p:spPr>
            <a:xfrm>
              <a:off x="2570638" y="4900594"/>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Sweden</a:t>
              </a:r>
            </a:p>
          </p:txBody>
        </p:sp>
        <p:sp>
          <p:nvSpPr>
            <p:cNvPr id="763" name="tx763"/>
            <p:cNvSpPr/>
            <p:nvPr/>
          </p:nvSpPr>
          <p:spPr>
            <a:xfrm>
              <a:off x="3767550" y="4900594"/>
              <a:ext cx="8263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The Netherlands</a:t>
              </a:r>
            </a:p>
          </p:txBody>
        </p:sp>
        <p:sp>
          <p:nvSpPr>
            <p:cNvPr id="764" name="tx764"/>
            <p:cNvSpPr/>
            <p:nvPr/>
          </p:nvSpPr>
          <p:spPr>
            <a:xfrm>
              <a:off x="1227788" y="3857329"/>
              <a:ext cx="273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Malta</a:t>
              </a:r>
            </a:p>
          </p:txBody>
        </p:sp>
        <p:sp>
          <p:nvSpPr>
            <p:cNvPr id="765" name="tx765"/>
            <p:cNvSpPr/>
            <p:nvPr/>
          </p:nvSpPr>
          <p:spPr>
            <a:xfrm>
              <a:off x="2598573" y="3857329"/>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Poland</a:t>
              </a:r>
            </a:p>
          </p:txBody>
        </p:sp>
        <p:sp>
          <p:nvSpPr>
            <p:cNvPr id="766" name="tx766"/>
            <p:cNvSpPr/>
            <p:nvPr/>
          </p:nvSpPr>
          <p:spPr>
            <a:xfrm>
              <a:off x="3972558" y="3857329"/>
              <a:ext cx="4163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Portugal</a:t>
              </a:r>
            </a:p>
          </p:txBody>
        </p:sp>
        <p:sp>
          <p:nvSpPr>
            <p:cNvPr id="767" name="tx767"/>
            <p:cNvSpPr/>
            <p:nvPr/>
          </p:nvSpPr>
          <p:spPr>
            <a:xfrm>
              <a:off x="5365243" y="3857329"/>
              <a:ext cx="4472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Romania</a:t>
              </a:r>
            </a:p>
          </p:txBody>
        </p:sp>
        <p:sp>
          <p:nvSpPr>
            <p:cNvPr id="768" name="tx768"/>
            <p:cNvSpPr/>
            <p:nvPr/>
          </p:nvSpPr>
          <p:spPr>
            <a:xfrm>
              <a:off x="6785817" y="3857329"/>
              <a:ext cx="4223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Slovakia</a:t>
              </a:r>
            </a:p>
          </p:txBody>
        </p:sp>
        <p:sp>
          <p:nvSpPr>
            <p:cNvPr id="769" name="tx769"/>
            <p:cNvSpPr/>
            <p:nvPr/>
          </p:nvSpPr>
          <p:spPr>
            <a:xfrm>
              <a:off x="8190801" y="3857329"/>
              <a:ext cx="4286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Slovenia</a:t>
              </a:r>
            </a:p>
          </p:txBody>
        </p:sp>
        <p:sp>
          <p:nvSpPr>
            <p:cNvPr id="770" name="tx770"/>
            <p:cNvSpPr/>
            <p:nvPr/>
          </p:nvSpPr>
          <p:spPr>
            <a:xfrm>
              <a:off x="1153219" y="2814063"/>
              <a:ext cx="4224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Hungary</a:t>
              </a:r>
            </a:p>
          </p:txBody>
        </p:sp>
        <p:sp>
          <p:nvSpPr>
            <p:cNvPr id="771" name="tx771"/>
            <p:cNvSpPr/>
            <p:nvPr/>
          </p:nvSpPr>
          <p:spPr>
            <a:xfrm>
              <a:off x="2601682" y="2814063"/>
              <a:ext cx="3418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Ireland</a:t>
              </a:r>
            </a:p>
          </p:txBody>
        </p:sp>
        <p:sp>
          <p:nvSpPr>
            <p:cNvPr id="772" name="tx772"/>
            <p:cNvSpPr/>
            <p:nvPr/>
          </p:nvSpPr>
          <p:spPr>
            <a:xfrm>
              <a:off x="4078217" y="2814063"/>
              <a:ext cx="205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Italy</a:t>
              </a:r>
            </a:p>
          </p:txBody>
        </p:sp>
        <p:sp>
          <p:nvSpPr>
            <p:cNvPr id="773" name="tx773"/>
            <p:cNvSpPr/>
            <p:nvPr/>
          </p:nvSpPr>
          <p:spPr>
            <a:xfrm>
              <a:off x="5439721" y="2814063"/>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Latvia</a:t>
              </a:r>
            </a:p>
          </p:txBody>
        </p:sp>
        <p:sp>
          <p:nvSpPr>
            <p:cNvPr id="774" name="tx774"/>
            <p:cNvSpPr/>
            <p:nvPr/>
          </p:nvSpPr>
          <p:spPr>
            <a:xfrm>
              <a:off x="6770135" y="2814063"/>
              <a:ext cx="4537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Lithuania</a:t>
              </a:r>
            </a:p>
          </p:txBody>
        </p:sp>
        <p:sp>
          <p:nvSpPr>
            <p:cNvPr id="775" name="tx775"/>
            <p:cNvSpPr/>
            <p:nvPr/>
          </p:nvSpPr>
          <p:spPr>
            <a:xfrm>
              <a:off x="8094423" y="2814063"/>
              <a:ext cx="6214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Luxembourg</a:t>
              </a:r>
            </a:p>
          </p:txBody>
        </p:sp>
        <p:sp>
          <p:nvSpPr>
            <p:cNvPr id="776" name="tx776"/>
            <p:cNvSpPr/>
            <p:nvPr/>
          </p:nvSpPr>
          <p:spPr>
            <a:xfrm>
              <a:off x="1137765" y="1770798"/>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Denmark</a:t>
              </a:r>
            </a:p>
          </p:txBody>
        </p:sp>
        <p:sp>
          <p:nvSpPr>
            <p:cNvPr id="777" name="tx777"/>
            <p:cNvSpPr/>
            <p:nvPr/>
          </p:nvSpPr>
          <p:spPr>
            <a:xfrm>
              <a:off x="2586183" y="1770798"/>
              <a:ext cx="3728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Estonia</a:t>
              </a:r>
            </a:p>
          </p:txBody>
        </p:sp>
        <p:sp>
          <p:nvSpPr>
            <p:cNvPr id="778" name="tx778"/>
            <p:cNvSpPr/>
            <p:nvPr/>
          </p:nvSpPr>
          <p:spPr>
            <a:xfrm>
              <a:off x="3997476" y="1770798"/>
              <a:ext cx="3664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Finland</a:t>
              </a:r>
            </a:p>
          </p:txBody>
        </p:sp>
        <p:sp>
          <p:nvSpPr>
            <p:cNvPr id="779" name="tx779"/>
            <p:cNvSpPr/>
            <p:nvPr/>
          </p:nvSpPr>
          <p:spPr>
            <a:xfrm>
              <a:off x="5414941" y="1770798"/>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France</a:t>
              </a:r>
            </a:p>
          </p:txBody>
        </p:sp>
        <p:sp>
          <p:nvSpPr>
            <p:cNvPr id="780" name="tx780"/>
            <p:cNvSpPr/>
            <p:nvPr/>
          </p:nvSpPr>
          <p:spPr>
            <a:xfrm>
              <a:off x="6767163" y="1770798"/>
              <a:ext cx="45966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Germany</a:t>
              </a:r>
            </a:p>
          </p:txBody>
        </p:sp>
        <p:sp>
          <p:nvSpPr>
            <p:cNvPr id="781" name="tx781"/>
            <p:cNvSpPr/>
            <p:nvPr/>
          </p:nvSpPr>
          <p:spPr>
            <a:xfrm>
              <a:off x="8221844" y="1770798"/>
              <a:ext cx="3665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Greece</a:t>
              </a:r>
            </a:p>
          </p:txBody>
        </p:sp>
        <p:sp>
          <p:nvSpPr>
            <p:cNvPr id="782" name="tx782"/>
            <p:cNvSpPr/>
            <p:nvPr/>
          </p:nvSpPr>
          <p:spPr>
            <a:xfrm>
              <a:off x="1190526" y="727533"/>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Austria</a:t>
              </a:r>
            </a:p>
          </p:txBody>
        </p:sp>
        <p:sp>
          <p:nvSpPr>
            <p:cNvPr id="783" name="tx783"/>
            <p:cNvSpPr/>
            <p:nvPr/>
          </p:nvSpPr>
          <p:spPr>
            <a:xfrm>
              <a:off x="2570730" y="72753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Belgium</a:t>
              </a:r>
            </a:p>
          </p:txBody>
        </p:sp>
        <p:sp>
          <p:nvSpPr>
            <p:cNvPr id="784" name="tx784"/>
            <p:cNvSpPr/>
            <p:nvPr/>
          </p:nvSpPr>
          <p:spPr>
            <a:xfrm>
              <a:off x="3975713" y="727533"/>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Bulgaria</a:t>
              </a:r>
            </a:p>
          </p:txBody>
        </p:sp>
        <p:sp>
          <p:nvSpPr>
            <p:cNvPr id="785" name="tx785"/>
            <p:cNvSpPr/>
            <p:nvPr/>
          </p:nvSpPr>
          <p:spPr>
            <a:xfrm>
              <a:off x="5408723" y="727533"/>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Croatia</a:t>
              </a:r>
            </a:p>
          </p:txBody>
        </p:sp>
        <p:sp>
          <p:nvSpPr>
            <p:cNvPr id="786" name="tx786"/>
            <p:cNvSpPr/>
            <p:nvPr/>
          </p:nvSpPr>
          <p:spPr>
            <a:xfrm>
              <a:off x="6820016" y="72753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Cyprus</a:t>
              </a:r>
            </a:p>
          </p:txBody>
        </p:sp>
        <p:sp>
          <p:nvSpPr>
            <p:cNvPr id="787" name="tx787"/>
            <p:cNvSpPr/>
            <p:nvPr/>
          </p:nvSpPr>
          <p:spPr>
            <a:xfrm>
              <a:off x="8203282" y="727533"/>
              <a:ext cx="4037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Czechia</a:t>
              </a:r>
            </a:p>
          </p:txBody>
        </p:sp>
        <p:sp>
          <p:nvSpPr>
            <p:cNvPr id="788" name="pl788"/>
            <p:cNvSpPr/>
            <p:nvPr/>
          </p:nvSpPr>
          <p:spPr>
            <a:xfrm>
              <a:off x="7560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89" name="pl789"/>
            <p:cNvSpPr/>
            <p:nvPr/>
          </p:nvSpPr>
          <p:spPr>
            <a:xfrm>
              <a:off x="92985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0" name="pl790"/>
            <p:cNvSpPr/>
            <p:nvPr/>
          </p:nvSpPr>
          <p:spPr>
            <a:xfrm>
              <a:off x="110368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1" name="pl791"/>
            <p:cNvSpPr/>
            <p:nvPr/>
          </p:nvSpPr>
          <p:spPr>
            <a:xfrm>
              <a:off x="127752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2" name="pl792"/>
            <p:cNvSpPr/>
            <p:nvPr/>
          </p:nvSpPr>
          <p:spPr>
            <a:xfrm>
              <a:off x="145136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3" name="pl793"/>
            <p:cNvSpPr/>
            <p:nvPr/>
          </p:nvSpPr>
          <p:spPr>
            <a:xfrm>
              <a:off x="162520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4" name="pl794"/>
            <p:cNvSpPr/>
            <p:nvPr/>
          </p:nvSpPr>
          <p:spPr>
            <a:xfrm>
              <a:off x="17990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5" name="pl795"/>
            <p:cNvSpPr/>
            <p:nvPr/>
          </p:nvSpPr>
          <p:spPr>
            <a:xfrm>
              <a:off x="19728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96" name="tx796"/>
            <p:cNvSpPr/>
            <p:nvPr/>
          </p:nvSpPr>
          <p:spPr>
            <a:xfrm rot="-5400000">
              <a:off x="631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97" name="tx797"/>
            <p:cNvSpPr/>
            <p:nvPr/>
          </p:nvSpPr>
          <p:spPr>
            <a:xfrm rot="-5400000">
              <a:off x="80549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98" name="tx798"/>
            <p:cNvSpPr/>
            <p:nvPr/>
          </p:nvSpPr>
          <p:spPr>
            <a:xfrm rot="-5400000">
              <a:off x="97933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99" name="tx799"/>
            <p:cNvSpPr/>
            <p:nvPr/>
          </p:nvSpPr>
          <p:spPr>
            <a:xfrm rot="-5400000">
              <a:off x="115316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00" name="tx800"/>
            <p:cNvSpPr/>
            <p:nvPr/>
          </p:nvSpPr>
          <p:spPr>
            <a:xfrm rot="-5400000">
              <a:off x="132700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01" name="tx801"/>
            <p:cNvSpPr/>
            <p:nvPr/>
          </p:nvSpPr>
          <p:spPr>
            <a:xfrm rot="-5400000">
              <a:off x="150084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02" name="tx802"/>
            <p:cNvSpPr/>
            <p:nvPr/>
          </p:nvSpPr>
          <p:spPr>
            <a:xfrm rot="-5400000">
              <a:off x="167468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03" name="tx803"/>
            <p:cNvSpPr/>
            <p:nvPr/>
          </p:nvSpPr>
          <p:spPr>
            <a:xfrm rot="-5400000">
              <a:off x="18485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04" name="pl804"/>
            <p:cNvSpPr/>
            <p:nvPr/>
          </p:nvSpPr>
          <p:spPr>
            <a:xfrm>
              <a:off x="21641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5" name="pl805"/>
            <p:cNvSpPr/>
            <p:nvPr/>
          </p:nvSpPr>
          <p:spPr>
            <a:xfrm>
              <a:off x="233798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6" name="pl806"/>
            <p:cNvSpPr/>
            <p:nvPr/>
          </p:nvSpPr>
          <p:spPr>
            <a:xfrm>
              <a:off x="251182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7" name="pl807"/>
            <p:cNvSpPr/>
            <p:nvPr/>
          </p:nvSpPr>
          <p:spPr>
            <a:xfrm>
              <a:off x="26856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8" name="pl808"/>
            <p:cNvSpPr/>
            <p:nvPr/>
          </p:nvSpPr>
          <p:spPr>
            <a:xfrm>
              <a:off x="285950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09" name="pl809"/>
            <p:cNvSpPr/>
            <p:nvPr/>
          </p:nvSpPr>
          <p:spPr>
            <a:xfrm>
              <a:off x="30333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0" name="pl810"/>
            <p:cNvSpPr/>
            <p:nvPr/>
          </p:nvSpPr>
          <p:spPr>
            <a:xfrm>
              <a:off x="320717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1" name="pl811"/>
            <p:cNvSpPr/>
            <p:nvPr/>
          </p:nvSpPr>
          <p:spPr>
            <a:xfrm>
              <a:off x="3381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12" name="tx812"/>
            <p:cNvSpPr/>
            <p:nvPr/>
          </p:nvSpPr>
          <p:spPr>
            <a:xfrm rot="-5400000">
              <a:off x="20397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13" name="tx813"/>
            <p:cNvSpPr/>
            <p:nvPr/>
          </p:nvSpPr>
          <p:spPr>
            <a:xfrm rot="-5400000">
              <a:off x="221363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14" name="tx814"/>
            <p:cNvSpPr/>
            <p:nvPr/>
          </p:nvSpPr>
          <p:spPr>
            <a:xfrm rot="-5400000">
              <a:off x="23874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15" name="tx815"/>
            <p:cNvSpPr/>
            <p:nvPr/>
          </p:nvSpPr>
          <p:spPr>
            <a:xfrm rot="-5400000">
              <a:off x="256130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16" name="tx816"/>
            <p:cNvSpPr/>
            <p:nvPr/>
          </p:nvSpPr>
          <p:spPr>
            <a:xfrm rot="-5400000">
              <a:off x="273514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17" name="tx817"/>
            <p:cNvSpPr/>
            <p:nvPr/>
          </p:nvSpPr>
          <p:spPr>
            <a:xfrm rot="-5400000">
              <a:off x="290898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18" name="tx818"/>
            <p:cNvSpPr/>
            <p:nvPr/>
          </p:nvSpPr>
          <p:spPr>
            <a:xfrm rot="-5400000">
              <a:off x="30828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19" name="tx819"/>
            <p:cNvSpPr/>
            <p:nvPr/>
          </p:nvSpPr>
          <p:spPr>
            <a:xfrm rot="-5400000">
              <a:off x="32566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20" name="pl820"/>
            <p:cNvSpPr/>
            <p:nvPr/>
          </p:nvSpPr>
          <p:spPr>
            <a:xfrm>
              <a:off x="3572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1" name="pl821"/>
            <p:cNvSpPr/>
            <p:nvPr/>
          </p:nvSpPr>
          <p:spPr>
            <a:xfrm>
              <a:off x="37461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2" name="pl822"/>
            <p:cNvSpPr/>
            <p:nvPr/>
          </p:nvSpPr>
          <p:spPr>
            <a:xfrm>
              <a:off x="39199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3" name="pl823"/>
            <p:cNvSpPr/>
            <p:nvPr/>
          </p:nvSpPr>
          <p:spPr>
            <a:xfrm>
              <a:off x="40938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4" name="pl824"/>
            <p:cNvSpPr/>
            <p:nvPr/>
          </p:nvSpPr>
          <p:spPr>
            <a:xfrm>
              <a:off x="4267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5" name="pl825"/>
            <p:cNvSpPr/>
            <p:nvPr/>
          </p:nvSpPr>
          <p:spPr>
            <a:xfrm>
              <a:off x="44414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6" name="pl826"/>
            <p:cNvSpPr/>
            <p:nvPr/>
          </p:nvSpPr>
          <p:spPr>
            <a:xfrm>
              <a:off x="46153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7" name="pl827"/>
            <p:cNvSpPr/>
            <p:nvPr/>
          </p:nvSpPr>
          <p:spPr>
            <a:xfrm>
              <a:off x="47891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28" name="tx828"/>
            <p:cNvSpPr/>
            <p:nvPr/>
          </p:nvSpPr>
          <p:spPr>
            <a:xfrm rot="-5400000">
              <a:off x="3447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29" name="tx829"/>
            <p:cNvSpPr/>
            <p:nvPr/>
          </p:nvSpPr>
          <p:spPr>
            <a:xfrm rot="-5400000">
              <a:off x="36217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30" name="tx830"/>
            <p:cNvSpPr/>
            <p:nvPr/>
          </p:nvSpPr>
          <p:spPr>
            <a:xfrm rot="-5400000">
              <a:off x="37956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31" name="tx831"/>
            <p:cNvSpPr/>
            <p:nvPr/>
          </p:nvSpPr>
          <p:spPr>
            <a:xfrm rot="-5400000">
              <a:off x="396944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32" name="tx832"/>
            <p:cNvSpPr/>
            <p:nvPr/>
          </p:nvSpPr>
          <p:spPr>
            <a:xfrm rot="-5400000">
              <a:off x="4143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33" name="tx833"/>
            <p:cNvSpPr/>
            <p:nvPr/>
          </p:nvSpPr>
          <p:spPr>
            <a:xfrm rot="-5400000">
              <a:off x="43171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34" name="tx834"/>
            <p:cNvSpPr/>
            <p:nvPr/>
          </p:nvSpPr>
          <p:spPr>
            <a:xfrm rot="-5400000">
              <a:off x="44909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35" name="tx835"/>
            <p:cNvSpPr/>
            <p:nvPr/>
          </p:nvSpPr>
          <p:spPr>
            <a:xfrm rot="-5400000">
              <a:off x="46647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36" name="pl836"/>
            <p:cNvSpPr/>
            <p:nvPr/>
          </p:nvSpPr>
          <p:spPr>
            <a:xfrm>
              <a:off x="498042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7" name="pl837"/>
            <p:cNvSpPr/>
            <p:nvPr/>
          </p:nvSpPr>
          <p:spPr>
            <a:xfrm>
              <a:off x="51542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8" name="pl838"/>
            <p:cNvSpPr/>
            <p:nvPr/>
          </p:nvSpPr>
          <p:spPr>
            <a:xfrm>
              <a:off x="532810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39" name="pl839"/>
            <p:cNvSpPr/>
            <p:nvPr/>
          </p:nvSpPr>
          <p:spPr>
            <a:xfrm>
              <a:off x="55019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0" name="pl840"/>
            <p:cNvSpPr/>
            <p:nvPr/>
          </p:nvSpPr>
          <p:spPr>
            <a:xfrm>
              <a:off x="5675778"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1" name="pl841"/>
            <p:cNvSpPr/>
            <p:nvPr/>
          </p:nvSpPr>
          <p:spPr>
            <a:xfrm>
              <a:off x="584961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2" name="pl842"/>
            <p:cNvSpPr/>
            <p:nvPr/>
          </p:nvSpPr>
          <p:spPr>
            <a:xfrm>
              <a:off x="6023453"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3" name="pl843"/>
            <p:cNvSpPr/>
            <p:nvPr/>
          </p:nvSpPr>
          <p:spPr>
            <a:xfrm>
              <a:off x="619729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44" name="tx844"/>
            <p:cNvSpPr/>
            <p:nvPr/>
          </p:nvSpPr>
          <p:spPr>
            <a:xfrm rot="-5400000">
              <a:off x="485607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45" name="tx845"/>
            <p:cNvSpPr/>
            <p:nvPr/>
          </p:nvSpPr>
          <p:spPr>
            <a:xfrm rot="-5400000">
              <a:off x="5029907"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46" name="tx846"/>
            <p:cNvSpPr/>
            <p:nvPr/>
          </p:nvSpPr>
          <p:spPr>
            <a:xfrm rot="-5400000">
              <a:off x="52037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47" name="tx847"/>
            <p:cNvSpPr/>
            <p:nvPr/>
          </p:nvSpPr>
          <p:spPr>
            <a:xfrm rot="-5400000">
              <a:off x="5377582"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48" name="tx848"/>
            <p:cNvSpPr/>
            <p:nvPr/>
          </p:nvSpPr>
          <p:spPr>
            <a:xfrm rot="-5400000">
              <a:off x="5551420"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49" name="tx849"/>
            <p:cNvSpPr/>
            <p:nvPr/>
          </p:nvSpPr>
          <p:spPr>
            <a:xfrm rot="-5400000">
              <a:off x="572525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50" name="tx850"/>
            <p:cNvSpPr/>
            <p:nvPr/>
          </p:nvSpPr>
          <p:spPr>
            <a:xfrm rot="-5400000">
              <a:off x="589909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51" name="tx851"/>
            <p:cNvSpPr/>
            <p:nvPr/>
          </p:nvSpPr>
          <p:spPr>
            <a:xfrm rot="-5400000">
              <a:off x="607293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52" name="pl852"/>
            <p:cNvSpPr/>
            <p:nvPr/>
          </p:nvSpPr>
          <p:spPr>
            <a:xfrm>
              <a:off x="6388566"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3" name="pl853"/>
            <p:cNvSpPr/>
            <p:nvPr/>
          </p:nvSpPr>
          <p:spPr>
            <a:xfrm>
              <a:off x="656240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4" name="pl854"/>
            <p:cNvSpPr/>
            <p:nvPr/>
          </p:nvSpPr>
          <p:spPr>
            <a:xfrm>
              <a:off x="6736241"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5" name="pl855"/>
            <p:cNvSpPr/>
            <p:nvPr/>
          </p:nvSpPr>
          <p:spPr>
            <a:xfrm>
              <a:off x="691007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6" name="pl856"/>
            <p:cNvSpPr/>
            <p:nvPr/>
          </p:nvSpPr>
          <p:spPr>
            <a:xfrm>
              <a:off x="708391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7" name="pl857"/>
            <p:cNvSpPr/>
            <p:nvPr/>
          </p:nvSpPr>
          <p:spPr>
            <a:xfrm>
              <a:off x="725775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8" name="pl858"/>
            <p:cNvSpPr/>
            <p:nvPr/>
          </p:nvSpPr>
          <p:spPr>
            <a:xfrm>
              <a:off x="743159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59" name="pl859"/>
            <p:cNvSpPr/>
            <p:nvPr/>
          </p:nvSpPr>
          <p:spPr>
            <a:xfrm>
              <a:off x="7605429"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60" name="tx860"/>
            <p:cNvSpPr/>
            <p:nvPr/>
          </p:nvSpPr>
          <p:spPr>
            <a:xfrm rot="-5400000">
              <a:off x="626420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61" name="tx861"/>
            <p:cNvSpPr/>
            <p:nvPr/>
          </p:nvSpPr>
          <p:spPr>
            <a:xfrm rot="-5400000">
              <a:off x="6438045"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62" name="tx862"/>
            <p:cNvSpPr/>
            <p:nvPr/>
          </p:nvSpPr>
          <p:spPr>
            <a:xfrm rot="-5400000">
              <a:off x="661188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63" name="tx863"/>
            <p:cNvSpPr/>
            <p:nvPr/>
          </p:nvSpPr>
          <p:spPr>
            <a:xfrm rot="-5400000">
              <a:off x="678572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64" name="tx864"/>
            <p:cNvSpPr/>
            <p:nvPr/>
          </p:nvSpPr>
          <p:spPr>
            <a:xfrm rot="-5400000">
              <a:off x="6959558"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65" name="tx865"/>
            <p:cNvSpPr/>
            <p:nvPr/>
          </p:nvSpPr>
          <p:spPr>
            <a:xfrm rot="-5400000">
              <a:off x="713339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66" name="tx866"/>
            <p:cNvSpPr/>
            <p:nvPr/>
          </p:nvSpPr>
          <p:spPr>
            <a:xfrm rot="-5400000">
              <a:off x="7307233"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67" name="tx867"/>
            <p:cNvSpPr/>
            <p:nvPr/>
          </p:nvSpPr>
          <p:spPr>
            <a:xfrm rot="-5400000">
              <a:off x="748107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68" name="pl868"/>
            <p:cNvSpPr/>
            <p:nvPr/>
          </p:nvSpPr>
          <p:spPr>
            <a:xfrm>
              <a:off x="7796704"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69" name="pl869"/>
            <p:cNvSpPr/>
            <p:nvPr/>
          </p:nvSpPr>
          <p:spPr>
            <a:xfrm>
              <a:off x="797054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0" name="pl870"/>
            <p:cNvSpPr/>
            <p:nvPr/>
          </p:nvSpPr>
          <p:spPr>
            <a:xfrm>
              <a:off x="814438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1" name="pl871"/>
            <p:cNvSpPr/>
            <p:nvPr/>
          </p:nvSpPr>
          <p:spPr>
            <a:xfrm>
              <a:off x="831821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2" name="pl872"/>
            <p:cNvSpPr/>
            <p:nvPr/>
          </p:nvSpPr>
          <p:spPr>
            <a:xfrm>
              <a:off x="8492055"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3" name="pl873"/>
            <p:cNvSpPr/>
            <p:nvPr/>
          </p:nvSpPr>
          <p:spPr>
            <a:xfrm>
              <a:off x="8665892"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4" name="pl874"/>
            <p:cNvSpPr/>
            <p:nvPr/>
          </p:nvSpPr>
          <p:spPr>
            <a:xfrm>
              <a:off x="8839730"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5" name="pl875"/>
            <p:cNvSpPr/>
            <p:nvPr/>
          </p:nvSpPr>
          <p:spPr>
            <a:xfrm>
              <a:off x="9013567" y="4763584"/>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876" name="tx876"/>
            <p:cNvSpPr/>
            <p:nvPr/>
          </p:nvSpPr>
          <p:spPr>
            <a:xfrm rot="-5400000">
              <a:off x="767234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877" name="tx877"/>
            <p:cNvSpPr/>
            <p:nvPr/>
          </p:nvSpPr>
          <p:spPr>
            <a:xfrm rot="-5400000">
              <a:off x="784618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878" name="tx878"/>
            <p:cNvSpPr/>
            <p:nvPr/>
          </p:nvSpPr>
          <p:spPr>
            <a:xfrm rot="-5400000">
              <a:off x="802002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879" name="tx879"/>
            <p:cNvSpPr/>
            <p:nvPr/>
          </p:nvSpPr>
          <p:spPr>
            <a:xfrm rot="-5400000">
              <a:off x="819385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880" name="tx880"/>
            <p:cNvSpPr/>
            <p:nvPr/>
          </p:nvSpPr>
          <p:spPr>
            <a:xfrm rot="-5400000">
              <a:off x="8367696"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881" name="tx881"/>
            <p:cNvSpPr/>
            <p:nvPr/>
          </p:nvSpPr>
          <p:spPr>
            <a:xfrm rot="-5400000">
              <a:off x="8541534"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882" name="tx882"/>
            <p:cNvSpPr/>
            <p:nvPr/>
          </p:nvSpPr>
          <p:spPr>
            <a:xfrm rot="-5400000">
              <a:off x="8715371"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883" name="tx883"/>
            <p:cNvSpPr/>
            <p:nvPr/>
          </p:nvSpPr>
          <p:spPr>
            <a:xfrm rot="-5400000">
              <a:off x="8889209" y="4910567"/>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884" name="tx884"/>
            <p:cNvSpPr/>
            <p:nvPr/>
          </p:nvSpPr>
          <p:spPr>
            <a:xfrm>
              <a:off x="570361" y="145895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85" name="tx885"/>
            <p:cNvSpPr/>
            <p:nvPr/>
          </p:nvSpPr>
          <p:spPr>
            <a:xfrm>
              <a:off x="508182" y="11453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86" name="pl886"/>
            <p:cNvSpPr/>
            <p:nvPr/>
          </p:nvSpPr>
          <p:spPr>
            <a:xfrm>
              <a:off x="660376" y="14989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7" name="pl887"/>
            <p:cNvSpPr/>
            <p:nvPr/>
          </p:nvSpPr>
          <p:spPr>
            <a:xfrm>
              <a:off x="660376" y="11853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88" name="tx888"/>
            <p:cNvSpPr/>
            <p:nvPr/>
          </p:nvSpPr>
          <p:spPr>
            <a:xfrm>
              <a:off x="570361" y="250221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89" name="tx889"/>
            <p:cNvSpPr/>
            <p:nvPr/>
          </p:nvSpPr>
          <p:spPr>
            <a:xfrm>
              <a:off x="508182" y="21886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90" name="pl890"/>
            <p:cNvSpPr/>
            <p:nvPr/>
          </p:nvSpPr>
          <p:spPr>
            <a:xfrm>
              <a:off x="660376" y="25422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1" name="pl891"/>
            <p:cNvSpPr/>
            <p:nvPr/>
          </p:nvSpPr>
          <p:spPr>
            <a:xfrm>
              <a:off x="660376" y="22286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2" name="tx892"/>
            <p:cNvSpPr/>
            <p:nvPr/>
          </p:nvSpPr>
          <p:spPr>
            <a:xfrm>
              <a:off x="570361" y="354548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93" name="tx893"/>
            <p:cNvSpPr/>
            <p:nvPr/>
          </p:nvSpPr>
          <p:spPr>
            <a:xfrm>
              <a:off x="508182" y="323191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94" name="pl894"/>
            <p:cNvSpPr/>
            <p:nvPr/>
          </p:nvSpPr>
          <p:spPr>
            <a:xfrm>
              <a:off x="660376" y="35854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5" name="pl895"/>
            <p:cNvSpPr/>
            <p:nvPr/>
          </p:nvSpPr>
          <p:spPr>
            <a:xfrm>
              <a:off x="660376" y="32719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6" name="tx896"/>
            <p:cNvSpPr/>
            <p:nvPr/>
          </p:nvSpPr>
          <p:spPr>
            <a:xfrm>
              <a:off x="570361" y="458874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97" name="tx897"/>
            <p:cNvSpPr/>
            <p:nvPr/>
          </p:nvSpPr>
          <p:spPr>
            <a:xfrm>
              <a:off x="508182" y="427518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898" name="pl898"/>
            <p:cNvSpPr/>
            <p:nvPr/>
          </p:nvSpPr>
          <p:spPr>
            <a:xfrm>
              <a:off x="660376" y="46287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899" name="pl899"/>
            <p:cNvSpPr/>
            <p:nvPr/>
          </p:nvSpPr>
          <p:spPr>
            <a:xfrm>
              <a:off x="660376" y="431518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00" name="tx900"/>
            <p:cNvSpPr/>
            <p:nvPr/>
          </p:nvSpPr>
          <p:spPr>
            <a:xfrm>
              <a:off x="570361" y="563201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01" name="tx901"/>
            <p:cNvSpPr/>
            <p:nvPr/>
          </p:nvSpPr>
          <p:spPr>
            <a:xfrm>
              <a:off x="508182" y="53184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902" name="pl902"/>
            <p:cNvSpPr/>
            <p:nvPr/>
          </p:nvSpPr>
          <p:spPr>
            <a:xfrm>
              <a:off x="660376" y="56720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03" name="pl903"/>
            <p:cNvSpPr/>
            <p:nvPr/>
          </p:nvSpPr>
          <p:spPr>
            <a:xfrm>
              <a:off x="660376" y="53584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904" name="tx904"/>
            <p:cNvSpPr/>
            <p:nvPr/>
          </p:nvSpPr>
          <p:spPr>
            <a:xfrm rot="-5400000">
              <a:off x="-6031" y="3290889"/>
              <a:ext cx="7999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a:t>
              </a:r>
            </a:p>
          </p:txBody>
        </p:sp>
        <p:sp>
          <p:nvSpPr>
            <p:cNvPr id="905" name="tx905"/>
            <p:cNvSpPr/>
            <p:nvPr/>
          </p:nvSpPr>
          <p:spPr>
            <a:xfrm>
              <a:off x="695171" y="435349"/>
              <a:ext cx="600331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Drop-out between DTP1 and MCV1 (%), by country, European Union, 2018-2025</a:t>
              </a:r>
            </a:p>
          </p:txBody>
        </p:sp>
        <p:sp>
          <p:nvSpPr>
            <p:cNvPr id="906" name="tx906"/>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907" name="tx907"/>
            <p:cNvSpPr/>
            <p:nvPr/>
          </p:nvSpPr>
          <p:spPr>
            <a:xfrm>
              <a:off x="6147873" y="6472760"/>
              <a:ext cx="292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dropout for reference</a:t>
              </a:r>
            </a:p>
          </p:txBody>
        </p:sp>
        <p:sp>
          <p:nvSpPr>
            <p:cNvPr id="908" name="tx908"/>
            <p:cNvSpPr/>
            <p:nvPr/>
          </p:nvSpPr>
          <p:spPr>
            <a:xfrm>
              <a:off x="5796652" y="6593460"/>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grpSp>
      <p:sp>
        <p:nvSpPr>
          <p:cNvPr id="90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trends in drop-out rates between DTP1 and MCV1 by country.
In 2025, Romania had the highest drop-out with 22% of children who received DTP1 not receiving MCV1.
Austria, Hungary, Italy, Latvia, and Luxembourg had the lowest DTP-MCV drop-out (0%).
2 countries had DTP-MCV drop-out of more than 10%.#n
There were 1 countries with negative DTP-MCV dropout (ie. more children received MCV1 than DTP1).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148175"/>
              <a:ext cx="2135258" cy="177904"/>
            </a:xfrm>
            <a:custGeom>
              <a:avLst/>
              <a:pathLst>
                <a:path w="2135258" h="177904">
                  <a:moveTo>
                    <a:pt x="0" y="76244"/>
                  </a:moveTo>
                  <a:lnTo>
                    <a:pt x="85410" y="76244"/>
                  </a:lnTo>
                  <a:lnTo>
                    <a:pt x="170820" y="76244"/>
                  </a:lnTo>
                  <a:lnTo>
                    <a:pt x="256230" y="88952"/>
                  </a:lnTo>
                  <a:lnTo>
                    <a:pt x="341641" y="101659"/>
                  </a:lnTo>
                  <a:lnTo>
                    <a:pt x="427051" y="114367"/>
                  </a:lnTo>
                  <a:lnTo>
                    <a:pt x="512461" y="101659"/>
                  </a:lnTo>
                  <a:lnTo>
                    <a:pt x="597872" y="127074"/>
                  </a:lnTo>
                  <a:lnTo>
                    <a:pt x="683282" y="76244"/>
                  </a:lnTo>
                  <a:lnTo>
                    <a:pt x="768692" y="88952"/>
                  </a:lnTo>
                  <a:lnTo>
                    <a:pt x="854103" y="101659"/>
                  </a:lnTo>
                  <a:lnTo>
                    <a:pt x="939513" y="101659"/>
                  </a:lnTo>
                  <a:lnTo>
                    <a:pt x="1024923" y="101659"/>
                  </a:lnTo>
                  <a:lnTo>
                    <a:pt x="1110334" y="76244"/>
                  </a:lnTo>
                  <a:lnTo>
                    <a:pt x="1195744" y="88952"/>
                  </a:lnTo>
                  <a:lnTo>
                    <a:pt x="1281154" y="76244"/>
                  </a:lnTo>
                  <a:lnTo>
                    <a:pt x="1366565" y="177904"/>
                  </a:lnTo>
                  <a:lnTo>
                    <a:pt x="1451975" y="88952"/>
                  </a:lnTo>
                  <a:lnTo>
                    <a:pt x="1537385" y="101659"/>
                  </a:lnTo>
                  <a:lnTo>
                    <a:pt x="1622796" y="101659"/>
                  </a:lnTo>
                  <a:lnTo>
                    <a:pt x="1708206" y="101659"/>
                  </a:lnTo>
                  <a:lnTo>
                    <a:pt x="1793616" y="101659"/>
                  </a:lnTo>
                  <a:lnTo>
                    <a:pt x="1879027" y="0"/>
                  </a:lnTo>
                  <a:lnTo>
                    <a:pt x="1964437" y="0"/>
                  </a:lnTo>
                  <a:lnTo>
                    <a:pt x="2049847" y="12707"/>
                  </a:lnTo>
                  <a:lnTo>
                    <a:pt x="2135258" y="50829"/>
                  </a:lnTo>
                </a:path>
              </a:pathLst>
            </a:custGeom>
            <a:ln w="27101" cap="flat">
              <a:solidFill>
                <a:srgbClr val="1CABE2">
                  <a:alpha val="100000"/>
                </a:srgbClr>
              </a:solidFill>
              <a:prstDash val="solid"/>
              <a:round/>
            </a:ln>
          </p:spPr>
          <p:txBody>
            <a:bodyPr/>
            <a:lstStyle/>
            <a:p/>
          </p:txBody>
        </p:sp>
        <p:sp>
          <p:nvSpPr>
            <p:cNvPr id="24" name="tx24"/>
            <p:cNvSpPr/>
            <p:nvPr/>
          </p:nvSpPr>
          <p:spPr>
            <a:xfrm>
              <a:off x="904303" y="11337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5" name="tx25"/>
            <p:cNvSpPr/>
            <p:nvPr/>
          </p:nvSpPr>
          <p:spPr>
            <a:xfrm>
              <a:off x="3223923" y="11083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26" name="tx26"/>
            <p:cNvSpPr/>
            <p:nvPr/>
          </p:nvSpPr>
          <p:spPr>
            <a:xfrm>
              <a:off x="1428958" y="112300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27" name="tx27"/>
            <p:cNvSpPr/>
            <p:nvPr/>
          </p:nvSpPr>
          <p:spPr>
            <a:xfrm>
              <a:off x="1856010"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28" name="tx28"/>
            <p:cNvSpPr/>
            <p:nvPr/>
          </p:nvSpPr>
          <p:spPr>
            <a:xfrm>
              <a:off x="2283061" y="108488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29" name="tx29"/>
            <p:cNvSpPr/>
            <p:nvPr/>
          </p:nvSpPr>
          <p:spPr>
            <a:xfrm>
              <a:off x="2624702" y="1110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86</a:t>
              </a:r>
            </a:p>
          </p:txBody>
        </p:sp>
        <p:sp>
          <p:nvSpPr>
            <p:cNvPr id="30" name="tx30"/>
            <p:cNvSpPr/>
            <p:nvPr/>
          </p:nvSpPr>
          <p:spPr>
            <a:xfrm>
              <a:off x="3051754" y="102134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2919392"/>
              <a:ext cx="854103" cy="25414"/>
            </a:xfrm>
            <a:custGeom>
              <a:avLst/>
              <a:pathLst>
                <a:path w="854103" h="25414">
                  <a:moveTo>
                    <a:pt x="0" y="0"/>
                  </a:moveTo>
                  <a:lnTo>
                    <a:pt x="85410" y="0"/>
                  </a:lnTo>
                  <a:lnTo>
                    <a:pt x="170820" y="0"/>
                  </a:lnTo>
                  <a:lnTo>
                    <a:pt x="256230" y="12707"/>
                  </a:lnTo>
                  <a:lnTo>
                    <a:pt x="341641" y="12707"/>
                  </a:lnTo>
                  <a:lnTo>
                    <a:pt x="427051" y="12707"/>
                  </a:lnTo>
                  <a:lnTo>
                    <a:pt x="512461" y="12707"/>
                  </a:lnTo>
                  <a:lnTo>
                    <a:pt x="597872" y="12707"/>
                  </a:lnTo>
                  <a:lnTo>
                    <a:pt x="683282" y="12707"/>
                  </a:lnTo>
                  <a:lnTo>
                    <a:pt x="768692" y="25414"/>
                  </a:lnTo>
                  <a:lnTo>
                    <a:pt x="854103" y="25414"/>
                  </a:lnTo>
                </a:path>
              </a:pathLst>
            </a:custGeom>
            <a:ln w="27101" cap="flat">
              <a:solidFill>
                <a:srgbClr val="1CABE2">
                  <a:alpha val="100000"/>
                </a:srgbClr>
              </a:solidFill>
              <a:prstDash val="solid"/>
              <a:round/>
            </a:ln>
          </p:spPr>
          <p:txBody>
            <a:bodyPr/>
            <a:lstStyle/>
            <a:p/>
          </p:txBody>
        </p:sp>
        <p:sp>
          <p:nvSpPr>
            <p:cNvPr id="51" name="tx51"/>
            <p:cNvSpPr/>
            <p:nvPr/>
          </p:nvSpPr>
          <p:spPr>
            <a:xfrm>
              <a:off x="2185458" y="28286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98</a:t>
              </a:r>
            </a:p>
          </p:txBody>
        </p:sp>
        <p:sp>
          <p:nvSpPr>
            <p:cNvPr id="52" name="tx52"/>
            <p:cNvSpPr/>
            <p:nvPr/>
          </p:nvSpPr>
          <p:spPr>
            <a:xfrm>
              <a:off x="3223923" y="28541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53" name="tx53"/>
            <p:cNvSpPr/>
            <p:nvPr/>
          </p:nvSpPr>
          <p:spPr>
            <a:xfrm>
              <a:off x="2624702" y="279256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54" name="tx54"/>
            <p:cNvSpPr/>
            <p:nvPr/>
          </p:nvSpPr>
          <p:spPr>
            <a:xfrm>
              <a:off x="3051754" y="280526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4843099"/>
              <a:ext cx="2135258" cy="775156"/>
            </a:xfrm>
            <a:custGeom>
              <a:avLst/>
              <a:pathLst>
                <a:path w="2135258" h="775156">
                  <a:moveTo>
                    <a:pt x="0" y="775156"/>
                  </a:moveTo>
                  <a:lnTo>
                    <a:pt x="85410" y="737034"/>
                  </a:lnTo>
                  <a:lnTo>
                    <a:pt x="170820" y="521006"/>
                  </a:lnTo>
                  <a:lnTo>
                    <a:pt x="256230" y="521006"/>
                  </a:lnTo>
                  <a:lnTo>
                    <a:pt x="341641" y="406639"/>
                  </a:lnTo>
                  <a:lnTo>
                    <a:pt x="427051" y="406639"/>
                  </a:lnTo>
                  <a:lnTo>
                    <a:pt x="512461" y="368517"/>
                  </a:lnTo>
                  <a:lnTo>
                    <a:pt x="597872" y="343102"/>
                  </a:lnTo>
                  <a:lnTo>
                    <a:pt x="683282" y="355809"/>
                  </a:lnTo>
                  <a:lnTo>
                    <a:pt x="768692" y="355809"/>
                  </a:lnTo>
                  <a:lnTo>
                    <a:pt x="854103" y="228734"/>
                  </a:lnTo>
                  <a:lnTo>
                    <a:pt x="939513" y="216027"/>
                  </a:lnTo>
                  <a:lnTo>
                    <a:pt x="1024923" y="203319"/>
                  </a:lnTo>
                  <a:lnTo>
                    <a:pt x="1110334" y="63537"/>
                  </a:lnTo>
                  <a:lnTo>
                    <a:pt x="1195744" y="38122"/>
                  </a:lnTo>
                  <a:lnTo>
                    <a:pt x="1281154" y="38122"/>
                  </a:lnTo>
                  <a:lnTo>
                    <a:pt x="1366565" y="25414"/>
                  </a:lnTo>
                  <a:lnTo>
                    <a:pt x="1451975" y="25414"/>
                  </a:lnTo>
                  <a:lnTo>
                    <a:pt x="1537385" y="12707"/>
                  </a:lnTo>
                  <a:lnTo>
                    <a:pt x="1622796" y="0"/>
                  </a:lnTo>
                  <a:lnTo>
                    <a:pt x="1708206" y="12707"/>
                  </a:lnTo>
                  <a:lnTo>
                    <a:pt x="1793616" y="12707"/>
                  </a:lnTo>
                  <a:lnTo>
                    <a:pt x="1879027" y="12707"/>
                  </a:lnTo>
                  <a:lnTo>
                    <a:pt x="1964437" y="38122"/>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75" name="tx75"/>
            <p:cNvSpPr/>
            <p:nvPr/>
          </p:nvSpPr>
          <p:spPr>
            <a:xfrm>
              <a:off x="904303" y="55275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29</a:t>
              </a:r>
            </a:p>
          </p:txBody>
        </p:sp>
        <p:sp>
          <p:nvSpPr>
            <p:cNvPr id="76" name="tx76"/>
            <p:cNvSpPr/>
            <p:nvPr/>
          </p:nvSpPr>
          <p:spPr>
            <a:xfrm>
              <a:off x="3223923" y="47778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77" name="tx77"/>
            <p:cNvSpPr/>
            <p:nvPr/>
          </p:nvSpPr>
          <p:spPr>
            <a:xfrm>
              <a:off x="1428958" y="511020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78" name="tx78"/>
            <p:cNvSpPr/>
            <p:nvPr/>
          </p:nvSpPr>
          <p:spPr>
            <a:xfrm>
              <a:off x="1856010" y="493229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79" name="tx79"/>
            <p:cNvSpPr/>
            <p:nvPr/>
          </p:nvSpPr>
          <p:spPr>
            <a:xfrm>
              <a:off x="2283061" y="4741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87</a:t>
              </a:r>
            </a:p>
          </p:txBody>
        </p:sp>
        <p:sp>
          <p:nvSpPr>
            <p:cNvPr id="80" name="tx80"/>
            <p:cNvSpPr/>
            <p:nvPr/>
          </p:nvSpPr>
          <p:spPr>
            <a:xfrm>
              <a:off x="2624702" y="47035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90</a:t>
              </a:r>
            </a:p>
          </p:txBody>
        </p:sp>
        <p:sp>
          <p:nvSpPr>
            <p:cNvPr id="81" name="tx81"/>
            <p:cNvSpPr/>
            <p:nvPr/>
          </p:nvSpPr>
          <p:spPr>
            <a:xfrm>
              <a:off x="3051754" y="47289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88</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097345"/>
              <a:ext cx="2135258" cy="25414"/>
            </a:xfrm>
            <a:custGeom>
              <a:avLst/>
              <a:pathLst>
                <a:path w="2135258" h="25414">
                  <a:moveTo>
                    <a:pt x="0" y="12707"/>
                  </a:moveTo>
                  <a:lnTo>
                    <a:pt x="85410" y="0"/>
                  </a:lnTo>
                  <a:lnTo>
                    <a:pt x="170820" y="0"/>
                  </a:lnTo>
                  <a:lnTo>
                    <a:pt x="256230" y="0"/>
                  </a:lnTo>
                  <a:lnTo>
                    <a:pt x="341641" y="0"/>
                  </a:lnTo>
                  <a:lnTo>
                    <a:pt x="427051" y="0"/>
                  </a:lnTo>
                  <a:lnTo>
                    <a:pt x="512461" y="0"/>
                  </a:lnTo>
                  <a:lnTo>
                    <a:pt x="597872" y="0"/>
                  </a:lnTo>
                  <a:lnTo>
                    <a:pt x="683282" y="0"/>
                  </a:lnTo>
                  <a:lnTo>
                    <a:pt x="768692" y="0"/>
                  </a:lnTo>
                  <a:lnTo>
                    <a:pt x="854103" y="0"/>
                  </a:lnTo>
                  <a:lnTo>
                    <a:pt x="939513" y="0"/>
                  </a:lnTo>
                  <a:lnTo>
                    <a:pt x="1024923" y="0"/>
                  </a:lnTo>
                  <a:lnTo>
                    <a:pt x="1110334" y="0"/>
                  </a:lnTo>
                  <a:lnTo>
                    <a:pt x="1195744" y="0"/>
                  </a:lnTo>
                  <a:lnTo>
                    <a:pt x="1281154" y="0"/>
                  </a:lnTo>
                  <a:lnTo>
                    <a:pt x="1366565" y="0"/>
                  </a:lnTo>
                  <a:lnTo>
                    <a:pt x="1451975" y="0"/>
                  </a:lnTo>
                  <a:lnTo>
                    <a:pt x="1537385" y="12707"/>
                  </a:lnTo>
                  <a:lnTo>
                    <a:pt x="1622796" y="12707"/>
                  </a:lnTo>
                  <a:lnTo>
                    <a:pt x="1708206" y="12707"/>
                  </a:lnTo>
                  <a:lnTo>
                    <a:pt x="1793616" y="12707"/>
                  </a:lnTo>
                  <a:lnTo>
                    <a:pt x="1879027" y="12707"/>
                  </a:lnTo>
                  <a:lnTo>
                    <a:pt x="1964437" y="25414"/>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01935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103" name="tx103"/>
            <p:cNvSpPr/>
            <p:nvPr/>
          </p:nvSpPr>
          <p:spPr>
            <a:xfrm>
              <a:off x="6018101" y="10320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104" name="tx104"/>
            <p:cNvSpPr/>
            <p:nvPr/>
          </p:nvSpPr>
          <p:spPr>
            <a:xfrm>
              <a:off x="4223136" y="957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98</a:t>
              </a:r>
            </a:p>
          </p:txBody>
        </p:sp>
        <p:sp>
          <p:nvSpPr>
            <p:cNvPr id="105" name="tx105"/>
            <p:cNvSpPr/>
            <p:nvPr/>
          </p:nvSpPr>
          <p:spPr>
            <a:xfrm>
              <a:off x="4650188" y="957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98</a:t>
              </a:r>
            </a:p>
          </p:txBody>
        </p:sp>
        <p:sp>
          <p:nvSpPr>
            <p:cNvPr id="106" name="tx106"/>
            <p:cNvSpPr/>
            <p:nvPr/>
          </p:nvSpPr>
          <p:spPr>
            <a:xfrm>
              <a:off x="5077239" y="957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98</a:t>
              </a:r>
            </a:p>
          </p:txBody>
        </p:sp>
        <p:sp>
          <p:nvSpPr>
            <p:cNvPr id="107" name="tx107"/>
            <p:cNvSpPr/>
            <p:nvPr/>
          </p:nvSpPr>
          <p:spPr>
            <a:xfrm>
              <a:off x="5418881" y="9705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108" name="tx108"/>
            <p:cNvSpPr/>
            <p:nvPr/>
          </p:nvSpPr>
          <p:spPr>
            <a:xfrm>
              <a:off x="5845932" y="983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2982929"/>
              <a:ext cx="341641" cy="25414"/>
            </a:xfrm>
            <a:custGeom>
              <a:avLst/>
              <a:pathLst>
                <a:path w="341641" h="25414">
                  <a:moveTo>
                    <a:pt x="0" y="0"/>
                  </a:moveTo>
                  <a:lnTo>
                    <a:pt x="85410" y="12707"/>
                  </a:lnTo>
                  <a:lnTo>
                    <a:pt x="170820" y="12707"/>
                  </a:lnTo>
                  <a:lnTo>
                    <a:pt x="256230" y="25414"/>
                  </a:lnTo>
                  <a:lnTo>
                    <a:pt x="341641" y="12707"/>
                  </a:lnTo>
                </a:path>
              </a:pathLst>
            </a:custGeom>
            <a:ln w="27101" cap="flat">
              <a:solidFill>
                <a:srgbClr val="1CABE2">
                  <a:alpha val="100000"/>
                </a:srgbClr>
              </a:solidFill>
              <a:prstDash val="solid"/>
              <a:round/>
            </a:ln>
          </p:spPr>
          <p:txBody>
            <a:bodyPr/>
            <a:lstStyle/>
            <a:p/>
          </p:txBody>
        </p:sp>
        <p:sp>
          <p:nvSpPr>
            <p:cNvPr id="129" name="tx129"/>
            <p:cNvSpPr/>
            <p:nvPr/>
          </p:nvSpPr>
          <p:spPr>
            <a:xfrm>
              <a:off x="5492098" y="28922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130" name="tx130"/>
            <p:cNvSpPr/>
            <p:nvPr/>
          </p:nvSpPr>
          <p:spPr>
            <a:xfrm>
              <a:off x="6018101" y="29049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31" name="tx131"/>
            <p:cNvSpPr/>
            <p:nvPr/>
          </p:nvSpPr>
          <p:spPr>
            <a:xfrm>
              <a:off x="5845932" y="2868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91</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4906636"/>
              <a:ext cx="1451975" cy="838693"/>
            </a:xfrm>
            <a:custGeom>
              <a:avLst/>
              <a:pathLst>
                <a:path w="1451975" h="838693">
                  <a:moveTo>
                    <a:pt x="0" y="838693"/>
                  </a:moveTo>
                  <a:lnTo>
                    <a:pt x="85410" y="711619"/>
                  </a:lnTo>
                  <a:lnTo>
                    <a:pt x="170820" y="457469"/>
                  </a:lnTo>
                  <a:lnTo>
                    <a:pt x="256230" y="406639"/>
                  </a:lnTo>
                  <a:lnTo>
                    <a:pt x="341641" y="343102"/>
                  </a:lnTo>
                  <a:lnTo>
                    <a:pt x="427051" y="330394"/>
                  </a:lnTo>
                  <a:lnTo>
                    <a:pt x="512461" y="317687"/>
                  </a:lnTo>
                  <a:lnTo>
                    <a:pt x="597872" y="304979"/>
                  </a:lnTo>
                  <a:lnTo>
                    <a:pt x="683282" y="279564"/>
                  </a:lnTo>
                  <a:lnTo>
                    <a:pt x="768692" y="177904"/>
                  </a:lnTo>
                  <a:lnTo>
                    <a:pt x="854103" y="88952"/>
                  </a:lnTo>
                  <a:lnTo>
                    <a:pt x="939513" y="0"/>
                  </a:lnTo>
                  <a:lnTo>
                    <a:pt x="1024923" y="0"/>
                  </a:lnTo>
                  <a:lnTo>
                    <a:pt x="1110334" y="0"/>
                  </a:lnTo>
                  <a:lnTo>
                    <a:pt x="1195744" y="12707"/>
                  </a:lnTo>
                  <a:lnTo>
                    <a:pt x="1281154" y="12707"/>
                  </a:lnTo>
                  <a:lnTo>
                    <a:pt x="1366565" y="25414"/>
                  </a:lnTo>
                  <a:lnTo>
                    <a:pt x="1451975" y="38122"/>
                  </a:lnTo>
                </a:path>
              </a:pathLst>
            </a:custGeom>
            <a:ln w="27101" cap="flat">
              <a:solidFill>
                <a:srgbClr val="1CABE2">
                  <a:alpha val="100000"/>
                </a:srgbClr>
              </a:solidFill>
              <a:prstDash val="solid"/>
              <a:round/>
            </a:ln>
          </p:spPr>
          <p:txBody>
            <a:bodyPr/>
            <a:lstStyle/>
            <a:p/>
          </p:txBody>
        </p:sp>
        <p:sp>
          <p:nvSpPr>
            <p:cNvPr id="152" name="tx152"/>
            <p:cNvSpPr/>
            <p:nvPr/>
          </p:nvSpPr>
          <p:spPr>
            <a:xfrm>
              <a:off x="4381764" y="56546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19</a:t>
              </a:r>
            </a:p>
          </p:txBody>
        </p:sp>
        <p:sp>
          <p:nvSpPr>
            <p:cNvPr id="153" name="tx153"/>
            <p:cNvSpPr/>
            <p:nvPr/>
          </p:nvSpPr>
          <p:spPr>
            <a:xfrm>
              <a:off x="6018101" y="485405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154" name="tx154"/>
            <p:cNvSpPr/>
            <p:nvPr/>
          </p:nvSpPr>
          <p:spPr>
            <a:xfrm>
              <a:off x="4650188" y="522456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49</a:t>
              </a:r>
            </a:p>
          </p:txBody>
        </p:sp>
        <p:sp>
          <p:nvSpPr>
            <p:cNvPr id="155" name="tx155"/>
            <p:cNvSpPr/>
            <p:nvPr/>
          </p:nvSpPr>
          <p:spPr>
            <a:xfrm>
              <a:off x="5077239" y="50720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156" name="tx156"/>
            <p:cNvSpPr/>
            <p:nvPr/>
          </p:nvSpPr>
          <p:spPr>
            <a:xfrm>
              <a:off x="5418881" y="476709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85</a:t>
              </a:r>
            </a:p>
          </p:txBody>
        </p:sp>
        <p:sp>
          <p:nvSpPr>
            <p:cNvPr id="157" name="tx157"/>
            <p:cNvSpPr/>
            <p:nvPr/>
          </p:nvSpPr>
          <p:spPr>
            <a:xfrm>
              <a:off x="5845932" y="47925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110052"/>
              <a:ext cx="2135258" cy="63537"/>
            </a:xfrm>
            <a:custGeom>
              <a:avLst/>
              <a:pathLst>
                <a:path w="2135258" h="63537">
                  <a:moveTo>
                    <a:pt x="0" y="38122"/>
                  </a:moveTo>
                  <a:lnTo>
                    <a:pt x="85410" y="25414"/>
                  </a:lnTo>
                  <a:lnTo>
                    <a:pt x="170820" y="12707"/>
                  </a:lnTo>
                  <a:lnTo>
                    <a:pt x="256230" y="0"/>
                  </a:lnTo>
                  <a:lnTo>
                    <a:pt x="341641" y="12707"/>
                  </a:lnTo>
                  <a:lnTo>
                    <a:pt x="427051" y="12707"/>
                  </a:lnTo>
                  <a:lnTo>
                    <a:pt x="512461" y="0"/>
                  </a:lnTo>
                  <a:lnTo>
                    <a:pt x="597872" y="0"/>
                  </a:lnTo>
                  <a:lnTo>
                    <a:pt x="683282" y="0"/>
                  </a:lnTo>
                  <a:lnTo>
                    <a:pt x="768692" y="0"/>
                  </a:lnTo>
                  <a:lnTo>
                    <a:pt x="854103" y="0"/>
                  </a:lnTo>
                  <a:lnTo>
                    <a:pt x="939513" y="0"/>
                  </a:lnTo>
                  <a:lnTo>
                    <a:pt x="1024923" y="0"/>
                  </a:lnTo>
                  <a:lnTo>
                    <a:pt x="1110334" y="38122"/>
                  </a:lnTo>
                  <a:lnTo>
                    <a:pt x="1195744" y="25414"/>
                  </a:lnTo>
                  <a:lnTo>
                    <a:pt x="1281154" y="25414"/>
                  </a:lnTo>
                  <a:lnTo>
                    <a:pt x="1366565" y="25414"/>
                  </a:lnTo>
                  <a:lnTo>
                    <a:pt x="1451975" y="38122"/>
                  </a:lnTo>
                  <a:lnTo>
                    <a:pt x="1537385" y="38122"/>
                  </a:lnTo>
                  <a:lnTo>
                    <a:pt x="1622796" y="38122"/>
                  </a:lnTo>
                  <a:lnTo>
                    <a:pt x="1708206" y="38122"/>
                  </a:lnTo>
                  <a:lnTo>
                    <a:pt x="1793616" y="38122"/>
                  </a:lnTo>
                  <a:lnTo>
                    <a:pt x="1879027" y="50829"/>
                  </a:lnTo>
                  <a:lnTo>
                    <a:pt x="1964437" y="50829"/>
                  </a:lnTo>
                  <a:lnTo>
                    <a:pt x="2049847" y="63537"/>
                  </a:lnTo>
                  <a:lnTo>
                    <a:pt x="2135258" y="6353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05747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79" name="tx179"/>
            <p:cNvSpPr/>
            <p:nvPr/>
          </p:nvSpPr>
          <p:spPr>
            <a:xfrm>
              <a:off x="8812279" y="108289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80" name="tx180"/>
            <p:cNvSpPr/>
            <p:nvPr/>
          </p:nvSpPr>
          <p:spPr>
            <a:xfrm>
              <a:off x="7017315" y="9832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96</a:t>
              </a:r>
            </a:p>
          </p:txBody>
        </p:sp>
        <p:sp>
          <p:nvSpPr>
            <p:cNvPr id="181" name="tx181"/>
            <p:cNvSpPr/>
            <p:nvPr/>
          </p:nvSpPr>
          <p:spPr>
            <a:xfrm>
              <a:off x="7444366" y="9705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97</a:t>
              </a:r>
            </a:p>
          </p:txBody>
        </p:sp>
        <p:sp>
          <p:nvSpPr>
            <p:cNvPr id="182" name="tx182"/>
            <p:cNvSpPr/>
            <p:nvPr/>
          </p:nvSpPr>
          <p:spPr>
            <a:xfrm>
              <a:off x="7871418" y="9959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183" name="tx183"/>
            <p:cNvSpPr/>
            <p:nvPr/>
          </p:nvSpPr>
          <p:spPr>
            <a:xfrm>
              <a:off x="8213059" y="10086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184" name="tx184"/>
            <p:cNvSpPr/>
            <p:nvPr/>
          </p:nvSpPr>
          <p:spPr>
            <a:xfrm>
              <a:off x="8640111" y="10340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92</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2957514"/>
              <a:ext cx="2135258" cy="76244"/>
            </a:xfrm>
            <a:custGeom>
              <a:avLst/>
              <a:pathLst>
                <a:path w="2135258" h="76244">
                  <a:moveTo>
                    <a:pt x="0" y="76244"/>
                  </a:moveTo>
                  <a:lnTo>
                    <a:pt x="85410" y="63537"/>
                  </a:lnTo>
                  <a:lnTo>
                    <a:pt x="170820" y="50829"/>
                  </a:lnTo>
                  <a:lnTo>
                    <a:pt x="256230" y="38122"/>
                  </a:lnTo>
                  <a:lnTo>
                    <a:pt x="341641" y="25414"/>
                  </a:lnTo>
                  <a:lnTo>
                    <a:pt x="427051" y="25414"/>
                  </a:lnTo>
                  <a:lnTo>
                    <a:pt x="512461" y="12707"/>
                  </a:lnTo>
                  <a:lnTo>
                    <a:pt x="597872" y="12707"/>
                  </a:lnTo>
                  <a:lnTo>
                    <a:pt x="683282" y="12707"/>
                  </a:lnTo>
                  <a:lnTo>
                    <a:pt x="768692" y="12707"/>
                  </a:lnTo>
                  <a:lnTo>
                    <a:pt x="854103" y="12707"/>
                  </a:lnTo>
                  <a:lnTo>
                    <a:pt x="939513" y="12707"/>
                  </a:lnTo>
                  <a:lnTo>
                    <a:pt x="1024923" y="12707"/>
                  </a:lnTo>
                  <a:lnTo>
                    <a:pt x="1110334" y="12707"/>
                  </a:lnTo>
                  <a:lnTo>
                    <a:pt x="1195744" y="12707"/>
                  </a:lnTo>
                  <a:lnTo>
                    <a:pt x="1281154" y="25414"/>
                  </a:lnTo>
                  <a:lnTo>
                    <a:pt x="1366565" y="12707"/>
                  </a:lnTo>
                  <a:lnTo>
                    <a:pt x="1451975" y="12707"/>
                  </a:lnTo>
                  <a:lnTo>
                    <a:pt x="1537385" y="12707"/>
                  </a:lnTo>
                  <a:lnTo>
                    <a:pt x="1622796" y="0"/>
                  </a:lnTo>
                  <a:lnTo>
                    <a:pt x="1708206" y="12707"/>
                  </a:lnTo>
                  <a:lnTo>
                    <a:pt x="1793616" y="12707"/>
                  </a:lnTo>
                  <a:lnTo>
                    <a:pt x="1879027" y="12707"/>
                  </a:lnTo>
                  <a:lnTo>
                    <a:pt x="1964437" y="25414"/>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294306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89</a:t>
              </a:r>
            </a:p>
          </p:txBody>
        </p:sp>
        <p:sp>
          <p:nvSpPr>
            <p:cNvPr id="206" name="tx206"/>
            <p:cNvSpPr/>
            <p:nvPr/>
          </p:nvSpPr>
          <p:spPr>
            <a:xfrm>
              <a:off x="8812279" y="289223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207" name="tx207"/>
            <p:cNvSpPr/>
            <p:nvPr/>
          </p:nvSpPr>
          <p:spPr>
            <a:xfrm>
              <a:off x="7017315" y="28433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208" name="tx208"/>
            <p:cNvSpPr/>
            <p:nvPr/>
          </p:nvSpPr>
          <p:spPr>
            <a:xfrm>
              <a:off x="7444366" y="283068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94</a:t>
              </a:r>
            </a:p>
          </p:txBody>
        </p:sp>
        <p:sp>
          <p:nvSpPr>
            <p:cNvPr id="209" name="tx209"/>
            <p:cNvSpPr/>
            <p:nvPr/>
          </p:nvSpPr>
          <p:spPr>
            <a:xfrm>
              <a:off x="7871418" y="28433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210" name="tx210"/>
            <p:cNvSpPr/>
            <p:nvPr/>
          </p:nvSpPr>
          <p:spPr>
            <a:xfrm>
              <a:off x="8213059" y="28179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95</a:t>
              </a:r>
            </a:p>
          </p:txBody>
        </p:sp>
        <p:sp>
          <p:nvSpPr>
            <p:cNvPr id="211" name="tx211"/>
            <p:cNvSpPr/>
            <p:nvPr/>
          </p:nvSpPr>
          <p:spPr>
            <a:xfrm>
              <a:off x="8640111" y="28433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93</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275153"/>
              <a:ext cx="1622796" cy="711619"/>
            </a:xfrm>
            <a:custGeom>
              <a:avLst/>
              <a:pathLst>
                <a:path w="1622796" h="711619">
                  <a:moveTo>
                    <a:pt x="0" y="711619"/>
                  </a:moveTo>
                  <a:lnTo>
                    <a:pt x="85410" y="711619"/>
                  </a:lnTo>
                  <a:lnTo>
                    <a:pt x="170820" y="698911"/>
                  </a:lnTo>
                  <a:lnTo>
                    <a:pt x="256230" y="698911"/>
                  </a:lnTo>
                  <a:lnTo>
                    <a:pt x="341641" y="686204"/>
                  </a:lnTo>
                  <a:lnTo>
                    <a:pt x="427051" y="686204"/>
                  </a:lnTo>
                  <a:lnTo>
                    <a:pt x="512461" y="648081"/>
                  </a:lnTo>
                  <a:lnTo>
                    <a:pt x="597872" y="648081"/>
                  </a:lnTo>
                  <a:lnTo>
                    <a:pt x="683282" y="508299"/>
                  </a:lnTo>
                  <a:lnTo>
                    <a:pt x="768692" y="495591"/>
                  </a:lnTo>
                  <a:lnTo>
                    <a:pt x="854103" y="482884"/>
                  </a:lnTo>
                  <a:lnTo>
                    <a:pt x="939513" y="444761"/>
                  </a:lnTo>
                  <a:lnTo>
                    <a:pt x="1024923" y="432054"/>
                  </a:lnTo>
                  <a:lnTo>
                    <a:pt x="1110334" y="419346"/>
                  </a:lnTo>
                  <a:lnTo>
                    <a:pt x="1195744" y="343102"/>
                  </a:lnTo>
                  <a:lnTo>
                    <a:pt x="1281154" y="317687"/>
                  </a:lnTo>
                  <a:lnTo>
                    <a:pt x="1366565" y="228734"/>
                  </a:lnTo>
                  <a:lnTo>
                    <a:pt x="1451975" y="152489"/>
                  </a:lnTo>
                  <a:lnTo>
                    <a:pt x="1537385" y="76244"/>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18445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56</a:t>
              </a:r>
            </a:p>
          </p:txBody>
        </p:sp>
        <p:sp>
          <p:nvSpPr>
            <p:cNvPr id="234" name="tx234"/>
            <p:cNvSpPr/>
            <p:nvPr/>
          </p:nvSpPr>
          <p:spPr>
            <a:xfrm>
              <a:off x="7471478" y="5821820"/>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a:t>
              </a:r>
            </a:p>
          </p:txBody>
        </p:sp>
        <p:sp>
          <p:nvSpPr>
            <p:cNvPr id="235" name="tx235"/>
            <p:cNvSpPr/>
            <p:nvPr/>
          </p:nvSpPr>
          <p:spPr>
            <a:xfrm>
              <a:off x="7871418" y="5631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17</a:t>
              </a:r>
            </a:p>
          </p:txBody>
        </p:sp>
        <p:sp>
          <p:nvSpPr>
            <p:cNvPr id="236" name="tx236"/>
            <p:cNvSpPr/>
            <p:nvPr/>
          </p:nvSpPr>
          <p:spPr>
            <a:xfrm>
              <a:off x="8213059" y="555496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23</a:t>
              </a:r>
            </a:p>
          </p:txBody>
        </p:sp>
        <p:sp>
          <p:nvSpPr>
            <p:cNvPr id="237" name="tx237"/>
            <p:cNvSpPr/>
            <p:nvPr/>
          </p:nvSpPr>
          <p:spPr>
            <a:xfrm>
              <a:off x="8640111" y="52118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50</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398674" y="435349"/>
              <a:ext cx="503852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European Union,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ROTAC had the lowest coverage of all vaccines (56%), followed by PCVC (82%).</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47% in 2000 to 85% in 2025. This increase since 2000 is a result of incremental improvement in introducing new vaccines and expanding vaccination services to previously missed populations.
Enhancing BOP now depends partly on improving the coverage of HPV and ROTAC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European Union,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remained constant at 96% between 2024 and 2025.
• DTP3 coverage remained constant at 92% between 2024 and 2025.
• In European Union, there were 3,000 fewer zero-dose children compared to in 2024. This leaves 134,000 children without vaccination, vulnerable to vaccine-preventable diseases and a further 158,000 with only partial protection.
• In European Union, 4 countries* accounted for over half (63%) of all zero-dose children.
• There were 22 (81%) countries that achieved DTP3 coverage of at least 90% (IA2030 target).
• MCV1 coverage remained constant at 93% between 2024 and 2025. There were 263,000 children who missed out on the first measles vaccination.
• MCV2 coverage remained constant at 88% between 2024 and 2025.
• Last dose coverage of HPV vaccination (HPVc) among girls remained constant at 55%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*Romania (19.9%), Germany (15.8%), Italy (14.3%), and The Netherlands (13%)</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1896305"/>
              <a:ext cx="6265474" cy="198434"/>
            </a:xfrm>
            <a:custGeom>
              <a:avLst/>
              <a:pathLst>
                <a:path w="6265474" h="198434">
                  <a:moveTo>
                    <a:pt x="0" y="119060"/>
                  </a:moveTo>
                  <a:lnTo>
                    <a:pt x="250618" y="79373"/>
                  </a:lnTo>
                  <a:lnTo>
                    <a:pt x="501237" y="39686"/>
                  </a:lnTo>
                  <a:lnTo>
                    <a:pt x="751856" y="0"/>
                  </a:lnTo>
                  <a:lnTo>
                    <a:pt x="1002475" y="39686"/>
                  </a:lnTo>
                  <a:lnTo>
                    <a:pt x="1253094" y="39686"/>
                  </a:lnTo>
                  <a:lnTo>
                    <a:pt x="1503713" y="0"/>
                  </a:lnTo>
                  <a:lnTo>
                    <a:pt x="1754332" y="0"/>
                  </a:lnTo>
                  <a:lnTo>
                    <a:pt x="2004951" y="0"/>
                  </a:lnTo>
                  <a:lnTo>
                    <a:pt x="2255570" y="0"/>
                  </a:lnTo>
                  <a:lnTo>
                    <a:pt x="2506189" y="0"/>
                  </a:lnTo>
                  <a:lnTo>
                    <a:pt x="2756808" y="0"/>
                  </a:lnTo>
                  <a:lnTo>
                    <a:pt x="3007427" y="0"/>
                  </a:lnTo>
                  <a:lnTo>
                    <a:pt x="3258046" y="119060"/>
                  </a:lnTo>
                  <a:lnTo>
                    <a:pt x="3508665" y="79373"/>
                  </a:lnTo>
                  <a:lnTo>
                    <a:pt x="3759284" y="79373"/>
                  </a:lnTo>
                  <a:lnTo>
                    <a:pt x="4009903" y="79373"/>
                  </a:lnTo>
                  <a:lnTo>
                    <a:pt x="4260522" y="119060"/>
                  </a:lnTo>
                  <a:lnTo>
                    <a:pt x="4511141" y="119060"/>
                  </a:lnTo>
                  <a:lnTo>
                    <a:pt x="4761760" y="119060"/>
                  </a:lnTo>
                  <a:lnTo>
                    <a:pt x="5012379" y="119060"/>
                  </a:lnTo>
                  <a:lnTo>
                    <a:pt x="5262998" y="119060"/>
                  </a:lnTo>
                  <a:lnTo>
                    <a:pt x="5513617" y="158747"/>
                  </a:lnTo>
                  <a:lnTo>
                    <a:pt x="5764236" y="158747"/>
                  </a:lnTo>
                  <a:lnTo>
                    <a:pt x="6014855" y="198434"/>
                  </a:lnTo>
                  <a:lnTo>
                    <a:pt x="6265474" y="198434"/>
                  </a:lnTo>
                </a:path>
              </a:pathLst>
            </a:custGeom>
            <a:ln w="27101" cap="flat">
              <a:solidFill>
                <a:srgbClr val="1C86EE">
                  <a:alpha val="100000"/>
                </a:srgbClr>
              </a:solidFill>
              <a:prstDash val="solid"/>
              <a:round/>
            </a:ln>
          </p:spPr>
          <p:txBody>
            <a:bodyPr/>
            <a:lstStyle/>
            <a:p/>
          </p:txBody>
        </p:sp>
        <p:sp>
          <p:nvSpPr>
            <p:cNvPr id="41" name="pl41"/>
            <p:cNvSpPr/>
            <p:nvPr/>
          </p:nvSpPr>
          <p:spPr>
            <a:xfrm>
              <a:off x="1179913" y="2293174"/>
              <a:ext cx="6265474" cy="1031861"/>
            </a:xfrm>
            <a:custGeom>
              <a:avLst/>
              <a:pathLst>
                <a:path w="6265474" h="1031861">
                  <a:moveTo>
                    <a:pt x="0" y="1031861"/>
                  </a:moveTo>
                  <a:lnTo>
                    <a:pt x="250618" y="992174"/>
                  </a:lnTo>
                  <a:lnTo>
                    <a:pt x="501237" y="873113"/>
                  </a:lnTo>
                  <a:lnTo>
                    <a:pt x="751856" y="833426"/>
                  </a:lnTo>
                  <a:lnTo>
                    <a:pt x="1002475" y="714365"/>
                  </a:lnTo>
                  <a:lnTo>
                    <a:pt x="1253094" y="674678"/>
                  </a:lnTo>
                  <a:lnTo>
                    <a:pt x="1503713" y="634991"/>
                  </a:lnTo>
                  <a:lnTo>
                    <a:pt x="1754332" y="555617"/>
                  </a:lnTo>
                  <a:lnTo>
                    <a:pt x="2004951" y="515930"/>
                  </a:lnTo>
                  <a:lnTo>
                    <a:pt x="2255570" y="515930"/>
                  </a:lnTo>
                  <a:lnTo>
                    <a:pt x="2506189" y="396869"/>
                  </a:lnTo>
                  <a:lnTo>
                    <a:pt x="2756808" y="238121"/>
                  </a:lnTo>
                  <a:lnTo>
                    <a:pt x="3007427" y="198434"/>
                  </a:lnTo>
                  <a:lnTo>
                    <a:pt x="3258046" y="119060"/>
                  </a:lnTo>
                  <a:lnTo>
                    <a:pt x="3508665" y="39686"/>
                  </a:lnTo>
                  <a:lnTo>
                    <a:pt x="3759284" y="39686"/>
                  </a:lnTo>
                  <a:lnTo>
                    <a:pt x="4009903" y="0"/>
                  </a:lnTo>
                  <a:lnTo>
                    <a:pt x="4260522" y="0"/>
                  </a:lnTo>
                  <a:lnTo>
                    <a:pt x="4511141" y="0"/>
                  </a:lnTo>
                  <a:lnTo>
                    <a:pt x="4761760" y="0"/>
                  </a:lnTo>
                  <a:lnTo>
                    <a:pt x="5012379" y="0"/>
                  </a:lnTo>
                  <a:lnTo>
                    <a:pt x="5262998" y="0"/>
                  </a:lnTo>
                  <a:lnTo>
                    <a:pt x="5513617" y="0"/>
                  </a:lnTo>
                  <a:lnTo>
                    <a:pt x="5764236" y="39686"/>
                  </a:lnTo>
                  <a:lnTo>
                    <a:pt x="6014855" y="39686"/>
                  </a:lnTo>
                  <a:lnTo>
                    <a:pt x="6265474" y="39686"/>
                  </a:lnTo>
                </a:path>
              </a:pathLst>
            </a:custGeom>
            <a:ln w="27101" cap="flat">
              <a:solidFill>
                <a:srgbClr val="80BD41">
                  <a:alpha val="100000"/>
                </a:srgbClr>
              </a:solidFill>
              <a:prstDash val="solid"/>
              <a:round/>
            </a:ln>
          </p:spPr>
          <p:txBody>
            <a:bodyPr/>
            <a:lstStyle/>
            <a:p/>
          </p:txBody>
        </p:sp>
        <p:sp>
          <p:nvSpPr>
            <p:cNvPr id="42" name="pl42"/>
            <p:cNvSpPr/>
            <p:nvPr/>
          </p:nvSpPr>
          <p:spPr>
            <a:xfrm>
              <a:off x="1179913" y="1935992"/>
              <a:ext cx="6265474" cy="1111234"/>
            </a:xfrm>
            <a:custGeom>
              <a:avLst/>
              <a:pathLst>
                <a:path w="6265474" h="1111234">
                  <a:moveTo>
                    <a:pt x="0" y="1111234"/>
                  </a:moveTo>
                  <a:lnTo>
                    <a:pt x="250618" y="992174"/>
                  </a:lnTo>
                  <a:lnTo>
                    <a:pt x="501237" y="793739"/>
                  </a:lnTo>
                  <a:lnTo>
                    <a:pt x="751856" y="714365"/>
                  </a:lnTo>
                  <a:lnTo>
                    <a:pt x="1002475" y="634991"/>
                  </a:lnTo>
                  <a:lnTo>
                    <a:pt x="1253094" y="555617"/>
                  </a:lnTo>
                  <a:lnTo>
                    <a:pt x="1503713" y="476243"/>
                  </a:lnTo>
                  <a:lnTo>
                    <a:pt x="1754332" y="317495"/>
                  </a:lnTo>
                  <a:lnTo>
                    <a:pt x="2004951" y="277808"/>
                  </a:lnTo>
                  <a:lnTo>
                    <a:pt x="2255570" y="277808"/>
                  </a:lnTo>
                  <a:lnTo>
                    <a:pt x="2506189" y="198434"/>
                  </a:lnTo>
                  <a:lnTo>
                    <a:pt x="2756808" y="0"/>
                  </a:lnTo>
                  <a:lnTo>
                    <a:pt x="3007427" y="0"/>
                  </a:lnTo>
                  <a:lnTo>
                    <a:pt x="3258046" y="79373"/>
                  </a:lnTo>
                  <a:lnTo>
                    <a:pt x="3508665" y="79373"/>
                  </a:lnTo>
                  <a:lnTo>
                    <a:pt x="3759284" y="39686"/>
                  </a:lnTo>
                  <a:lnTo>
                    <a:pt x="4009903" y="79373"/>
                  </a:lnTo>
                  <a:lnTo>
                    <a:pt x="4260522" y="119060"/>
                  </a:lnTo>
                  <a:lnTo>
                    <a:pt x="4511141" y="79373"/>
                  </a:lnTo>
                  <a:lnTo>
                    <a:pt x="4761760" y="79373"/>
                  </a:lnTo>
                  <a:lnTo>
                    <a:pt x="5012379" y="79373"/>
                  </a:lnTo>
                  <a:lnTo>
                    <a:pt x="5262998" y="39686"/>
                  </a:lnTo>
                  <a:lnTo>
                    <a:pt x="5513617" y="119060"/>
                  </a:lnTo>
                  <a:lnTo>
                    <a:pt x="5764236" y="158747"/>
                  </a:lnTo>
                  <a:lnTo>
                    <a:pt x="6014855" y="158747"/>
                  </a:lnTo>
                  <a:lnTo>
                    <a:pt x="6265474" y="158747"/>
                  </a:lnTo>
                </a:path>
              </a:pathLst>
            </a:custGeom>
            <a:ln w="27101" cap="flat">
              <a:solidFill>
                <a:srgbClr val="EE00EE">
                  <a:alpha val="100000"/>
                </a:srgbClr>
              </a:solidFill>
              <a:prstDash val="solid"/>
              <a:round/>
            </a:ln>
          </p:spPr>
          <p:txBody>
            <a:bodyPr/>
            <a:lstStyle/>
            <a:p/>
          </p:txBody>
        </p:sp>
        <p:sp>
          <p:nvSpPr>
            <p:cNvPr id="43" name="pl43"/>
            <p:cNvSpPr/>
            <p:nvPr/>
          </p:nvSpPr>
          <p:spPr>
            <a:xfrm>
              <a:off x="3686102" y="3563157"/>
              <a:ext cx="3759284" cy="1389043"/>
            </a:xfrm>
            <a:custGeom>
              <a:avLst/>
              <a:pathLst>
                <a:path w="3759284" h="1389043">
                  <a:moveTo>
                    <a:pt x="0" y="1389043"/>
                  </a:moveTo>
                  <a:lnTo>
                    <a:pt x="250618" y="1111234"/>
                  </a:lnTo>
                  <a:lnTo>
                    <a:pt x="501237" y="912800"/>
                  </a:lnTo>
                  <a:lnTo>
                    <a:pt x="751856" y="912800"/>
                  </a:lnTo>
                  <a:lnTo>
                    <a:pt x="1002475" y="912800"/>
                  </a:lnTo>
                  <a:lnTo>
                    <a:pt x="1253094" y="754052"/>
                  </a:lnTo>
                  <a:lnTo>
                    <a:pt x="1503713" y="674678"/>
                  </a:lnTo>
                  <a:lnTo>
                    <a:pt x="1754332" y="595304"/>
                  </a:lnTo>
                  <a:lnTo>
                    <a:pt x="2004951" y="634991"/>
                  </a:lnTo>
                  <a:lnTo>
                    <a:pt x="2255570" y="436556"/>
                  </a:lnTo>
                  <a:lnTo>
                    <a:pt x="2506189" y="476243"/>
                  </a:lnTo>
                  <a:lnTo>
                    <a:pt x="2756808" y="396869"/>
                  </a:lnTo>
                  <a:lnTo>
                    <a:pt x="3007427" y="238121"/>
                  </a:lnTo>
                  <a:lnTo>
                    <a:pt x="3258046" y="158747"/>
                  </a:lnTo>
                  <a:lnTo>
                    <a:pt x="3508665" y="0"/>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1856618"/>
              <a:ext cx="2506189" cy="79373"/>
            </a:xfrm>
            <a:custGeom>
              <a:avLst/>
              <a:pathLst>
                <a:path w="2506189" h="79373">
                  <a:moveTo>
                    <a:pt x="0" y="0"/>
                  </a:moveTo>
                  <a:lnTo>
                    <a:pt x="250618" y="0"/>
                  </a:lnTo>
                  <a:lnTo>
                    <a:pt x="501237" y="0"/>
                  </a:lnTo>
                  <a:lnTo>
                    <a:pt x="751856" y="39686"/>
                  </a:lnTo>
                  <a:lnTo>
                    <a:pt x="1002475" y="39686"/>
                  </a:lnTo>
                  <a:lnTo>
                    <a:pt x="1253094" y="39686"/>
                  </a:lnTo>
                  <a:lnTo>
                    <a:pt x="1503713" y="39686"/>
                  </a:lnTo>
                  <a:lnTo>
                    <a:pt x="1754332" y="39686"/>
                  </a:lnTo>
                  <a:lnTo>
                    <a:pt x="2004951" y="39686"/>
                  </a:lnTo>
                  <a:lnTo>
                    <a:pt x="2255570" y="79373"/>
                  </a:lnTo>
                  <a:lnTo>
                    <a:pt x="2506189" y="79373"/>
                  </a:lnTo>
                </a:path>
              </a:pathLst>
            </a:custGeom>
            <a:ln w="27101" cap="flat">
              <a:solidFill>
                <a:srgbClr val="E31A1C">
                  <a:alpha val="100000"/>
                </a:srgbClr>
              </a:solidFill>
              <a:prstDash val="solid"/>
              <a:round/>
            </a:ln>
          </p:spPr>
          <p:txBody>
            <a:bodyPr/>
            <a:lstStyle/>
            <a:p/>
          </p:txBody>
        </p:sp>
        <p:sp>
          <p:nvSpPr>
            <p:cNvPr id="45" name="pl45"/>
            <p:cNvSpPr/>
            <p:nvPr/>
          </p:nvSpPr>
          <p:spPr>
            <a:xfrm>
              <a:off x="6442911" y="2055053"/>
              <a:ext cx="1002475" cy="79373"/>
            </a:xfrm>
            <a:custGeom>
              <a:avLst/>
              <a:pathLst>
                <a:path w="1002475" h="79373">
                  <a:moveTo>
                    <a:pt x="0" y="0"/>
                  </a:moveTo>
                  <a:lnTo>
                    <a:pt x="250618" y="39686"/>
                  </a:lnTo>
                  <a:lnTo>
                    <a:pt x="501237" y="39686"/>
                  </a:lnTo>
                  <a:lnTo>
                    <a:pt x="751856" y="79373"/>
                  </a:lnTo>
                  <a:lnTo>
                    <a:pt x="1002475" y="39686"/>
                  </a:lnTo>
                </a:path>
              </a:pathLst>
            </a:custGeom>
            <a:ln w="27101" cap="flat">
              <a:solidFill>
                <a:srgbClr val="FF7F00">
                  <a:alpha val="100000"/>
                </a:srgbClr>
              </a:solidFill>
              <a:prstDash val="solid"/>
              <a:round/>
            </a:ln>
          </p:spPr>
          <p:txBody>
            <a:bodyPr/>
            <a:lstStyle/>
            <a:p/>
          </p:txBody>
        </p:sp>
        <p:sp>
          <p:nvSpPr>
            <p:cNvPr id="46" name="pl46"/>
            <p:cNvSpPr/>
            <p:nvPr/>
          </p:nvSpPr>
          <p:spPr>
            <a:xfrm>
              <a:off x="1179913" y="1975679"/>
              <a:ext cx="6265474" cy="238121"/>
            </a:xfrm>
            <a:custGeom>
              <a:avLst/>
              <a:pathLst>
                <a:path w="6265474" h="238121">
                  <a:moveTo>
                    <a:pt x="0" y="238121"/>
                  </a:moveTo>
                  <a:lnTo>
                    <a:pt x="250618" y="198434"/>
                  </a:lnTo>
                  <a:lnTo>
                    <a:pt x="501237" y="158747"/>
                  </a:lnTo>
                  <a:lnTo>
                    <a:pt x="751856" y="119060"/>
                  </a:lnTo>
                  <a:lnTo>
                    <a:pt x="1002475" y="79373"/>
                  </a:lnTo>
                  <a:lnTo>
                    <a:pt x="1253094" y="79373"/>
                  </a:lnTo>
                  <a:lnTo>
                    <a:pt x="1503713" y="39686"/>
                  </a:lnTo>
                  <a:lnTo>
                    <a:pt x="1754332" y="39686"/>
                  </a:lnTo>
                  <a:lnTo>
                    <a:pt x="2004951" y="39686"/>
                  </a:lnTo>
                  <a:lnTo>
                    <a:pt x="2255570" y="39686"/>
                  </a:lnTo>
                  <a:lnTo>
                    <a:pt x="2506189" y="39686"/>
                  </a:lnTo>
                  <a:lnTo>
                    <a:pt x="2756808" y="39686"/>
                  </a:lnTo>
                  <a:lnTo>
                    <a:pt x="3007427" y="39686"/>
                  </a:lnTo>
                  <a:lnTo>
                    <a:pt x="3258046" y="39686"/>
                  </a:lnTo>
                  <a:lnTo>
                    <a:pt x="3508665" y="39686"/>
                  </a:lnTo>
                  <a:lnTo>
                    <a:pt x="3759284" y="79373"/>
                  </a:lnTo>
                  <a:lnTo>
                    <a:pt x="4009903" y="39686"/>
                  </a:lnTo>
                  <a:lnTo>
                    <a:pt x="4260522" y="39686"/>
                  </a:lnTo>
                  <a:lnTo>
                    <a:pt x="4511141" y="39686"/>
                  </a:lnTo>
                  <a:lnTo>
                    <a:pt x="4761760" y="0"/>
                  </a:lnTo>
                  <a:lnTo>
                    <a:pt x="5012379" y="39686"/>
                  </a:lnTo>
                  <a:lnTo>
                    <a:pt x="5262998" y="39686"/>
                  </a:lnTo>
                  <a:lnTo>
                    <a:pt x="5513617" y="39686"/>
                  </a:lnTo>
                  <a:lnTo>
                    <a:pt x="5764236" y="79373"/>
                  </a:lnTo>
                  <a:lnTo>
                    <a:pt x="6014855" y="79373"/>
                  </a:lnTo>
                  <a:lnTo>
                    <a:pt x="6265474" y="79373"/>
                  </a:lnTo>
                </a:path>
              </a:pathLst>
            </a:custGeom>
            <a:ln w="27101" cap="flat">
              <a:solidFill>
                <a:srgbClr val="FFC20E">
                  <a:alpha val="100000"/>
                </a:srgbClr>
              </a:solidFill>
              <a:prstDash val="solid"/>
              <a:round/>
            </a:ln>
          </p:spPr>
          <p:txBody>
            <a:bodyPr/>
            <a:lstStyle/>
            <a:p/>
          </p:txBody>
        </p:sp>
        <p:sp>
          <p:nvSpPr>
            <p:cNvPr id="47" name="pl47"/>
            <p:cNvSpPr/>
            <p:nvPr/>
          </p:nvSpPr>
          <p:spPr>
            <a:xfrm>
              <a:off x="1179913" y="2174113"/>
              <a:ext cx="6265474" cy="2420904"/>
            </a:xfrm>
            <a:custGeom>
              <a:avLst/>
              <a:pathLst>
                <a:path w="6265474" h="2420904">
                  <a:moveTo>
                    <a:pt x="0" y="2420904"/>
                  </a:moveTo>
                  <a:lnTo>
                    <a:pt x="250618" y="2301843"/>
                  </a:lnTo>
                  <a:lnTo>
                    <a:pt x="501237" y="1627165"/>
                  </a:lnTo>
                  <a:lnTo>
                    <a:pt x="751856" y="1627165"/>
                  </a:lnTo>
                  <a:lnTo>
                    <a:pt x="1002475" y="1269982"/>
                  </a:lnTo>
                  <a:lnTo>
                    <a:pt x="1253094" y="1269982"/>
                  </a:lnTo>
                  <a:lnTo>
                    <a:pt x="1503713" y="1150921"/>
                  </a:lnTo>
                  <a:lnTo>
                    <a:pt x="1754332" y="1071548"/>
                  </a:lnTo>
                  <a:lnTo>
                    <a:pt x="2004951" y="1111234"/>
                  </a:lnTo>
                  <a:lnTo>
                    <a:pt x="2255570" y="1111234"/>
                  </a:lnTo>
                  <a:lnTo>
                    <a:pt x="2506189" y="714365"/>
                  </a:lnTo>
                  <a:lnTo>
                    <a:pt x="2756808" y="674678"/>
                  </a:lnTo>
                  <a:lnTo>
                    <a:pt x="3007427" y="634991"/>
                  </a:lnTo>
                  <a:lnTo>
                    <a:pt x="3258046" y="198434"/>
                  </a:lnTo>
                  <a:lnTo>
                    <a:pt x="3508665" y="119060"/>
                  </a:lnTo>
                  <a:lnTo>
                    <a:pt x="3759284" y="119060"/>
                  </a:lnTo>
                  <a:lnTo>
                    <a:pt x="4009903" y="79373"/>
                  </a:lnTo>
                  <a:lnTo>
                    <a:pt x="4260522" y="79373"/>
                  </a:lnTo>
                  <a:lnTo>
                    <a:pt x="4511141" y="39686"/>
                  </a:lnTo>
                  <a:lnTo>
                    <a:pt x="4761760" y="0"/>
                  </a:lnTo>
                  <a:lnTo>
                    <a:pt x="5012379" y="39686"/>
                  </a:lnTo>
                  <a:lnTo>
                    <a:pt x="5262998" y="39686"/>
                  </a:lnTo>
                  <a:lnTo>
                    <a:pt x="5513617" y="39686"/>
                  </a:lnTo>
                  <a:lnTo>
                    <a:pt x="5764236" y="119060"/>
                  </a:lnTo>
                  <a:lnTo>
                    <a:pt x="6014855" y="79373"/>
                  </a:lnTo>
                  <a:lnTo>
                    <a:pt x="6265474" y="79373"/>
                  </a:lnTo>
                </a:path>
              </a:pathLst>
            </a:custGeom>
            <a:ln w="27101" cap="flat">
              <a:solidFill>
                <a:srgbClr val="008B00">
                  <a:alpha val="100000"/>
                </a:srgbClr>
              </a:solidFill>
              <a:prstDash val="solid"/>
              <a:round/>
            </a:ln>
          </p:spPr>
          <p:txBody>
            <a:bodyPr/>
            <a:lstStyle/>
            <a:p/>
          </p:txBody>
        </p:sp>
        <p:sp>
          <p:nvSpPr>
            <p:cNvPr id="48" name="pl48"/>
            <p:cNvSpPr/>
            <p:nvPr/>
          </p:nvSpPr>
          <p:spPr>
            <a:xfrm>
              <a:off x="3184865" y="2372548"/>
              <a:ext cx="4260522" cy="2619339"/>
            </a:xfrm>
            <a:custGeom>
              <a:avLst/>
              <a:pathLst>
                <a:path w="4260522" h="2619339">
                  <a:moveTo>
                    <a:pt x="0" y="2619339"/>
                  </a:moveTo>
                  <a:lnTo>
                    <a:pt x="250618" y="2222469"/>
                  </a:lnTo>
                  <a:lnTo>
                    <a:pt x="501237" y="1428730"/>
                  </a:lnTo>
                  <a:lnTo>
                    <a:pt x="751856" y="1269982"/>
                  </a:lnTo>
                  <a:lnTo>
                    <a:pt x="1002475" y="1071548"/>
                  </a:lnTo>
                  <a:lnTo>
                    <a:pt x="1253094" y="1031861"/>
                  </a:lnTo>
                  <a:lnTo>
                    <a:pt x="1503713" y="992174"/>
                  </a:lnTo>
                  <a:lnTo>
                    <a:pt x="1754332" y="952487"/>
                  </a:lnTo>
                  <a:lnTo>
                    <a:pt x="2004951" y="873113"/>
                  </a:lnTo>
                  <a:lnTo>
                    <a:pt x="2255570" y="555617"/>
                  </a:lnTo>
                  <a:lnTo>
                    <a:pt x="2506189" y="277808"/>
                  </a:lnTo>
                  <a:lnTo>
                    <a:pt x="2756808" y="0"/>
                  </a:lnTo>
                  <a:lnTo>
                    <a:pt x="3007427" y="0"/>
                  </a:lnTo>
                  <a:lnTo>
                    <a:pt x="3258046" y="0"/>
                  </a:lnTo>
                  <a:lnTo>
                    <a:pt x="3508665" y="39686"/>
                  </a:lnTo>
                  <a:lnTo>
                    <a:pt x="3759284" y="39686"/>
                  </a:lnTo>
                  <a:lnTo>
                    <a:pt x="4009903" y="79373"/>
                  </a:lnTo>
                  <a:lnTo>
                    <a:pt x="4260522" y="119060"/>
                  </a:lnTo>
                </a:path>
              </a:pathLst>
            </a:custGeom>
            <a:ln w="27101" cap="flat">
              <a:solidFill>
                <a:srgbClr val="9A32CD">
                  <a:alpha val="100000"/>
                </a:srgbClr>
              </a:solidFill>
              <a:prstDash val="solid"/>
              <a:round/>
            </a:ln>
          </p:spPr>
          <p:txBody>
            <a:bodyPr/>
            <a:lstStyle/>
            <a:p/>
          </p:txBody>
        </p:sp>
        <p:sp>
          <p:nvSpPr>
            <p:cNvPr id="49" name="pl49"/>
            <p:cNvSpPr/>
            <p:nvPr/>
          </p:nvSpPr>
          <p:spPr>
            <a:xfrm>
              <a:off x="2683627" y="3523470"/>
              <a:ext cx="4761760" cy="2222469"/>
            </a:xfrm>
            <a:custGeom>
              <a:avLst/>
              <a:pathLst>
                <a:path w="4761760" h="2222469">
                  <a:moveTo>
                    <a:pt x="0" y="2222469"/>
                  </a:moveTo>
                  <a:lnTo>
                    <a:pt x="250618" y="2222469"/>
                  </a:lnTo>
                  <a:lnTo>
                    <a:pt x="501237" y="2182783"/>
                  </a:lnTo>
                  <a:lnTo>
                    <a:pt x="751856" y="2182783"/>
                  </a:lnTo>
                  <a:lnTo>
                    <a:pt x="1002475" y="2143096"/>
                  </a:lnTo>
                  <a:lnTo>
                    <a:pt x="1253094" y="2143096"/>
                  </a:lnTo>
                  <a:lnTo>
                    <a:pt x="1503713" y="2024035"/>
                  </a:lnTo>
                  <a:lnTo>
                    <a:pt x="1754332" y="2024035"/>
                  </a:lnTo>
                  <a:lnTo>
                    <a:pt x="2004951" y="1587478"/>
                  </a:lnTo>
                  <a:lnTo>
                    <a:pt x="2255570" y="1547791"/>
                  </a:lnTo>
                  <a:lnTo>
                    <a:pt x="2506189" y="1508104"/>
                  </a:lnTo>
                  <a:lnTo>
                    <a:pt x="2756808" y="1389043"/>
                  </a:lnTo>
                  <a:lnTo>
                    <a:pt x="3007427" y="1349356"/>
                  </a:lnTo>
                  <a:lnTo>
                    <a:pt x="3258046" y="1309669"/>
                  </a:lnTo>
                  <a:lnTo>
                    <a:pt x="3508665" y="1071548"/>
                  </a:lnTo>
                  <a:lnTo>
                    <a:pt x="3759284" y="992174"/>
                  </a:lnTo>
                  <a:lnTo>
                    <a:pt x="4009903" y="714365"/>
                  </a:lnTo>
                  <a:lnTo>
                    <a:pt x="4260522" y="476243"/>
                  </a:lnTo>
                  <a:lnTo>
                    <a:pt x="4511141" y="238121"/>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1975679"/>
              <a:ext cx="6265474" cy="436556"/>
            </a:xfrm>
            <a:custGeom>
              <a:avLst/>
              <a:pathLst>
                <a:path w="6265474" h="436556">
                  <a:moveTo>
                    <a:pt x="0" y="436556"/>
                  </a:moveTo>
                  <a:lnTo>
                    <a:pt x="250618" y="396869"/>
                  </a:lnTo>
                  <a:lnTo>
                    <a:pt x="501237" y="158747"/>
                  </a:lnTo>
                  <a:lnTo>
                    <a:pt x="751856" y="119060"/>
                  </a:lnTo>
                  <a:lnTo>
                    <a:pt x="1002475" y="79373"/>
                  </a:lnTo>
                  <a:lnTo>
                    <a:pt x="1253094" y="79373"/>
                  </a:lnTo>
                  <a:lnTo>
                    <a:pt x="1503713" y="39686"/>
                  </a:lnTo>
                  <a:lnTo>
                    <a:pt x="1754332" y="39686"/>
                  </a:lnTo>
                  <a:lnTo>
                    <a:pt x="2004951" y="39686"/>
                  </a:lnTo>
                  <a:lnTo>
                    <a:pt x="2255570" y="39686"/>
                  </a:lnTo>
                  <a:lnTo>
                    <a:pt x="2506189" y="39686"/>
                  </a:lnTo>
                  <a:lnTo>
                    <a:pt x="2756808" y="39686"/>
                  </a:lnTo>
                  <a:lnTo>
                    <a:pt x="3007427" y="39686"/>
                  </a:lnTo>
                  <a:lnTo>
                    <a:pt x="3258046" y="39686"/>
                  </a:lnTo>
                  <a:lnTo>
                    <a:pt x="3508665" y="39686"/>
                  </a:lnTo>
                  <a:lnTo>
                    <a:pt x="3759284" y="79373"/>
                  </a:lnTo>
                  <a:lnTo>
                    <a:pt x="4009903" y="39686"/>
                  </a:lnTo>
                  <a:lnTo>
                    <a:pt x="4260522" y="39686"/>
                  </a:lnTo>
                  <a:lnTo>
                    <a:pt x="4511141" y="39686"/>
                  </a:lnTo>
                  <a:lnTo>
                    <a:pt x="4761760" y="0"/>
                  </a:lnTo>
                  <a:lnTo>
                    <a:pt x="5012379" y="39686"/>
                  </a:lnTo>
                  <a:lnTo>
                    <a:pt x="5262998" y="39686"/>
                  </a:lnTo>
                  <a:lnTo>
                    <a:pt x="5513617" y="39686"/>
                  </a:lnTo>
                  <a:lnTo>
                    <a:pt x="5764236" y="79373"/>
                  </a:lnTo>
                  <a:lnTo>
                    <a:pt x="6014855" y="79373"/>
                  </a:lnTo>
                  <a:lnTo>
                    <a:pt x="6265474" y="79373"/>
                  </a:lnTo>
                </a:path>
              </a:pathLst>
            </a:custGeom>
            <a:ln w="27101" cap="flat">
              <a:solidFill>
                <a:srgbClr val="FB9A99">
                  <a:alpha val="100000"/>
                </a:srgbClr>
              </a:solidFill>
              <a:prstDash val="solid"/>
              <a:round/>
            </a:ln>
          </p:spPr>
          <p:txBody>
            <a:bodyPr/>
            <a:lstStyle/>
            <a:p/>
          </p:txBody>
        </p:sp>
        <p:sp>
          <p:nvSpPr>
            <p:cNvPr id="51" name="pl51"/>
            <p:cNvSpPr/>
            <p:nvPr/>
          </p:nvSpPr>
          <p:spPr>
            <a:xfrm>
              <a:off x="1179913" y="2372548"/>
              <a:ext cx="6265474" cy="1508104"/>
            </a:xfrm>
            <a:custGeom>
              <a:avLst/>
              <a:pathLst>
                <a:path w="6265474" h="1508104">
                  <a:moveTo>
                    <a:pt x="0" y="1508104"/>
                  </a:moveTo>
                  <a:lnTo>
                    <a:pt x="250618" y="1468417"/>
                  </a:lnTo>
                  <a:lnTo>
                    <a:pt x="501237" y="1349356"/>
                  </a:lnTo>
                  <a:lnTo>
                    <a:pt x="751856" y="1349356"/>
                  </a:lnTo>
                  <a:lnTo>
                    <a:pt x="1002475" y="1309669"/>
                  </a:lnTo>
                  <a:lnTo>
                    <a:pt x="1253094" y="1269982"/>
                  </a:lnTo>
                  <a:lnTo>
                    <a:pt x="1503713" y="1269982"/>
                  </a:lnTo>
                  <a:lnTo>
                    <a:pt x="1754332" y="1230295"/>
                  </a:lnTo>
                  <a:lnTo>
                    <a:pt x="2004951" y="1150921"/>
                  </a:lnTo>
                  <a:lnTo>
                    <a:pt x="2255570" y="1150921"/>
                  </a:lnTo>
                  <a:lnTo>
                    <a:pt x="2506189" y="952487"/>
                  </a:lnTo>
                  <a:lnTo>
                    <a:pt x="2756808" y="912800"/>
                  </a:lnTo>
                  <a:lnTo>
                    <a:pt x="3007427" y="833426"/>
                  </a:lnTo>
                  <a:lnTo>
                    <a:pt x="3258046" y="833426"/>
                  </a:lnTo>
                  <a:lnTo>
                    <a:pt x="3508665" y="793739"/>
                  </a:lnTo>
                  <a:lnTo>
                    <a:pt x="3759284" y="476243"/>
                  </a:lnTo>
                  <a:lnTo>
                    <a:pt x="4009903" y="436556"/>
                  </a:lnTo>
                  <a:lnTo>
                    <a:pt x="4260522" y="436556"/>
                  </a:lnTo>
                  <a:lnTo>
                    <a:pt x="4511141" y="396869"/>
                  </a:lnTo>
                  <a:lnTo>
                    <a:pt x="4761760" y="357182"/>
                  </a:lnTo>
                  <a:lnTo>
                    <a:pt x="5012379" y="357182"/>
                  </a:lnTo>
                  <a:lnTo>
                    <a:pt x="5262998" y="39686"/>
                  </a:lnTo>
                  <a:lnTo>
                    <a:pt x="5513617" y="39686"/>
                  </a:lnTo>
                  <a:lnTo>
                    <a:pt x="5764236" y="39686"/>
                  </a:lnTo>
                  <a:lnTo>
                    <a:pt x="6014855" y="0"/>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38558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38161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36970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36970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36573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36177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330020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31811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31414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28239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27842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27842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274459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27049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27049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238740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238740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238740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23477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23477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62712" y="1713307"/>
              <a:ext cx="962657" cy="218747"/>
            </a:xfrm>
            <a:custGeom>
              <a:avLst/>
              <a:pathLst>
                <a:path w="962657" h="218747">
                  <a:moveTo>
                    <a:pt x="962657" y="0"/>
                  </a:moveTo>
                  <a:lnTo>
                    <a:pt x="0" y="218747"/>
                  </a:lnTo>
                </a:path>
              </a:pathLst>
            </a:custGeom>
          </p:spPr>
          <p:txBody>
            <a:bodyPr/>
            <a:lstStyle/>
            <a:p/>
          </p:txBody>
        </p:sp>
        <p:sp>
          <p:nvSpPr>
            <p:cNvPr id="79" name="pl79"/>
            <p:cNvSpPr/>
            <p:nvPr/>
          </p:nvSpPr>
          <p:spPr>
            <a:xfrm>
              <a:off x="7462967" y="2058660"/>
              <a:ext cx="793695" cy="162885"/>
            </a:xfrm>
            <a:custGeom>
              <a:avLst/>
              <a:pathLst>
                <a:path w="793695" h="162885">
                  <a:moveTo>
                    <a:pt x="793695" y="162885"/>
                  </a:moveTo>
                  <a:lnTo>
                    <a:pt x="0" y="0"/>
                  </a:lnTo>
                </a:path>
              </a:pathLst>
            </a:custGeom>
          </p:spPr>
          <p:txBody>
            <a:bodyPr/>
            <a:lstStyle/>
            <a:p/>
          </p:txBody>
        </p:sp>
        <p:sp>
          <p:nvSpPr>
            <p:cNvPr id="80" name="pl80"/>
            <p:cNvSpPr/>
            <p:nvPr/>
          </p:nvSpPr>
          <p:spPr>
            <a:xfrm>
              <a:off x="7463910" y="1969025"/>
              <a:ext cx="828871" cy="84146"/>
            </a:xfrm>
            <a:custGeom>
              <a:avLst/>
              <a:pathLst>
                <a:path w="828871" h="84146">
                  <a:moveTo>
                    <a:pt x="828871" y="0"/>
                  </a:moveTo>
                  <a:lnTo>
                    <a:pt x="0" y="84146"/>
                  </a:lnTo>
                </a:path>
              </a:pathLst>
            </a:custGeom>
          </p:spPr>
          <p:txBody>
            <a:bodyPr/>
            <a:lstStyle/>
            <a:p/>
          </p:txBody>
        </p:sp>
        <p:sp>
          <p:nvSpPr>
            <p:cNvPr id="81" name="pl81"/>
            <p:cNvSpPr/>
            <p:nvPr/>
          </p:nvSpPr>
          <p:spPr>
            <a:xfrm>
              <a:off x="7454926" y="2103329"/>
              <a:ext cx="988548" cy="890180"/>
            </a:xfrm>
            <a:custGeom>
              <a:avLst/>
              <a:pathLst>
                <a:path w="988548" h="890180">
                  <a:moveTo>
                    <a:pt x="988548" y="890180"/>
                  </a:moveTo>
                  <a:lnTo>
                    <a:pt x="0" y="0"/>
                  </a:lnTo>
                </a:path>
              </a:pathLst>
            </a:custGeom>
          </p:spPr>
          <p:txBody>
            <a:bodyPr/>
            <a:lstStyle/>
            <a:p/>
          </p:txBody>
        </p:sp>
        <p:sp>
          <p:nvSpPr>
            <p:cNvPr id="82" name="pl82"/>
            <p:cNvSpPr/>
            <p:nvPr/>
          </p:nvSpPr>
          <p:spPr>
            <a:xfrm>
              <a:off x="7460987" y="2100336"/>
              <a:ext cx="1036620" cy="371928"/>
            </a:xfrm>
            <a:custGeom>
              <a:avLst/>
              <a:pathLst>
                <a:path w="1036620" h="371928">
                  <a:moveTo>
                    <a:pt x="1036620" y="371928"/>
                  </a:moveTo>
                  <a:lnTo>
                    <a:pt x="0" y="0"/>
                  </a:lnTo>
                </a:path>
              </a:pathLst>
            </a:custGeom>
          </p:spPr>
          <p:txBody>
            <a:bodyPr/>
            <a:lstStyle/>
            <a:p/>
          </p:txBody>
        </p:sp>
        <p:sp>
          <p:nvSpPr>
            <p:cNvPr id="83" name="pl83"/>
            <p:cNvSpPr/>
            <p:nvPr/>
          </p:nvSpPr>
          <p:spPr>
            <a:xfrm>
              <a:off x="7457287" y="2102464"/>
              <a:ext cx="974116" cy="632326"/>
            </a:xfrm>
            <a:custGeom>
              <a:avLst/>
              <a:pathLst>
                <a:path w="974116" h="632326">
                  <a:moveTo>
                    <a:pt x="974116" y="632326"/>
                  </a:moveTo>
                  <a:lnTo>
                    <a:pt x="0" y="0"/>
                  </a:lnTo>
                </a:path>
              </a:pathLst>
            </a:custGeom>
          </p:spPr>
          <p:txBody>
            <a:bodyPr/>
            <a:lstStyle/>
            <a:p/>
          </p:txBody>
        </p:sp>
        <p:sp>
          <p:nvSpPr>
            <p:cNvPr id="84" name="pl84"/>
            <p:cNvSpPr/>
            <p:nvPr/>
          </p:nvSpPr>
          <p:spPr>
            <a:xfrm>
              <a:off x="7455233" y="2261980"/>
              <a:ext cx="325483" cy="280720"/>
            </a:xfrm>
            <a:custGeom>
              <a:avLst/>
              <a:pathLst>
                <a:path w="325483" h="280720">
                  <a:moveTo>
                    <a:pt x="325483" y="280720"/>
                  </a:moveTo>
                  <a:lnTo>
                    <a:pt x="0" y="0"/>
                  </a:lnTo>
                </a:path>
              </a:pathLst>
            </a:custGeom>
          </p:spPr>
          <p:txBody>
            <a:bodyPr/>
            <a:lstStyle/>
            <a:p/>
          </p:txBody>
        </p:sp>
        <p:sp>
          <p:nvSpPr>
            <p:cNvPr id="85" name="pl85"/>
            <p:cNvSpPr/>
            <p:nvPr/>
          </p:nvSpPr>
          <p:spPr>
            <a:xfrm>
              <a:off x="7454141" y="2341680"/>
              <a:ext cx="904934" cy="911667"/>
            </a:xfrm>
            <a:custGeom>
              <a:avLst/>
              <a:pathLst>
                <a:path w="904934" h="911667">
                  <a:moveTo>
                    <a:pt x="904934" y="911667"/>
                  </a:moveTo>
                  <a:lnTo>
                    <a:pt x="0" y="0"/>
                  </a:lnTo>
                </a:path>
              </a:pathLst>
            </a:custGeom>
          </p:spPr>
          <p:txBody>
            <a:bodyPr/>
            <a:lstStyle/>
            <a:p/>
          </p:txBody>
        </p:sp>
        <p:sp>
          <p:nvSpPr>
            <p:cNvPr id="86" name="pl86"/>
            <p:cNvSpPr/>
            <p:nvPr/>
          </p:nvSpPr>
          <p:spPr>
            <a:xfrm>
              <a:off x="7455509" y="2380950"/>
              <a:ext cx="1269522" cy="1053790"/>
            </a:xfrm>
            <a:custGeom>
              <a:avLst/>
              <a:pathLst>
                <a:path w="1269522" h="1053790">
                  <a:moveTo>
                    <a:pt x="1269522" y="1053790"/>
                  </a:moveTo>
                  <a:lnTo>
                    <a:pt x="0" y="0"/>
                  </a:lnTo>
                </a:path>
              </a:pathLst>
            </a:custGeom>
          </p:spPr>
          <p:txBody>
            <a:bodyPr/>
            <a:lstStyle/>
            <a:p/>
          </p:txBody>
        </p:sp>
        <p:sp>
          <p:nvSpPr>
            <p:cNvPr id="87" name="pl87"/>
            <p:cNvSpPr/>
            <p:nvPr/>
          </p:nvSpPr>
          <p:spPr>
            <a:xfrm>
              <a:off x="7451357" y="2501054"/>
              <a:ext cx="805305" cy="1274018"/>
            </a:xfrm>
            <a:custGeom>
              <a:avLst/>
              <a:pathLst>
                <a:path w="805305" h="1274018">
                  <a:moveTo>
                    <a:pt x="805305" y="1274018"/>
                  </a:moveTo>
                  <a:lnTo>
                    <a:pt x="0" y="0"/>
                  </a:lnTo>
                </a:path>
              </a:pathLst>
            </a:custGeom>
          </p:spPr>
          <p:txBody>
            <a:bodyPr/>
            <a:lstStyle/>
            <a:p/>
          </p:txBody>
        </p:sp>
        <p:sp>
          <p:nvSpPr>
            <p:cNvPr id="88" name="pl88"/>
            <p:cNvSpPr/>
            <p:nvPr/>
          </p:nvSpPr>
          <p:spPr>
            <a:xfrm>
              <a:off x="7457014" y="3531310"/>
              <a:ext cx="745424" cy="502640"/>
            </a:xfrm>
            <a:custGeom>
              <a:avLst/>
              <a:pathLst>
                <a:path w="745424" h="502640">
                  <a:moveTo>
                    <a:pt x="745424" y="502640"/>
                  </a:moveTo>
                  <a:lnTo>
                    <a:pt x="0" y="0"/>
                  </a:lnTo>
                </a:path>
              </a:pathLst>
            </a:custGeom>
          </p:spPr>
          <p:txBody>
            <a:bodyPr/>
            <a:lstStyle/>
            <a:p/>
          </p:txBody>
        </p:sp>
        <p:sp>
          <p:nvSpPr>
            <p:cNvPr id="89" name="pl89"/>
            <p:cNvSpPr/>
            <p:nvPr/>
          </p:nvSpPr>
          <p:spPr>
            <a:xfrm>
              <a:off x="7455931" y="3571413"/>
              <a:ext cx="927284" cy="726049"/>
            </a:xfrm>
            <a:custGeom>
              <a:avLst/>
              <a:pathLst>
                <a:path w="927284" h="726049">
                  <a:moveTo>
                    <a:pt x="927284" y="726049"/>
                  </a:moveTo>
                  <a:lnTo>
                    <a:pt x="0" y="0"/>
                  </a:lnTo>
                </a:path>
              </a:pathLst>
            </a:custGeom>
          </p:spPr>
          <p:txBody>
            <a:bodyPr/>
            <a:lstStyle/>
            <a:p/>
          </p:txBody>
        </p:sp>
        <p:sp>
          <p:nvSpPr>
            <p:cNvPr id="90" name="pg90"/>
            <p:cNvSpPr/>
            <p:nvPr/>
          </p:nvSpPr>
          <p:spPr>
            <a:xfrm>
              <a:off x="8356789" y="1624529"/>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0249"/>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96%</a:t>
              </a:r>
            </a:p>
          </p:txBody>
        </p:sp>
        <p:sp>
          <p:nvSpPr>
            <p:cNvPr id="92" name="pg92"/>
            <p:cNvSpPr/>
            <p:nvPr/>
          </p:nvSpPr>
          <p:spPr>
            <a:xfrm>
              <a:off x="8188083" y="2141451"/>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93" name="tx93"/>
            <p:cNvSpPr/>
            <p:nvPr/>
          </p:nvSpPr>
          <p:spPr>
            <a:xfrm>
              <a:off x="8210943" y="2187171"/>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93%</a:t>
              </a:r>
            </a:p>
          </p:txBody>
        </p:sp>
        <p:sp>
          <p:nvSpPr>
            <p:cNvPr id="94" name="pg94"/>
            <p:cNvSpPr/>
            <p:nvPr/>
          </p:nvSpPr>
          <p:spPr>
            <a:xfrm>
              <a:off x="8224201" y="1882915"/>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95" name="tx95"/>
            <p:cNvSpPr/>
            <p:nvPr/>
          </p:nvSpPr>
          <p:spPr>
            <a:xfrm>
              <a:off x="8247061" y="1928635"/>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93%</a:t>
              </a:r>
            </a:p>
          </p:txBody>
        </p:sp>
        <p:sp>
          <p:nvSpPr>
            <p:cNvPr id="96" name="pg96"/>
            <p:cNvSpPr/>
            <p:nvPr/>
          </p:nvSpPr>
          <p:spPr>
            <a:xfrm>
              <a:off x="8374894" y="2914797"/>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7" name="tx97"/>
            <p:cNvSpPr/>
            <p:nvPr/>
          </p:nvSpPr>
          <p:spPr>
            <a:xfrm>
              <a:off x="8397754" y="2960517"/>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92%</a:t>
              </a:r>
            </a:p>
          </p:txBody>
        </p:sp>
        <p:sp>
          <p:nvSpPr>
            <p:cNvPr id="98" name="pg98"/>
            <p:cNvSpPr/>
            <p:nvPr/>
          </p:nvSpPr>
          <p:spPr>
            <a:xfrm>
              <a:off x="8429027" y="2393260"/>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9" name="tx99"/>
            <p:cNvSpPr/>
            <p:nvPr/>
          </p:nvSpPr>
          <p:spPr>
            <a:xfrm>
              <a:off x="8451887" y="2438980"/>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92%</a:t>
              </a:r>
            </a:p>
          </p:txBody>
        </p:sp>
        <p:sp>
          <p:nvSpPr>
            <p:cNvPr id="100" name="pg100"/>
            <p:cNvSpPr/>
            <p:nvPr/>
          </p:nvSpPr>
          <p:spPr>
            <a:xfrm>
              <a:off x="8362824" y="2656774"/>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1"/>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1" name="tx101"/>
            <p:cNvSpPr/>
            <p:nvPr/>
          </p:nvSpPr>
          <p:spPr>
            <a:xfrm>
              <a:off x="8385684" y="2702494"/>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92%</a:t>
              </a:r>
            </a:p>
          </p:txBody>
        </p:sp>
        <p:sp>
          <p:nvSpPr>
            <p:cNvPr id="102" name="pg102"/>
            <p:cNvSpPr/>
            <p:nvPr/>
          </p:nvSpPr>
          <p:spPr>
            <a:xfrm>
              <a:off x="7712137" y="2474904"/>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1"/>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3" name="tx103"/>
            <p:cNvSpPr/>
            <p:nvPr/>
          </p:nvSpPr>
          <p:spPr>
            <a:xfrm>
              <a:off x="7734997" y="2520624"/>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88%</a:t>
              </a:r>
            </a:p>
          </p:txBody>
        </p:sp>
        <p:sp>
          <p:nvSpPr>
            <p:cNvPr id="104" name="pg104"/>
            <p:cNvSpPr/>
            <p:nvPr/>
          </p:nvSpPr>
          <p:spPr>
            <a:xfrm>
              <a:off x="8290495" y="3174817"/>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2"/>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05" name="tx105"/>
            <p:cNvSpPr/>
            <p:nvPr/>
          </p:nvSpPr>
          <p:spPr>
            <a:xfrm>
              <a:off x="8313355" y="3220537"/>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86%</a:t>
              </a:r>
            </a:p>
          </p:txBody>
        </p:sp>
        <p:sp>
          <p:nvSpPr>
            <p:cNvPr id="106" name="pg106"/>
            <p:cNvSpPr/>
            <p:nvPr/>
          </p:nvSpPr>
          <p:spPr>
            <a:xfrm>
              <a:off x="8386873" y="3434741"/>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7" name="tx107"/>
            <p:cNvSpPr/>
            <p:nvPr/>
          </p:nvSpPr>
          <p:spPr>
            <a:xfrm>
              <a:off x="8409733" y="3480461"/>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85%</a:t>
              </a:r>
            </a:p>
          </p:txBody>
        </p:sp>
        <p:sp>
          <p:nvSpPr>
            <p:cNvPr id="108" name="pg108"/>
            <p:cNvSpPr/>
            <p:nvPr/>
          </p:nvSpPr>
          <p:spPr>
            <a:xfrm>
              <a:off x="8188083" y="3695514"/>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09" name="tx109"/>
            <p:cNvSpPr/>
            <p:nvPr/>
          </p:nvSpPr>
          <p:spPr>
            <a:xfrm>
              <a:off x="8210943" y="3741234"/>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82%</a:t>
              </a:r>
            </a:p>
          </p:txBody>
        </p:sp>
        <p:sp>
          <p:nvSpPr>
            <p:cNvPr id="110" name="pg110"/>
            <p:cNvSpPr/>
            <p:nvPr/>
          </p:nvSpPr>
          <p:spPr>
            <a:xfrm>
              <a:off x="8133859" y="3957768"/>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11" name="tx111"/>
            <p:cNvSpPr/>
            <p:nvPr/>
          </p:nvSpPr>
          <p:spPr>
            <a:xfrm>
              <a:off x="8156719" y="4003488"/>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56%</a:t>
              </a:r>
            </a:p>
          </p:txBody>
        </p:sp>
        <p:sp>
          <p:nvSpPr>
            <p:cNvPr id="112" name="pg112"/>
            <p:cNvSpPr/>
            <p:nvPr/>
          </p:nvSpPr>
          <p:spPr>
            <a:xfrm>
              <a:off x="8314635" y="4219468"/>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1"/>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3" name="tx113"/>
            <p:cNvSpPr/>
            <p:nvPr/>
          </p:nvSpPr>
          <p:spPr>
            <a:xfrm>
              <a:off x="8337495" y="4265188"/>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55%</a:t>
              </a:r>
            </a:p>
          </p:txBody>
        </p:sp>
        <p:sp>
          <p:nvSpPr>
            <p:cNvPr id="114" name="pg114"/>
            <p:cNvSpPr/>
            <p:nvPr/>
          </p:nvSpPr>
          <p:spPr>
            <a:xfrm>
              <a:off x="1099683" y="393693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3" y="39826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47</a:t>
              </a:r>
            </a:p>
          </p:txBody>
        </p:sp>
        <p:sp>
          <p:nvSpPr>
            <p:cNvPr id="116" name="pg116"/>
            <p:cNvSpPr/>
            <p:nvPr/>
          </p:nvSpPr>
          <p:spPr>
            <a:xfrm>
              <a:off x="2352796" y="3698799"/>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16" y="3744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53</a:t>
              </a:r>
            </a:p>
          </p:txBody>
        </p:sp>
        <p:sp>
          <p:nvSpPr>
            <p:cNvPr id="118" name="pg118"/>
            <p:cNvSpPr/>
            <p:nvPr/>
          </p:nvSpPr>
          <p:spPr>
            <a:xfrm>
              <a:off x="3605881" y="338130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601" y="3427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61</a:t>
              </a:r>
            </a:p>
          </p:txBody>
        </p:sp>
        <p:sp>
          <p:nvSpPr>
            <p:cNvPr id="120" name="pg120"/>
            <p:cNvSpPr/>
            <p:nvPr/>
          </p:nvSpPr>
          <p:spPr>
            <a:xfrm>
              <a:off x="4858968" y="290506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88" y="29507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73</a:t>
              </a:r>
            </a:p>
          </p:txBody>
        </p:sp>
        <p:sp>
          <p:nvSpPr>
            <p:cNvPr id="122" name="pg122"/>
            <p:cNvSpPr/>
            <p:nvPr/>
          </p:nvSpPr>
          <p:spPr>
            <a:xfrm>
              <a:off x="5861463" y="2785999"/>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83" y="28317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76</a:t>
              </a:r>
            </a:p>
          </p:txBody>
        </p:sp>
        <p:sp>
          <p:nvSpPr>
            <p:cNvPr id="124" name="pg124"/>
            <p:cNvSpPr/>
            <p:nvPr/>
          </p:nvSpPr>
          <p:spPr>
            <a:xfrm>
              <a:off x="7365162" y="2428823"/>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82" y="24745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85</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231830" y="1368037"/>
              <a:ext cx="341473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European Union,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47% in 2000 to 85% in 2025. This increase since 2000 is a result of incremental improvement in introducing new vaccines and expanding vaccination services to previously missed populations.
Enhancing BOP now depends partly on improving the coverage of HPV and ROTAC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increased by more than half since 2000, but reaching the next gains depends on closing coverage gaps in newer vaccines still below 85%.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11658600" cy="5486400"/>
            <a:chOff x="274320" y="1298448"/>
            <a:chExt cx="11658600" cy="5486400"/>
          </a:xfrm>
        </p:grpSpPr>
        <p:sp>
          <p:nvSpPr>
            <p:cNvPr id="3" name="rc3"/>
            <p:cNvSpPr/>
            <p:nvPr/>
          </p:nvSpPr>
          <p:spPr>
            <a:xfrm>
              <a:off x="274320" y="1298448"/>
              <a:ext cx="1165860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8538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137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420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7041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04743"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1375377" y="52747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391794" y="51460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457463" y="50172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457463" y="48884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457463" y="475964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90297" y="46308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06714" y="4502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539548" y="43732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39548" y="42444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555965" y="41157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572383" y="398691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572383" y="38581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572383" y="3729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572383" y="3600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72383" y="34717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88800" y="33429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8800" y="32141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8800" y="30853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8800" y="29566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605217" y="282781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605217" y="26990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605217" y="25702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5217" y="24414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605217" y="231266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605217" y="21838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5217" y="20550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5217"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tx37"/>
            <p:cNvSpPr/>
            <p:nvPr/>
          </p:nvSpPr>
          <p:spPr>
            <a:xfrm>
              <a:off x="1165681"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38" name="tx38"/>
            <p:cNvSpPr/>
            <p:nvPr/>
          </p:nvSpPr>
          <p:spPr>
            <a:xfrm>
              <a:off x="1204135" y="516634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39" name="tx39"/>
            <p:cNvSpPr/>
            <p:nvPr/>
          </p:nvSpPr>
          <p:spPr>
            <a:xfrm>
              <a:off x="1300619" y="5037560"/>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40" name="tx40"/>
            <p:cNvSpPr/>
            <p:nvPr/>
          </p:nvSpPr>
          <p:spPr>
            <a:xfrm>
              <a:off x="1265323" y="490877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41" name="tx41"/>
            <p:cNvSpPr/>
            <p:nvPr/>
          </p:nvSpPr>
          <p:spPr>
            <a:xfrm>
              <a:off x="1260934" y="477998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42" name="tx42"/>
            <p:cNvSpPr/>
            <p:nvPr/>
          </p:nvSpPr>
          <p:spPr>
            <a:xfrm>
              <a:off x="1312879" y="4651195"/>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43" name="tx43"/>
            <p:cNvSpPr/>
            <p:nvPr/>
          </p:nvSpPr>
          <p:spPr>
            <a:xfrm>
              <a:off x="1307259" y="4522407"/>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44" name="tx44"/>
            <p:cNvSpPr/>
            <p:nvPr/>
          </p:nvSpPr>
          <p:spPr>
            <a:xfrm>
              <a:off x="1347500" y="439361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45" name="tx45"/>
            <p:cNvSpPr/>
            <p:nvPr/>
          </p:nvSpPr>
          <p:spPr>
            <a:xfrm>
              <a:off x="1388648" y="4264830"/>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46" name="tx46"/>
            <p:cNvSpPr/>
            <p:nvPr/>
          </p:nvSpPr>
          <p:spPr>
            <a:xfrm>
              <a:off x="1363826" y="413604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47" name="tx47"/>
            <p:cNvSpPr/>
            <p:nvPr/>
          </p:nvSpPr>
          <p:spPr>
            <a:xfrm>
              <a:off x="1367076" y="400725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48" name="tx48"/>
            <p:cNvSpPr/>
            <p:nvPr/>
          </p:nvSpPr>
          <p:spPr>
            <a:xfrm>
              <a:off x="1380334" y="3878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49" name="tx49"/>
            <p:cNvSpPr/>
            <p:nvPr/>
          </p:nvSpPr>
          <p:spPr>
            <a:xfrm>
              <a:off x="1371465" y="374967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50" name="tx50"/>
            <p:cNvSpPr/>
            <p:nvPr/>
          </p:nvSpPr>
          <p:spPr>
            <a:xfrm>
              <a:off x="1371465" y="362088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51" name="tx51"/>
            <p:cNvSpPr/>
            <p:nvPr/>
          </p:nvSpPr>
          <p:spPr>
            <a:xfrm>
              <a:off x="1358297" y="349209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52" name="tx52"/>
            <p:cNvSpPr/>
            <p:nvPr/>
          </p:nvSpPr>
          <p:spPr>
            <a:xfrm>
              <a:off x="1405438" y="336331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53" name="tx53"/>
            <p:cNvSpPr/>
            <p:nvPr/>
          </p:nvSpPr>
          <p:spPr>
            <a:xfrm>
              <a:off x="1427658" y="3234523"/>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54" name="tx54"/>
            <p:cNvSpPr/>
            <p:nvPr/>
          </p:nvSpPr>
          <p:spPr>
            <a:xfrm>
              <a:off x="1379104" y="3105734"/>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55" name="tx55"/>
            <p:cNvSpPr/>
            <p:nvPr/>
          </p:nvSpPr>
          <p:spPr>
            <a:xfrm>
              <a:off x="1396660" y="297694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56" name="tx56"/>
            <p:cNvSpPr/>
            <p:nvPr/>
          </p:nvSpPr>
          <p:spPr>
            <a:xfrm>
              <a:off x="1408688" y="284815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57" name="tx57"/>
            <p:cNvSpPr/>
            <p:nvPr/>
          </p:nvSpPr>
          <p:spPr>
            <a:xfrm>
              <a:off x="1413169" y="271936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58" name="tx58"/>
            <p:cNvSpPr/>
            <p:nvPr/>
          </p:nvSpPr>
          <p:spPr>
            <a:xfrm>
              <a:off x="1399910" y="25905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59" name="tx59"/>
            <p:cNvSpPr/>
            <p:nvPr/>
          </p:nvSpPr>
          <p:spPr>
            <a:xfrm>
              <a:off x="1433560" y="2461792"/>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60" name="tx60"/>
            <p:cNvSpPr/>
            <p:nvPr/>
          </p:nvSpPr>
          <p:spPr>
            <a:xfrm>
              <a:off x="1417466" y="233300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61" name="tx61"/>
            <p:cNvSpPr/>
            <p:nvPr/>
          </p:nvSpPr>
          <p:spPr>
            <a:xfrm>
              <a:off x="1419021" y="2204216"/>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62" name="tx62"/>
            <p:cNvSpPr/>
            <p:nvPr/>
          </p:nvSpPr>
          <p:spPr>
            <a:xfrm>
              <a:off x="1413077" y="207542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63" name="tx63"/>
            <p:cNvSpPr/>
            <p:nvPr/>
          </p:nvSpPr>
          <p:spPr>
            <a:xfrm>
              <a:off x="1414632" y="194663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64" name="rc64"/>
            <p:cNvSpPr/>
            <p:nvPr/>
          </p:nvSpPr>
          <p:spPr>
            <a:xfrm>
              <a:off x="343909" y="1807652"/>
              <a:ext cx="1379037" cy="3683347"/>
            </a:xfrm>
            <a:prstGeom prst="rect">
              <a:avLst/>
            </a:prstGeom>
            <a:noFill/>
            <a:ln w="13550" cap="rnd">
              <a:solidFill>
                <a:srgbClr val="999999">
                  <a:alpha val="100000"/>
                </a:srgbClr>
              </a:solidFill>
              <a:prstDash val="solid"/>
              <a:round/>
            </a:ln>
          </p:spPr>
          <p:txBody>
            <a:bodyPr/>
            <a:lstStyle/>
            <a:p/>
          </p:txBody>
        </p:sp>
        <p:sp>
          <p:nvSpPr>
            <p:cNvPr id="65" name="pl65"/>
            <p:cNvSpPr/>
            <p:nvPr/>
          </p:nvSpPr>
          <p:spPr>
            <a:xfrm>
              <a:off x="18056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213401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46235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9069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1190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987701"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71" name="pt71"/>
            <p:cNvSpPr/>
            <p:nvPr/>
          </p:nvSpPr>
          <p:spPr>
            <a:xfrm>
              <a:off x="2512079"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824004" y="51460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73255" y="50172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889672" y="48884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889672" y="47596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06089" y="46308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2906089" y="4502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06089" y="437327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22506" y="424449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2938923" y="411570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 name="pt81"/>
            <p:cNvSpPr/>
            <p:nvPr/>
          </p:nvSpPr>
          <p:spPr>
            <a:xfrm>
              <a:off x="2938923" y="39869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2" name="pt82"/>
            <p:cNvSpPr/>
            <p:nvPr/>
          </p:nvSpPr>
          <p:spPr>
            <a:xfrm>
              <a:off x="2955341" y="385812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3" name="pt83"/>
            <p:cNvSpPr/>
            <p:nvPr/>
          </p:nvSpPr>
          <p:spPr>
            <a:xfrm>
              <a:off x="2971758" y="37293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4" name="pt84"/>
            <p:cNvSpPr/>
            <p:nvPr/>
          </p:nvSpPr>
          <p:spPr>
            <a:xfrm>
              <a:off x="2971758" y="36005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5" name="pt85"/>
            <p:cNvSpPr/>
            <p:nvPr/>
          </p:nvSpPr>
          <p:spPr>
            <a:xfrm>
              <a:off x="2988175" y="34717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6" name="pt86"/>
            <p:cNvSpPr/>
            <p:nvPr/>
          </p:nvSpPr>
          <p:spPr>
            <a:xfrm>
              <a:off x="2988175" y="33429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7" name="pt87"/>
            <p:cNvSpPr/>
            <p:nvPr/>
          </p:nvSpPr>
          <p:spPr>
            <a:xfrm>
              <a:off x="3004592" y="32141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8" name="pt88"/>
            <p:cNvSpPr/>
            <p:nvPr/>
          </p:nvSpPr>
          <p:spPr>
            <a:xfrm>
              <a:off x="3004592" y="30853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9" name="pt89"/>
            <p:cNvSpPr/>
            <p:nvPr/>
          </p:nvSpPr>
          <p:spPr>
            <a:xfrm>
              <a:off x="3004592" y="29566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0" name="pt90"/>
            <p:cNvSpPr/>
            <p:nvPr/>
          </p:nvSpPr>
          <p:spPr>
            <a:xfrm>
              <a:off x="3021009" y="282781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1" name="pt91"/>
            <p:cNvSpPr/>
            <p:nvPr/>
          </p:nvSpPr>
          <p:spPr>
            <a:xfrm>
              <a:off x="3037426" y="26990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2" name="pt92"/>
            <p:cNvSpPr/>
            <p:nvPr/>
          </p:nvSpPr>
          <p:spPr>
            <a:xfrm>
              <a:off x="3037426" y="25702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053843" y="24414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053843" y="231266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053843" y="21838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053843" y="20550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053843"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tx98"/>
            <p:cNvSpPr/>
            <p:nvPr/>
          </p:nvSpPr>
          <p:spPr>
            <a:xfrm>
              <a:off x="2642941"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99" name="tx99"/>
            <p:cNvSpPr/>
            <p:nvPr/>
          </p:nvSpPr>
          <p:spPr>
            <a:xfrm>
              <a:off x="2636345" y="516634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100" name="tx100"/>
            <p:cNvSpPr/>
            <p:nvPr/>
          </p:nvSpPr>
          <p:spPr>
            <a:xfrm>
              <a:off x="2681207" y="503756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101" name="tx101"/>
            <p:cNvSpPr/>
            <p:nvPr/>
          </p:nvSpPr>
          <p:spPr>
            <a:xfrm>
              <a:off x="2688754" y="490877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102" name="tx102"/>
            <p:cNvSpPr/>
            <p:nvPr/>
          </p:nvSpPr>
          <p:spPr>
            <a:xfrm>
              <a:off x="2712254" y="4779983"/>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103" name="tx103"/>
            <p:cNvSpPr/>
            <p:nvPr/>
          </p:nvSpPr>
          <p:spPr>
            <a:xfrm>
              <a:off x="2749245" y="4651195"/>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104" name="tx104"/>
            <p:cNvSpPr/>
            <p:nvPr/>
          </p:nvSpPr>
          <p:spPr>
            <a:xfrm>
              <a:off x="2713950" y="452240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105" name="tx105"/>
            <p:cNvSpPr/>
            <p:nvPr/>
          </p:nvSpPr>
          <p:spPr>
            <a:xfrm>
              <a:off x="2709560" y="439361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106" name="tx106"/>
            <p:cNvSpPr/>
            <p:nvPr/>
          </p:nvSpPr>
          <p:spPr>
            <a:xfrm>
              <a:off x="2723051" y="4264830"/>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107" name="tx107"/>
            <p:cNvSpPr/>
            <p:nvPr/>
          </p:nvSpPr>
          <p:spPr>
            <a:xfrm>
              <a:off x="2733616" y="413604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108" name="tx108"/>
            <p:cNvSpPr/>
            <p:nvPr/>
          </p:nvSpPr>
          <p:spPr>
            <a:xfrm>
              <a:off x="2777782" y="4007253"/>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109" name="tx109"/>
            <p:cNvSpPr/>
            <p:nvPr/>
          </p:nvSpPr>
          <p:spPr>
            <a:xfrm>
              <a:off x="2763201" y="3878465"/>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110" name="tx110"/>
            <p:cNvSpPr/>
            <p:nvPr/>
          </p:nvSpPr>
          <p:spPr>
            <a:xfrm>
              <a:off x="2762062" y="374967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111" name="tx111"/>
            <p:cNvSpPr/>
            <p:nvPr/>
          </p:nvSpPr>
          <p:spPr>
            <a:xfrm>
              <a:off x="2779618" y="362088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112" name="tx112"/>
            <p:cNvSpPr/>
            <p:nvPr/>
          </p:nvSpPr>
          <p:spPr>
            <a:xfrm>
              <a:off x="2837275" y="3492099"/>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113" name="tx113"/>
            <p:cNvSpPr/>
            <p:nvPr/>
          </p:nvSpPr>
          <p:spPr>
            <a:xfrm>
              <a:off x="2774089" y="3363311"/>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114" name="tx114"/>
            <p:cNvSpPr/>
            <p:nvPr/>
          </p:nvSpPr>
          <p:spPr>
            <a:xfrm>
              <a:off x="2803674" y="323452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115" name="tx115"/>
            <p:cNvSpPr/>
            <p:nvPr/>
          </p:nvSpPr>
          <p:spPr>
            <a:xfrm>
              <a:off x="2812544" y="310573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116" name="tx116"/>
            <p:cNvSpPr/>
            <p:nvPr/>
          </p:nvSpPr>
          <p:spPr>
            <a:xfrm>
              <a:off x="2812452" y="297694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117" name="tx117"/>
            <p:cNvSpPr/>
            <p:nvPr/>
          </p:nvSpPr>
          <p:spPr>
            <a:xfrm>
              <a:off x="2828961" y="284815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118" name="tx118"/>
            <p:cNvSpPr/>
            <p:nvPr/>
          </p:nvSpPr>
          <p:spPr>
            <a:xfrm>
              <a:off x="2854065" y="2719369"/>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119" name="tx119"/>
            <p:cNvSpPr/>
            <p:nvPr/>
          </p:nvSpPr>
          <p:spPr>
            <a:xfrm>
              <a:off x="2840897" y="259058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120" name="tx120"/>
            <p:cNvSpPr/>
            <p:nvPr/>
          </p:nvSpPr>
          <p:spPr>
            <a:xfrm>
              <a:off x="2848536" y="246179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121" name="tx121"/>
            <p:cNvSpPr/>
            <p:nvPr/>
          </p:nvSpPr>
          <p:spPr>
            <a:xfrm>
              <a:off x="2882186" y="2333004"/>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122" name="tx122"/>
            <p:cNvSpPr/>
            <p:nvPr/>
          </p:nvSpPr>
          <p:spPr>
            <a:xfrm>
              <a:off x="2866093" y="220421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123" name="tx123"/>
            <p:cNvSpPr/>
            <p:nvPr/>
          </p:nvSpPr>
          <p:spPr>
            <a:xfrm>
              <a:off x="2867647" y="2075427"/>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124" name="tx124"/>
            <p:cNvSpPr/>
            <p:nvPr/>
          </p:nvSpPr>
          <p:spPr>
            <a:xfrm>
              <a:off x="2863258" y="194663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125" name="rc125"/>
            <p:cNvSpPr/>
            <p:nvPr/>
          </p:nvSpPr>
          <p:spPr>
            <a:xfrm>
              <a:off x="1792535" y="1807652"/>
              <a:ext cx="1379037" cy="3683347"/>
            </a:xfrm>
            <a:prstGeom prst="rect">
              <a:avLst/>
            </a:prstGeom>
            <a:noFill/>
            <a:ln w="13550" cap="rnd">
              <a:solidFill>
                <a:srgbClr val="999999">
                  <a:alpha val="100000"/>
                </a:srgbClr>
              </a:solidFill>
              <a:prstDash val="solid"/>
              <a:round/>
            </a:ln>
          </p:spPr>
          <p:txBody>
            <a:bodyPr/>
            <a:lstStyle/>
            <a:p/>
          </p:txBody>
        </p:sp>
        <p:sp>
          <p:nvSpPr>
            <p:cNvPr id="126" name="pl126"/>
            <p:cNvSpPr/>
            <p:nvPr/>
          </p:nvSpPr>
          <p:spPr>
            <a:xfrm>
              <a:off x="325429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58263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91097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3932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5676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501995"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32" name="pt132"/>
            <p:cNvSpPr/>
            <p:nvPr/>
          </p:nvSpPr>
          <p:spPr>
            <a:xfrm>
              <a:off x="4272630" y="527479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3" name="pt133"/>
            <p:cNvSpPr/>
            <p:nvPr/>
          </p:nvSpPr>
          <p:spPr>
            <a:xfrm>
              <a:off x="4289047" y="51460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4" name="pt134"/>
            <p:cNvSpPr/>
            <p:nvPr/>
          </p:nvSpPr>
          <p:spPr>
            <a:xfrm>
              <a:off x="4354716" y="501722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5" name="pt135"/>
            <p:cNvSpPr/>
            <p:nvPr/>
          </p:nvSpPr>
          <p:spPr>
            <a:xfrm>
              <a:off x="4354716" y="48884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6" name="pt136"/>
            <p:cNvSpPr/>
            <p:nvPr/>
          </p:nvSpPr>
          <p:spPr>
            <a:xfrm>
              <a:off x="4387550" y="475964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7" name="pt137"/>
            <p:cNvSpPr/>
            <p:nvPr/>
          </p:nvSpPr>
          <p:spPr>
            <a:xfrm>
              <a:off x="4403967" y="46308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8" name="pt138"/>
            <p:cNvSpPr/>
            <p:nvPr/>
          </p:nvSpPr>
          <p:spPr>
            <a:xfrm>
              <a:off x="4403967" y="4502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9" name="pt139"/>
            <p:cNvSpPr/>
            <p:nvPr/>
          </p:nvSpPr>
          <p:spPr>
            <a:xfrm>
              <a:off x="4436801" y="437327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4436801" y="42444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4453218" y="411570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4469635" y="398691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4469635" y="38581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pt144"/>
            <p:cNvSpPr/>
            <p:nvPr/>
          </p:nvSpPr>
          <p:spPr>
            <a:xfrm>
              <a:off x="4469635" y="37293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5" name="pt145"/>
            <p:cNvSpPr/>
            <p:nvPr/>
          </p:nvSpPr>
          <p:spPr>
            <a:xfrm>
              <a:off x="4469635" y="3600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6" name="pt146"/>
            <p:cNvSpPr/>
            <p:nvPr/>
          </p:nvSpPr>
          <p:spPr>
            <a:xfrm>
              <a:off x="4469635" y="34717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7" name="pt147"/>
            <p:cNvSpPr/>
            <p:nvPr/>
          </p:nvSpPr>
          <p:spPr>
            <a:xfrm>
              <a:off x="4486052" y="33429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8" name="pt148"/>
            <p:cNvSpPr/>
            <p:nvPr/>
          </p:nvSpPr>
          <p:spPr>
            <a:xfrm>
              <a:off x="4486052" y="32141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9" name="pt149"/>
            <p:cNvSpPr/>
            <p:nvPr/>
          </p:nvSpPr>
          <p:spPr>
            <a:xfrm>
              <a:off x="4486052" y="30853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pt150"/>
            <p:cNvSpPr/>
            <p:nvPr/>
          </p:nvSpPr>
          <p:spPr>
            <a:xfrm>
              <a:off x="4502470" y="29566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1" name="pt151"/>
            <p:cNvSpPr/>
            <p:nvPr/>
          </p:nvSpPr>
          <p:spPr>
            <a:xfrm>
              <a:off x="4502470" y="282781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2" name="pt152"/>
            <p:cNvSpPr/>
            <p:nvPr/>
          </p:nvSpPr>
          <p:spPr>
            <a:xfrm>
              <a:off x="4502470" y="26990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3" name="pt153"/>
            <p:cNvSpPr/>
            <p:nvPr/>
          </p:nvSpPr>
          <p:spPr>
            <a:xfrm>
              <a:off x="4502470" y="25702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4" name="pt154"/>
            <p:cNvSpPr/>
            <p:nvPr/>
          </p:nvSpPr>
          <p:spPr>
            <a:xfrm>
              <a:off x="4502470" y="24414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4502470" y="231266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4502470" y="21838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4502470" y="20550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4502470"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tx159"/>
            <p:cNvSpPr/>
            <p:nvPr/>
          </p:nvSpPr>
          <p:spPr>
            <a:xfrm>
              <a:off x="4062934"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160" name="tx160"/>
            <p:cNvSpPr/>
            <p:nvPr/>
          </p:nvSpPr>
          <p:spPr>
            <a:xfrm>
              <a:off x="4101388" y="516634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161" name="tx161"/>
            <p:cNvSpPr/>
            <p:nvPr/>
          </p:nvSpPr>
          <p:spPr>
            <a:xfrm>
              <a:off x="4162576" y="503756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162" name="tx162"/>
            <p:cNvSpPr/>
            <p:nvPr/>
          </p:nvSpPr>
          <p:spPr>
            <a:xfrm>
              <a:off x="4158187" y="490877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163" name="tx163"/>
            <p:cNvSpPr/>
            <p:nvPr/>
          </p:nvSpPr>
          <p:spPr>
            <a:xfrm>
              <a:off x="4210132" y="4779983"/>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164" name="tx164"/>
            <p:cNvSpPr/>
            <p:nvPr/>
          </p:nvSpPr>
          <p:spPr>
            <a:xfrm>
              <a:off x="4204512" y="4651195"/>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165" name="tx165"/>
            <p:cNvSpPr/>
            <p:nvPr/>
          </p:nvSpPr>
          <p:spPr>
            <a:xfrm>
              <a:off x="4247123" y="4522407"/>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166" name="tx166"/>
            <p:cNvSpPr/>
            <p:nvPr/>
          </p:nvSpPr>
          <p:spPr>
            <a:xfrm>
              <a:off x="4244753" y="439361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167" name="tx167"/>
            <p:cNvSpPr/>
            <p:nvPr/>
          </p:nvSpPr>
          <p:spPr>
            <a:xfrm>
              <a:off x="4285901" y="4264830"/>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168" name="tx168"/>
            <p:cNvSpPr/>
            <p:nvPr/>
          </p:nvSpPr>
          <p:spPr>
            <a:xfrm>
              <a:off x="4261079" y="413604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169" name="tx169"/>
            <p:cNvSpPr/>
            <p:nvPr/>
          </p:nvSpPr>
          <p:spPr>
            <a:xfrm>
              <a:off x="4264328" y="400725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170" name="tx170"/>
            <p:cNvSpPr/>
            <p:nvPr/>
          </p:nvSpPr>
          <p:spPr>
            <a:xfrm>
              <a:off x="4277587" y="387846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171" name="tx171"/>
            <p:cNvSpPr/>
            <p:nvPr/>
          </p:nvSpPr>
          <p:spPr>
            <a:xfrm>
              <a:off x="4268717" y="374967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172" name="tx172"/>
            <p:cNvSpPr/>
            <p:nvPr/>
          </p:nvSpPr>
          <p:spPr>
            <a:xfrm>
              <a:off x="4268717" y="3620888"/>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173" name="tx173"/>
            <p:cNvSpPr/>
            <p:nvPr/>
          </p:nvSpPr>
          <p:spPr>
            <a:xfrm>
              <a:off x="4255550" y="349209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174" name="tx174"/>
            <p:cNvSpPr/>
            <p:nvPr/>
          </p:nvSpPr>
          <p:spPr>
            <a:xfrm>
              <a:off x="4324911" y="3363311"/>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175" name="tx175"/>
            <p:cNvSpPr/>
            <p:nvPr/>
          </p:nvSpPr>
          <p:spPr>
            <a:xfrm>
              <a:off x="4276356" y="323452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176" name="tx176"/>
            <p:cNvSpPr/>
            <p:nvPr/>
          </p:nvSpPr>
          <p:spPr>
            <a:xfrm>
              <a:off x="4293913" y="310573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177" name="tx177"/>
            <p:cNvSpPr/>
            <p:nvPr/>
          </p:nvSpPr>
          <p:spPr>
            <a:xfrm>
              <a:off x="4319108" y="297694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178" name="tx178"/>
            <p:cNvSpPr/>
            <p:nvPr/>
          </p:nvSpPr>
          <p:spPr>
            <a:xfrm>
              <a:off x="4305941" y="284815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179" name="tx179"/>
            <p:cNvSpPr/>
            <p:nvPr/>
          </p:nvSpPr>
          <p:spPr>
            <a:xfrm>
              <a:off x="4310421" y="271936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180" name="tx180"/>
            <p:cNvSpPr/>
            <p:nvPr/>
          </p:nvSpPr>
          <p:spPr>
            <a:xfrm>
              <a:off x="4297163" y="2590581"/>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181" name="tx181"/>
            <p:cNvSpPr/>
            <p:nvPr/>
          </p:nvSpPr>
          <p:spPr>
            <a:xfrm>
              <a:off x="4330812" y="2461792"/>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182" name="tx182"/>
            <p:cNvSpPr/>
            <p:nvPr/>
          </p:nvSpPr>
          <p:spPr>
            <a:xfrm>
              <a:off x="4314719" y="2333004"/>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183" name="tx183"/>
            <p:cNvSpPr/>
            <p:nvPr/>
          </p:nvSpPr>
          <p:spPr>
            <a:xfrm>
              <a:off x="4316274" y="2204216"/>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184" name="tx184"/>
            <p:cNvSpPr/>
            <p:nvPr/>
          </p:nvSpPr>
          <p:spPr>
            <a:xfrm>
              <a:off x="4310330" y="2075427"/>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185" name="tx185"/>
            <p:cNvSpPr/>
            <p:nvPr/>
          </p:nvSpPr>
          <p:spPr>
            <a:xfrm>
              <a:off x="4311884" y="194663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186" name="rc186"/>
            <p:cNvSpPr/>
            <p:nvPr/>
          </p:nvSpPr>
          <p:spPr>
            <a:xfrm>
              <a:off x="3241161" y="1807652"/>
              <a:ext cx="1379037" cy="3683347"/>
            </a:xfrm>
            <a:prstGeom prst="rect">
              <a:avLst/>
            </a:prstGeom>
            <a:noFill/>
            <a:ln w="13550" cap="rnd">
              <a:solidFill>
                <a:srgbClr val="999999">
                  <a:alpha val="100000"/>
                </a:srgbClr>
              </a:solidFill>
              <a:prstDash val="solid"/>
              <a:round/>
            </a:ln>
          </p:spPr>
          <p:txBody>
            <a:bodyPr/>
            <a:lstStyle/>
            <a:p/>
          </p:txBody>
        </p:sp>
        <p:sp>
          <p:nvSpPr>
            <p:cNvPr id="187" name="pl187"/>
            <p:cNvSpPr/>
            <p:nvPr/>
          </p:nvSpPr>
          <p:spPr>
            <a:xfrm>
              <a:off x="470292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03126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35960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68794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0162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884953"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193" name="pt193"/>
            <p:cNvSpPr/>
            <p:nvPr/>
          </p:nvSpPr>
          <p:spPr>
            <a:xfrm>
              <a:off x="5409331"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5721256" y="51460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5737673" y="50172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5770508" y="48884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770508" y="47596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786925" y="46308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5803342" y="4502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5803342" y="437327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5803342" y="424449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5819759" y="411570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5836176" y="39869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5836176" y="385812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5869010" y="37293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5885427" y="360054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885427" y="34717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901845" y="334297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901845" y="32141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901845" y="30853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918262" y="29566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934679" y="282781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934679" y="26990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934679" y="25702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951096" y="24414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951096" y="231266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951096" y="21838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951096" y="20550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951096"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tx220"/>
            <p:cNvSpPr/>
            <p:nvPr/>
          </p:nvSpPr>
          <p:spPr>
            <a:xfrm>
              <a:off x="5540194"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221" name="tx221"/>
            <p:cNvSpPr/>
            <p:nvPr/>
          </p:nvSpPr>
          <p:spPr>
            <a:xfrm>
              <a:off x="5533597" y="516634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222" name="tx222"/>
            <p:cNvSpPr/>
            <p:nvPr/>
          </p:nvSpPr>
          <p:spPr>
            <a:xfrm>
              <a:off x="5545534" y="503756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223" name="tx223"/>
            <p:cNvSpPr/>
            <p:nvPr/>
          </p:nvSpPr>
          <p:spPr>
            <a:xfrm>
              <a:off x="5578459" y="4908772"/>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224" name="tx224"/>
            <p:cNvSpPr/>
            <p:nvPr/>
          </p:nvSpPr>
          <p:spPr>
            <a:xfrm>
              <a:off x="5569590" y="477998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225" name="tx225"/>
            <p:cNvSpPr/>
            <p:nvPr/>
          </p:nvSpPr>
          <p:spPr>
            <a:xfrm>
              <a:off x="5609507" y="4651195"/>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226" name="tx226"/>
            <p:cNvSpPr/>
            <p:nvPr/>
          </p:nvSpPr>
          <p:spPr>
            <a:xfrm>
              <a:off x="5646498" y="4522407"/>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227" name="tx227"/>
            <p:cNvSpPr/>
            <p:nvPr/>
          </p:nvSpPr>
          <p:spPr>
            <a:xfrm>
              <a:off x="5611202" y="439361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228" name="tx228"/>
            <p:cNvSpPr/>
            <p:nvPr/>
          </p:nvSpPr>
          <p:spPr>
            <a:xfrm>
              <a:off x="5606813" y="426483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229" name="tx229"/>
            <p:cNvSpPr/>
            <p:nvPr/>
          </p:nvSpPr>
          <p:spPr>
            <a:xfrm>
              <a:off x="5620304" y="4136041"/>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230" name="tx230"/>
            <p:cNvSpPr/>
            <p:nvPr/>
          </p:nvSpPr>
          <p:spPr>
            <a:xfrm>
              <a:off x="5630869" y="400725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231" name="tx231"/>
            <p:cNvSpPr/>
            <p:nvPr/>
          </p:nvSpPr>
          <p:spPr>
            <a:xfrm>
              <a:off x="5675035" y="3878465"/>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232" name="tx232"/>
            <p:cNvSpPr/>
            <p:nvPr/>
          </p:nvSpPr>
          <p:spPr>
            <a:xfrm>
              <a:off x="5659314" y="374967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233" name="tx233"/>
            <p:cNvSpPr/>
            <p:nvPr/>
          </p:nvSpPr>
          <p:spPr>
            <a:xfrm>
              <a:off x="5734527" y="3620888"/>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234" name="tx234"/>
            <p:cNvSpPr/>
            <p:nvPr/>
          </p:nvSpPr>
          <p:spPr>
            <a:xfrm>
              <a:off x="5671342" y="349209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235" name="tx235"/>
            <p:cNvSpPr/>
            <p:nvPr/>
          </p:nvSpPr>
          <p:spPr>
            <a:xfrm>
              <a:off x="5700927" y="336331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236" name="tx236"/>
            <p:cNvSpPr/>
            <p:nvPr/>
          </p:nvSpPr>
          <p:spPr>
            <a:xfrm>
              <a:off x="5709796" y="323452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237" name="tx237"/>
            <p:cNvSpPr/>
            <p:nvPr/>
          </p:nvSpPr>
          <p:spPr>
            <a:xfrm>
              <a:off x="5709705" y="310573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238" name="tx238"/>
            <p:cNvSpPr/>
            <p:nvPr/>
          </p:nvSpPr>
          <p:spPr>
            <a:xfrm>
              <a:off x="5726213" y="297694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239" name="tx239"/>
            <p:cNvSpPr/>
            <p:nvPr/>
          </p:nvSpPr>
          <p:spPr>
            <a:xfrm>
              <a:off x="5751317" y="284815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240" name="tx240"/>
            <p:cNvSpPr/>
            <p:nvPr/>
          </p:nvSpPr>
          <p:spPr>
            <a:xfrm>
              <a:off x="5738150" y="271936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241" name="tx241"/>
            <p:cNvSpPr/>
            <p:nvPr/>
          </p:nvSpPr>
          <p:spPr>
            <a:xfrm>
              <a:off x="5742539" y="259058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242" name="tx242"/>
            <p:cNvSpPr/>
            <p:nvPr/>
          </p:nvSpPr>
          <p:spPr>
            <a:xfrm>
              <a:off x="5745789" y="246179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243" name="tx243"/>
            <p:cNvSpPr/>
            <p:nvPr/>
          </p:nvSpPr>
          <p:spPr>
            <a:xfrm>
              <a:off x="5779439" y="2333004"/>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244" name="tx244"/>
            <p:cNvSpPr/>
            <p:nvPr/>
          </p:nvSpPr>
          <p:spPr>
            <a:xfrm>
              <a:off x="5763345" y="2204216"/>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245" name="tx245"/>
            <p:cNvSpPr/>
            <p:nvPr/>
          </p:nvSpPr>
          <p:spPr>
            <a:xfrm>
              <a:off x="5764900" y="2075427"/>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246" name="tx246"/>
            <p:cNvSpPr/>
            <p:nvPr/>
          </p:nvSpPr>
          <p:spPr>
            <a:xfrm>
              <a:off x="5760511" y="1946639"/>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247" name="rc247"/>
            <p:cNvSpPr/>
            <p:nvPr/>
          </p:nvSpPr>
          <p:spPr>
            <a:xfrm>
              <a:off x="4689788" y="1807652"/>
              <a:ext cx="1379037" cy="3683347"/>
            </a:xfrm>
            <a:prstGeom prst="rect">
              <a:avLst/>
            </a:prstGeom>
            <a:noFill/>
            <a:ln w="13550" cap="rnd">
              <a:solidFill>
                <a:srgbClr val="999999">
                  <a:alpha val="100000"/>
                </a:srgbClr>
              </a:solidFill>
              <a:prstDash val="solid"/>
              <a:round/>
            </a:ln>
          </p:spPr>
          <p:txBody>
            <a:bodyPr/>
            <a:lstStyle/>
            <a:p/>
          </p:txBody>
        </p:sp>
        <p:sp>
          <p:nvSpPr>
            <p:cNvPr id="248" name="pl248"/>
            <p:cNvSpPr/>
            <p:nvPr/>
          </p:nvSpPr>
          <p:spPr>
            <a:xfrm>
              <a:off x="6151548"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647989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6808232"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13657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46491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349997"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254" name="pt254"/>
            <p:cNvSpPr/>
            <p:nvPr/>
          </p:nvSpPr>
          <p:spPr>
            <a:xfrm>
              <a:off x="6857958"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7137049" y="51460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7153466" y="50172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7186300" y="48884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8" name="pt258"/>
            <p:cNvSpPr/>
            <p:nvPr/>
          </p:nvSpPr>
          <p:spPr>
            <a:xfrm>
              <a:off x="7202717" y="47596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7202717" y="46308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7219134" y="4502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7219134" y="4373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2" name="pt262"/>
            <p:cNvSpPr/>
            <p:nvPr/>
          </p:nvSpPr>
          <p:spPr>
            <a:xfrm>
              <a:off x="7268385" y="424449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3" name="pt263"/>
            <p:cNvSpPr/>
            <p:nvPr/>
          </p:nvSpPr>
          <p:spPr>
            <a:xfrm>
              <a:off x="7268385" y="411570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4" name="pt264"/>
            <p:cNvSpPr/>
            <p:nvPr/>
          </p:nvSpPr>
          <p:spPr>
            <a:xfrm>
              <a:off x="7284803" y="39869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5" name="pt265"/>
            <p:cNvSpPr/>
            <p:nvPr/>
          </p:nvSpPr>
          <p:spPr>
            <a:xfrm>
              <a:off x="7301220" y="385812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6" name="pt266"/>
            <p:cNvSpPr/>
            <p:nvPr/>
          </p:nvSpPr>
          <p:spPr>
            <a:xfrm>
              <a:off x="7317637" y="37293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7" name="pt267"/>
            <p:cNvSpPr/>
            <p:nvPr/>
          </p:nvSpPr>
          <p:spPr>
            <a:xfrm>
              <a:off x="7317637" y="36005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8" name="pt268"/>
            <p:cNvSpPr/>
            <p:nvPr/>
          </p:nvSpPr>
          <p:spPr>
            <a:xfrm>
              <a:off x="7317637" y="3471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9" name="pt269"/>
            <p:cNvSpPr/>
            <p:nvPr/>
          </p:nvSpPr>
          <p:spPr>
            <a:xfrm>
              <a:off x="7317637" y="334297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0" name="pt270"/>
            <p:cNvSpPr/>
            <p:nvPr/>
          </p:nvSpPr>
          <p:spPr>
            <a:xfrm>
              <a:off x="7334054" y="32141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7334054" y="30853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7334054" y="29566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pt273"/>
            <p:cNvSpPr/>
            <p:nvPr/>
          </p:nvSpPr>
          <p:spPr>
            <a:xfrm>
              <a:off x="7350471" y="282781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4" name="pt274"/>
            <p:cNvSpPr/>
            <p:nvPr/>
          </p:nvSpPr>
          <p:spPr>
            <a:xfrm>
              <a:off x="7350471" y="269903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5" name="pt275"/>
            <p:cNvSpPr/>
            <p:nvPr/>
          </p:nvSpPr>
          <p:spPr>
            <a:xfrm>
              <a:off x="7350471" y="257024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6" name="pt276"/>
            <p:cNvSpPr/>
            <p:nvPr/>
          </p:nvSpPr>
          <p:spPr>
            <a:xfrm>
              <a:off x="7350471" y="24414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7" name="pt277"/>
            <p:cNvSpPr/>
            <p:nvPr/>
          </p:nvSpPr>
          <p:spPr>
            <a:xfrm>
              <a:off x="7383305" y="231266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8" name="pt278"/>
            <p:cNvSpPr/>
            <p:nvPr/>
          </p:nvSpPr>
          <p:spPr>
            <a:xfrm>
              <a:off x="7399722" y="21838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9" name="pt279"/>
            <p:cNvSpPr/>
            <p:nvPr/>
          </p:nvSpPr>
          <p:spPr>
            <a:xfrm>
              <a:off x="7399722" y="20550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0" name="pt280"/>
            <p:cNvSpPr/>
            <p:nvPr/>
          </p:nvSpPr>
          <p:spPr>
            <a:xfrm>
              <a:off x="7399722"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1" name="tx281"/>
            <p:cNvSpPr/>
            <p:nvPr/>
          </p:nvSpPr>
          <p:spPr>
            <a:xfrm>
              <a:off x="6988820"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282" name="tx282"/>
            <p:cNvSpPr/>
            <p:nvPr/>
          </p:nvSpPr>
          <p:spPr>
            <a:xfrm>
              <a:off x="6949389" y="516634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283" name="tx283"/>
            <p:cNvSpPr/>
            <p:nvPr/>
          </p:nvSpPr>
          <p:spPr>
            <a:xfrm>
              <a:off x="6961417" y="503756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284" name="tx284"/>
            <p:cNvSpPr/>
            <p:nvPr/>
          </p:nvSpPr>
          <p:spPr>
            <a:xfrm>
              <a:off x="7008882" y="4908772"/>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285" name="tx285"/>
            <p:cNvSpPr/>
            <p:nvPr/>
          </p:nvSpPr>
          <p:spPr>
            <a:xfrm>
              <a:off x="7003262" y="4779983"/>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286" name="tx286"/>
            <p:cNvSpPr/>
            <p:nvPr/>
          </p:nvSpPr>
          <p:spPr>
            <a:xfrm>
              <a:off x="7045873" y="4651195"/>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287" name="tx287"/>
            <p:cNvSpPr/>
            <p:nvPr/>
          </p:nvSpPr>
          <p:spPr>
            <a:xfrm>
              <a:off x="7013827" y="452240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288" name="tx288"/>
            <p:cNvSpPr/>
            <p:nvPr/>
          </p:nvSpPr>
          <p:spPr>
            <a:xfrm>
              <a:off x="7026994" y="439361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289" name="tx289"/>
            <p:cNvSpPr/>
            <p:nvPr/>
          </p:nvSpPr>
          <p:spPr>
            <a:xfrm>
              <a:off x="7071857" y="426483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290" name="tx290"/>
            <p:cNvSpPr/>
            <p:nvPr/>
          </p:nvSpPr>
          <p:spPr>
            <a:xfrm>
              <a:off x="7076246" y="413604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291" name="tx291"/>
            <p:cNvSpPr/>
            <p:nvPr/>
          </p:nvSpPr>
          <p:spPr>
            <a:xfrm>
              <a:off x="7098606" y="4007253"/>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292" name="tx292"/>
            <p:cNvSpPr/>
            <p:nvPr/>
          </p:nvSpPr>
          <p:spPr>
            <a:xfrm>
              <a:off x="7087134" y="387846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293" name="tx293"/>
            <p:cNvSpPr/>
            <p:nvPr/>
          </p:nvSpPr>
          <p:spPr>
            <a:xfrm>
              <a:off x="7116719" y="3749676"/>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294" name="tx294"/>
            <p:cNvSpPr/>
            <p:nvPr/>
          </p:nvSpPr>
          <p:spPr>
            <a:xfrm>
              <a:off x="7107941" y="362088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295" name="tx295"/>
            <p:cNvSpPr/>
            <p:nvPr/>
          </p:nvSpPr>
          <p:spPr>
            <a:xfrm>
              <a:off x="7125497" y="349209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296" name="tx296"/>
            <p:cNvSpPr/>
            <p:nvPr/>
          </p:nvSpPr>
          <p:spPr>
            <a:xfrm>
              <a:off x="7121108" y="3363311"/>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297" name="tx297"/>
            <p:cNvSpPr/>
            <p:nvPr/>
          </p:nvSpPr>
          <p:spPr>
            <a:xfrm>
              <a:off x="7142006" y="323452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298" name="tx298"/>
            <p:cNvSpPr/>
            <p:nvPr/>
          </p:nvSpPr>
          <p:spPr>
            <a:xfrm>
              <a:off x="7172912" y="3105734"/>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299" name="tx299"/>
            <p:cNvSpPr/>
            <p:nvPr/>
          </p:nvSpPr>
          <p:spPr>
            <a:xfrm>
              <a:off x="7183154" y="2976946"/>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300" name="tx300"/>
            <p:cNvSpPr/>
            <p:nvPr/>
          </p:nvSpPr>
          <p:spPr>
            <a:xfrm>
              <a:off x="7167110" y="284815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301" name="tx301"/>
            <p:cNvSpPr/>
            <p:nvPr/>
          </p:nvSpPr>
          <p:spPr>
            <a:xfrm>
              <a:off x="7158423" y="271936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302" name="tx302"/>
            <p:cNvSpPr/>
            <p:nvPr/>
          </p:nvSpPr>
          <p:spPr>
            <a:xfrm>
              <a:off x="7149553" y="259058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303" name="tx303"/>
            <p:cNvSpPr/>
            <p:nvPr/>
          </p:nvSpPr>
          <p:spPr>
            <a:xfrm>
              <a:off x="7158331" y="246179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304" name="tx304"/>
            <p:cNvSpPr/>
            <p:nvPr/>
          </p:nvSpPr>
          <p:spPr>
            <a:xfrm>
              <a:off x="7192720" y="2333004"/>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305" name="tx305"/>
            <p:cNvSpPr/>
            <p:nvPr/>
          </p:nvSpPr>
          <p:spPr>
            <a:xfrm>
              <a:off x="7194415" y="220421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306" name="tx306"/>
            <p:cNvSpPr/>
            <p:nvPr/>
          </p:nvSpPr>
          <p:spPr>
            <a:xfrm>
              <a:off x="7228065" y="2075427"/>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307" name="tx307"/>
            <p:cNvSpPr/>
            <p:nvPr/>
          </p:nvSpPr>
          <p:spPr>
            <a:xfrm>
              <a:off x="7211972" y="194663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308" name="rc308"/>
            <p:cNvSpPr/>
            <p:nvPr/>
          </p:nvSpPr>
          <p:spPr>
            <a:xfrm>
              <a:off x="6138414" y="1807652"/>
              <a:ext cx="1379037" cy="3683347"/>
            </a:xfrm>
            <a:prstGeom prst="rect">
              <a:avLst/>
            </a:prstGeom>
            <a:noFill/>
            <a:ln w="13550" cap="rnd">
              <a:solidFill>
                <a:srgbClr val="999999">
                  <a:alpha val="100000"/>
                </a:srgbClr>
              </a:solidFill>
              <a:prstDash val="solid"/>
              <a:round/>
            </a:ln>
          </p:spPr>
          <p:txBody>
            <a:bodyPr/>
            <a:lstStyle/>
            <a:p/>
          </p:txBody>
        </p:sp>
        <p:sp>
          <p:nvSpPr>
            <p:cNvPr id="309" name="pl309"/>
            <p:cNvSpPr/>
            <p:nvPr/>
          </p:nvSpPr>
          <p:spPr>
            <a:xfrm>
              <a:off x="7600174"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92851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825685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858520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3" name="pl313"/>
            <p:cNvSpPr/>
            <p:nvPr/>
          </p:nvSpPr>
          <p:spPr>
            <a:xfrm>
              <a:off x="89135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14" name="pl314"/>
            <p:cNvSpPr/>
            <p:nvPr/>
          </p:nvSpPr>
          <p:spPr>
            <a:xfrm>
              <a:off x="8716538"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15" name="pt315"/>
            <p:cNvSpPr/>
            <p:nvPr/>
          </p:nvSpPr>
          <p:spPr>
            <a:xfrm>
              <a:off x="8339418" y="52747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6" name="pt316"/>
            <p:cNvSpPr/>
            <p:nvPr/>
          </p:nvSpPr>
          <p:spPr>
            <a:xfrm>
              <a:off x="8421504" y="51460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8454338" y="501722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8" name="pt318"/>
            <p:cNvSpPr/>
            <p:nvPr/>
          </p:nvSpPr>
          <p:spPr>
            <a:xfrm>
              <a:off x="8552841" y="48884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8569258" y="47596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8585675" y="46308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8585675" y="4502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8585675" y="437327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8602092" y="42444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8602092" y="41157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8618509" y="39869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8651343" y="385812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8667760" y="37293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8667760" y="3600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8684178" y="347176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8700595" y="334297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8733429" y="32141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8733429" y="308539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8733429" y="29566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8749846" y="282781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8749846" y="269903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8766263" y="257024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8766263" y="244145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8766263" y="231266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8782680" y="21838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8831932" y="20550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8848349"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tx342"/>
            <p:cNvSpPr/>
            <p:nvPr/>
          </p:nvSpPr>
          <p:spPr>
            <a:xfrm>
              <a:off x="8470281"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343" name="tx343"/>
            <p:cNvSpPr/>
            <p:nvPr/>
          </p:nvSpPr>
          <p:spPr>
            <a:xfrm>
              <a:off x="8552367" y="5166348"/>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344" name="tx344"/>
            <p:cNvSpPr/>
            <p:nvPr/>
          </p:nvSpPr>
          <p:spPr>
            <a:xfrm>
              <a:off x="8585201" y="503756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345" name="tx345"/>
            <p:cNvSpPr/>
            <p:nvPr/>
          </p:nvSpPr>
          <p:spPr>
            <a:xfrm>
              <a:off x="8360701" y="490877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346" name="tx346"/>
            <p:cNvSpPr/>
            <p:nvPr/>
          </p:nvSpPr>
          <p:spPr>
            <a:xfrm>
              <a:off x="8363951" y="477998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347" name="tx347"/>
            <p:cNvSpPr/>
            <p:nvPr/>
          </p:nvSpPr>
          <p:spPr>
            <a:xfrm>
              <a:off x="8375979" y="465119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348" name="tx348"/>
            <p:cNvSpPr/>
            <p:nvPr/>
          </p:nvSpPr>
          <p:spPr>
            <a:xfrm>
              <a:off x="8434775" y="4522407"/>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349" name="tx349"/>
            <p:cNvSpPr/>
            <p:nvPr/>
          </p:nvSpPr>
          <p:spPr>
            <a:xfrm>
              <a:off x="8393535" y="439361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350" name="tx350"/>
            <p:cNvSpPr/>
            <p:nvPr/>
          </p:nvSpPr>
          <p:spPr>
            <a:xfrm>
              <a:off x="8410044" y="426483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351" name="tx351"/>
            <p:cNvSpPr/>
            <p:nvPr/>
          </p:nvSpPr>
          <p:spPr>
            <a:xfrm>
              <a:off x="8410044" y="4136041"/>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CZE</a:t>
              </a:r>
            </a:p>
          </p:txBody>
        </p:sp>
        <p:sp>
          <p:nvSpPr>
            <p:cNvPr id="352" name="tx352"/>
            <p:cNvSpPr/>
            <p:nvPr/>
          </p:nvSpPr>
          <p:spPr>
            <a:xfrm>
              <a:off x="8441091" y="4007253"/>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353" name="tx353"/>
            <p:cNvSpPr/>
            <p:nvPr/>
          </p:nvSpPr>
          <p:spPr>
            <a:xfrm>
              <a:off x="8494500" y="3878465"/>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354" name="tx354"/>
            <p:cNvSpPr/>
            <p:nvPr/>
          </p:nvSpPr>
          <p:spPr>
            <a:xfrm>
              <a:off x="8468306" y="3749676"/>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355" name="tx355"/>
            <p:cNvSpPr/>
            <p:nvPr/>
          </p:nvSpPr>
          <p:spPr>
            <a:xfrm>
              <a:off x="8471232" y="362088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356" name="tx356"/>
            <p:cNvSpPr/>
            <p:nvPr/>
          </p:nvSpPr>
          <p:spPr>
            <a:xfrm>
              <a:off x="8497982" y="3492099"/>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357" name="tx357"/>
            <p:cNvSpPr/>
            <p:nvPr/>
          </p:nvSpPr>
          <p:spPr>
            <a:xfrm>
              <a:off x="8528938" y="3363311"/>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358" name="tx358"/>
            <p:cNvSpPr/>
            <p:nvPr/>
          </p:nvSpPr>
          <p:spPr>
            <a:xfrm>
              <a:off x="8572287" y="3234523"/>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359" name="tx359"/>
            <p:cNvSpPr/>
            <p:nvPr/>
          </p:nvSpPr>
          <p:spPr>
            <a:xfrm>
              <a:off x="8532511" y="310573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360" name="tx360"/>
            <p:cNvSpPr/>
            <p:nvPr/>
          </p:nvSpPr>
          <p:spPr>
            <a:xfrm>
              <a:off x="8541289" y="2976946"/>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361" name="tx361"/>
            <p:cNvSpPr/>
            <p:nvPr/>
          </p:nvSpPr>
          <p:spPr>
            <a:xfrm>
              <a:off x="8557798" y="2848158"/>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362" name="tx362"/>
            <p:cNvSpPr/>
            <p:nvPr/>
          </p:nvSpPr>
          <p:spPr>
            <a:xfrm>
              <a:off x="8557706" y="2719369"/>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363" name="tx363"/>
            <p:cNvSpPr/>
            <p:nvPr/>
          </p:nvSpPr>
          <p:spPr>
            <a:xfrm>
              <a:off x="8565345" y="259058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364" name="tx364"/>
            <p:cNvSpPr/>
            <p:nvPr/>
          </p:nvSpPr>
          <p:spPr>
            <a:xfrm>
              <a:off x="8578513" y="246179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365" name="tx365"/>
            <p:cNvSpPr/>
            <p:nvPr/>
          </p:nvSpPr>
          <p:spPr>
            <a:xfrm>
              <a:off x="8552178" y="233300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366" name="tx366"/>
            <p:cNvSpPr/>
            <p:nvPr/>
          </p:nvSpPr>
          <p:spPr>
            <a:xfrm>
              <a:off x="8592095" y="2204216"/>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367" name="tx367"/>
            <p:cNvSpPr/>
            <p:nvPr/>
          </p:nvSpPr>
          <p:spPr>
            <a:xfrm>
              <a:off x="8635403" y="207542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368" name="tx368"/>
            <p:cNvSpPr/>
            <p:nvPr/>
          </p:nvSpPr>
          <p:spPr>
            <a:xfrm>
              <a:off x="8643042"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369" name="rc369"/>
            <p:cNvSpPr/>
            <p:nvPr/>
          </p:nvSpPr>
          <p:spPr>
            <a:xfrm>
              <a:off x="7587040" y="1807652"/>
              <a:ext cx="1379037" cy="3683347"/>
            </a:xfrm>
            <a:prstGeom prst="rect">
              <a:avLst/>
            </a:prstGeom>
            <a:noFill/>
            <a:ln w="13550" cap="rnd">
              <a:solidFill>
                <a:srgbClr val="999999">
                  <a:alpha val="100000"/>
                </a:srgbClr>
              </a:solidFill>
              <a:prstDash val="solid"/>
              <a:round/>
            </a:ln>
          </p:spPr>
          <p:txBody>
            <a:bodyPr/>
            <a:lstStyle/>
            <a:p/>
          </p:txBody>
        </p:sp>
        <p:sp>
          <p:nvSpPr>
            <p:cNvPr id="370" name="pl370"/>
            <p:cNvSpPr/>
            <p:nvPr/>
          </p:nvSpPr>
          <p:spPr>
            <a:xfrm>
              <a:off x="9048800"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937714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9705485"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0338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03621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0066661"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376" name="pt376"/>
            <p:cNvSpPr/>
            <p:nvPr/>
          </p:nvSpPr>
          <p:spPr>
            <a:xfrm>
              <a:off x="9574622"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77" name="pt377"/>
            <p:cNvSpPr/>
            <p:nvPr/>
          </p:nvSpPr>
          <p:spPr>
            <a:xfrm>
              <a:off x="9755210" y="51292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8" name="pt378"/>
            <p:cNvSpPr/>
            <p:nvPr/>
          </p:nvSpPr>
          <p:spPr>
            <a:xfrm>
              <a:off x="9886547" y="49836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9" name="pt379"/>
            <p:cNvSpPr/>
            <p:nvPr/>
          </p:nvSpPr>
          <p:spPr>
            <a:xfrm>
              <a:off x="10001467" y="48380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0017884" y="46924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0034301" y="4546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0083553" y="44012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0099970" y="42556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10099970" y="41101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10132804" y="39645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6" name="pt386"/>
            <p:cNvSpPr/>
            <p:nvPr/>
          </p:nvSpPr>
          <p:spPr>
            <a:xfrm>
              <a:off x="10132804" y="38189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7" name="pt387"/>
            <p:cNvSpPr/>
            <p:nvPr/>
          </p:nvSpPr>
          <p:spPr>
            <a:xfrm>
              <a:off x="10132804" y="36733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8" name="pt388"/>
            <p:cNvSpPr/>
            <p:nvPr/>
          </p:nvSpPr>
          <p:spPr>
            <a:xfrm>
              <a:off x="10132804" y="352775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9" name="pt389"/>
            <p:cNvSpPr/>
            <p:nvPr/>
          </p:nvSpPr>
          <p:spPr>
            <a:xfrm>
              <a:off x="10165638" y="338216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10214889" y="32365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10231307" y="30909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10247724" y="294540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10247724" y="27998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10247724" y="265423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10264141" y="25086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10264141" y="23630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10264141" y="221747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10280558" y="2071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10296975" y="19263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tx400"/>
            <p:cNvSpPr/>
            <p:nvPr/>
          </p:nvSpPr>
          <p:spPr>
            <a:xfrm>
              <a:off x="9705485" y="529513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SVN</a:t>
              </a:r>
            </a:p>
          </p:txBody>
        </p:sp>
        <p:sp>
          <p:nvSpPr>
            <p:cNvPr id="401" name="tx401"/>
            <p:cNvSpPr/>
            <p:nvPr/>
          </p:nvSpPr>
          <p:spPr>
            <a:xfrm>
              <a:off x="9886073" y="514955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ROU</a:t>
              </a:r>
            </a:p>
          </p:txBody>
        </p:sp>
        <p:sp>
          <p:nvSpPr>
            <p:cNvPr id="402" name="tx402"/>
            <p:cNvSpPr/>
            <p:nvPr/>
          </p:nvSpPr>
          <p:spPr>
            <a:xfrm>
              <a:off x="10017410" y="500396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403" name="tx403"/>
            <p:cNvSpPr/>
            <p:nvPr/>
          </p:nvSpPr>
          <p:spPr>
            <a:xfrm>
              <a:off x="9844623" y="4858376"/>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404" name="tx404"/>
            <p:cNvSpPr/>
            <p:nvPr/>
          </p:nvSpPr>
          <p:spPr>
            <a:xfrm>
              <a:off x="9866984" y="4712789"/>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405" name="tx405"/>
            <p:cNvSpPr/>
            <p:nvPr/>
          </p:nvSpPr>
          <p:spPr>
            <a:xfrm>
              <a:off x="9837772" y="456720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CYP</a:t>
              </a:r>
            </a:p>
          </p:txBody>
        </p:sp>
        <p:sp>
          <p:nvSpPr>
            <p:cNvPr id="406" name="tx406"/>
            <p:cNvSpPr/>
            <p:nvPr/>
          </p:nvSpPr>
          <p:spPr>
            <a:xfrm>
              <a:off x="9878246" y="442161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407" name="tx407"/>
            <p:cNvSpPr/>
            <p:nvPr/>
          </p:nvSpPr>
          <p:spPr>
            <a:xfrm>
              <a:off x="9922552" y="4276029"/>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408" name="tx408"/>
            <p:cNvSpPr/>
            <p:nvPr/>
          </p:nvSpPr>
          <p:spPr>
            <a:xfrm>
              <a:off x="9907830" y="413044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409" name="tx409"/>
            <p:cNvSpPr/>
            <p:nvPr/>
          </p:nvSpPr>
          <p:spPr>
            <a:xfrm>
              <a:off x="9933349" y="3984855"/>
              <a:ext cx="16614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HRV</a:t>
              </a:r>
            </a:p>
          </p:txBody>
        </p:sp>
        <p:sp>
          <p:nvSpPr>
            <p:cNvPr id="410" name="tx410"/>
            <p:cNvSpPr/>
            <p:nvPr/>
          </p:nvSpPr>
          <p:spPr>
            <a:xfrm>
              <a:off x="9923108" y="383926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411" name="tx411"/>
            <p:cNvSpPr/>
            <p:nvPr/>
          </p:nvSpPr>
          <p:spPr>
            <a:xfrm>
              <a:off x="9940664" y="3693681"/>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412" name="tx412"/>
            <p:cNvSpPr/>
            <p:nvPr/>
          </p:nvSpPr>
          <p:spPr>
            <a:xfrm>
              <a:off x="9940664" y="3548094"/>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413" name="tx413"/>
            <p:cNvSpPr/>
            <p:nvPr/>
          </p:nvSpPr>
          <p:spPr>
            <a:xfrm>
              <a:off x="10004497" y="3402508"/>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414" name="tx414"/>
            <p:cNvSpPr/>
            <p:nvPr/>
          </p:nvSpPr>
          <p:spPr>
            <a:xfrm>
              <a:off x="10031528" y="325692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415" name="tx415"/>
            <p:cNvSpPr/>
            <p:nvPr/>
          </p:nvSpPr>
          <p:spPr>
            <a:xfrm>
              <a:off x="10017221" y="311133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416" name="tx416"/>
            <p:cNvSpPr/>
            <p:nvPr/>
          </p:nvSpPr>
          <p:spPr>
            <a:xfrm>
              <a:off x="10046806" y="2965747"/>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DNK</a:t>
              </a:r>
            </a:p>
          </p:txBody>
        </p:sp>
        <p:sp>
          <p:nvSpPr>
            <p:cNvPr id="417" name="tx417"/>
            <p:cNvSpPr/>
            <p:nvPr/>
          </p:nvSpPr>
          <p:spPr>
            <a:xfrm>
              <a:off x="10055675" y="2820160"/>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418" name="tx418"/>
            <p:cNvSpPr/>
            <p:nvPr/>
          </p:nvSpPr>
          <p:spPr>
            <a:xfrm>
              <a:off x="10055584" y="2674573"/>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SVK</a:t>
              </a:r>
            </a:p>
          </p:txBody>
        </p:sp>
        <p:sp>
          <p:nvSpPr>
            <p:cNvPr id="419" name="tx419"/>
            <p:cNvSpPr/>
            <p:nvPr/>
          </p:nvSpPr>
          <p:spPr>
            <a:xfrm>
              <a:off x="10092484" y="2528986"/>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420" name="tx420"/>
            <p:cNvSpPr/>
            <p:nvPr/>
          </p:nvSpPr>
          <p:spPr>
            <a:xfrm>
              <a:off x="10076390" y="2383399"/>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421" name="tx421"/>
            <p:cNvSpPr/>
            <p:nvPr/>
          </p:nvSpPr>
          <p:spPr>
            <a:xfrm>
              <a:off x="10077945" y="2237813"/>
              <a:ext cx="1528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MLT</a:t>
              </a:r>
            </a:p>
          </p:txBody>
        </p:sp>
        <p:sp>
          <p:nvSpPr>
            <p:cNvPr id="422" name="tx422"/>
            <p:cNvSpPr/>
            <p:nvPr/>
          </p:nvSpPr>
          <p:spPr>
            <a:xfrm>
              <a:off x="10089973" y="2092226"/>
              <a:ext cx="1572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PRT</a:t>
              </a:r>
            </a:p>
          </p:txBody>
        </p:sp>
        <p:sp>
          <p:nvSpPr>
            <p:cNvPr id="423" name="tx423"/>
            <p:cNvSpPr/>
            <p:nvPr/>
          </p:nvSpPr>
          <p:spPr>
            <a:xfrm>
              <a:off x="10091668" y="19466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HUN</a:t>
              </a:r>
            </a:p>
          </p:txBody>
        </p:sp>
        <p:sp>
          <p:nvSpPr>
            <p:cNvPr id="424" name="rc424"/>
            <p:cNvSpPr/>
            <p:nvPr/>
          </p:nvSpPr>
          <p:spPr>
            <a:xfrm>
              <a:off x="9035667" y="1807652"/>
              <a:ext cx="1379037" cy="3683347"/>
            </a:xfrm>
            <a:prstGeom prst="rect">
              <a:avLst/>
            </a:prstGeom>
            <a:noFill/>
            <a:ln w="13550" cap="rnd">
              <a:solidFill>
                <a:srgbClr val="999999">
                  <a:alpha val="100000"/>
                </a:srgbClr>
              </a:solidFill>
              <a:prstDash val="solid"/>
              <a:round/>
            </a:ln>
          </p:spPr>
          <p:txBody>
            <a:bodyPr/>
            <a:lstStyle/>
            <a:p/>
          </p:txBody>
        </p:sp>
        <p:sp>
          <p:nvSpPr>
            <p:cNvPr id="425" name="pl425"/>
            <p:cNvSpPr/>
            <p:nvPr/>
          </p:nvSpPr>
          <p:spPr>
            <a:xfrm>
              <a:off x="10497427"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26" name="pl426"/>
            <p:cNvSpPr/>
            <p:nvPr/>
          </p:nvSpPr>
          <p:spPr>
            <a:xfrm>
              <a:off x="10825769"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27" name="pl427"/>
            <p:cNvSpPr/>
            <p:nvPr/>
          </p:nvSpPr>
          <p:spPr>
            <a:xfrm>
              <a:off x="11154111"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28" name="pl428"/>
            <p:cNvSpPr/>
            <p:nvPr/>
          </p:nvSpPr>
          <p:spPr>
            <a:xfrm>
              <a:off x="11482453"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29" name="pl429"/>
            <p:cNvSpPr/>
            <p:nvPr/>
          </p:nvSpPr>
          <p:spPr>
            <a:xfrm>
              <a:off x="11810796" y="1807652"/>
              <a:ext cx="0" cy="3683347"/>
            </a:xfrm>
            <a:custGeom>
              <a:avLst/>
              <a:pathLst>
                <a:path w="0" h="3683347">
                  <a:moveTo>
                    <a:pt x="0" y="3683347"/>
                  </a:moveTo>
                  <a:lnTo>
                    <a:pt x="0" y="0"/>
                  </a:lnTo>
                  <a:lnTo>
                    <a:pt x="0" y="0"/>
                  </a:lnTo>
                </a:path>
              </a:pathLst>
            </a:custGeom>
            <a:ln w="13550" cap="flat">
              <a:solidFill>
                <a:srgbClr val="EBEBEB">
                  <a:alpha val="100000"/>
                </a:srgbClr>
              </a:solidFill>
              <a:prstDash val="solid"/>
              <a:round/>
            </a:ln>
          </p:spPr>
          <p:txBody>
            <a:bodyPr/>
            <a:lstStyle/>
            <a:p/>
          </p:txBody>
        </p:sp>
        <p:sp>
          <p:nvSpPr>
            <p:cNvPr id="430" name="pl430"/>
            <p:cNvSpPr/>
            <p:nvPr/>
          </p:nvSpPr>
          <p:spPr>
            <a:xfrm>
              <a:off x="11088443" y="1807652"/>
              <a:ext cx="0" cy="3683347"/>
            </a:xfrm>
            <a:custGeom>
              <a:avLst/>
              <a:pathLst>
                <a:path w="0" h="3683347">
                  <a:moveTo>
                    <a:pt x="0" y="3683347"/>
                  </a:moveTo>
                  <a:lnTo>
                    <a:pt x="0" y="0"/>
                  </a:lnTo>
                  <a:lnTo>
                    <a:pt x="0" y="0"/>
                  </a:lnTo>
                </a:path>
              </a:pathLst>
            </a:custGeom>
            <a:ln w="13550" cap="flat">
              <a:solidFill>
                <a:srgbClr val="666666">
                  <a:alpha val="100000"/>
                </a:srgbClr>
              </a:solidFill>
              <a:prstDash val="dash"/>
              <a:round/>
            </a:ln>
          </p:spPr>
          <p:txBody>
            <a:bodyPr/>
            <a:lstStyle/>
            <a:p/>
          </p:txBody>
        </p:sp>
        <p:sp>
          <p:nvSpPr>
            <p:cNvPr id="431" name="pt431"/>
            <p:cNvSpPr/>
            <p:nvPr/>
          </p:nvSpPr>
          <p:spPr>
            <a:xfrm>
              <a:off x="10448650" y="527479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2" name="pt432"/>
            <p:cNvSpPr/>
            <p:nvPr/>
          </p:nvSpPr>
          <p:spPr>
            <a:xfrm>
              <a:off x="10842660" y="50655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3" name="pt433"/>
            <p:cNvSpPr/>
            <p:nvPr/>
          </p:nvSpPr>
          <p:spPr>
            <a:xfrm>
              <a:off x="11121751" y="485623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4" name="pt434"/>
            <p:cNvSpPr/>
            <p:nvPr/>
          </p:nvSpPr>
          <p:spPr>
            <a:xfrm>
              <a:off x="11121751" y="464695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5" name="pt435"/>
            <p:cNvSpPr/>
            <p:nvPr/>
          </p:nvSpPr>
          <p:spPr>
            <a:xfrm>
              <a:off x="11269505" y="443767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6" name="pt436"/>
            <p:cNvSpPr/>
            <p:nvPr/>
          </p:nvSpPr>
          <p:spPr>
            <a:xfrm>
              <a:off x="11302339" y="42283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7" name="pt437"/>
            <p:cNvSpPr/>
            <p:nvPr/>
          </p:nvSpPr>
          <p:spPr>
            <a:xfrm>
              <a:off x="11318757" y="40191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8" name="pt438"/>
            <p:cNvSpPr/>
            <p:nvPr/>
          </p:nvSpPr>
          <p:spPr>
            <a:xfrm>
              <a:off x="11368008" y="38098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9" name="pt439"/>
            <p:cNvSpPr/>
            <p:nvPr/>
          </p:nvSpPr>
          <p:spPr>
            <a:xfrm>
              <a:off x="11368008" y="36005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0" name="pt440"/>
            <p:cNvSpPr/>
            <p:nvPr/>
          </p:nvSpPr>
          <p:spPr>
            <a:xfrm>
              <a:off x="11433676" y="33912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1" name="pt441"/>
            <p:cNvSpPr/>
            <p:nvPr/>
          </p:nvSpPr>
          <p:spPr>
            <a:xfrm>
              <a:off x="11532179" y="31819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2" name="pt442"/>
            <p:cNvSpPr/>
            <p:nvPr/>
          </p:nvSpPr>
          <p:spPr>
            <a:xfrm>
              <a:off x="11532179" y="29727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3" name="pt443"/>
            <p:cNvSpPr/>
            <p:nvPr/>
          </p:nvSpPr>
          <p:spPr>
            <a:xfrm>
              <a:off x="11532179" y="27634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4" name="pt444"/>
            <p:cNvSpPr/>
            <p:nvPr/>
          </p:nvSpPr>
          <p:spPr>
            <a:xfrm>
              <a:off x="11548596" y="25541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5" name="pt445"/>
            <p:cNvSpPr/>
            <p:nvPr/>
          </p:nvSpPr>
          <p:spPr>
            <a:xfrm>
              <a:off x="11565013" y="23448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6" name="pt446"/>
            <p:cNvSpPr/>
            <p:nvPr/>
          </p:nvSpPr>
          <p:spPr>
            <a:xfrm>
              <a:off x="11581430" y="21355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7" name="pt447"/>
            <p:cNvSpPr/>
            <p:nvPr/>
          </p:nvSpPr>
          <p:spPr>
            <a:xfrm>
              <a:off x="11581430" y="19263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8" name="tx448"/>
            <p:cNvSpPr/>
            <p:nvPr/>
          </p:nvSpPr>
          <p:spPr>
            <a:xfrm>
              <a:off x="10579512" y="529513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GRC</a:t>
              </a:r>
            </a:p>
          </p:txBody>
        </p:sp>
        <p:sp>
          <p:nvSpPr>
            <p:cNvPr id="449" name="tx449"/>
            <p:cNvSpPr/>
            <p:nvPr/>
          </p:nvSpPr>
          <p:spPr>
            <a:xfrm>
              <a:off x="10973523" y="5085856"/>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FRA</a:t>
              </a:r>
            </a:p>
          </p:txBody>
        </p:sp>
        <p:sp>
          <p:nvSpPr>
            <p:cNvPr id="450" name="tx450"/>
            <p:cNvSpPr/>
            <p:nvPr/>
          </p:nvSpPr>
          <p:spPr>
            <a:xfrm>
              <a:off x="11252614" y="487657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AUT</a:t>
              </a:r>
            </a:p>
          </p:txBody>
        </p:sp>
        <p:sp>
          <p:nvSpPr>
            <p:cNvPr id="451" name="tx451"/>
            <p:cNvSpPr/>
            <p:nvPr/>
          </p:nvSpPr>
          <p:spPr>
            <a:xfrm>
              <a:off x="11252614" y="4667293"/>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BGR</a:t>
              </a:r>
            </a:p>
          </p:txBody>
        </p:sp>
        <p:sp>
          <p:nvSpPr>
            <p:cNvPr id="452" name="tx452"/>
            <p:cNvSpPr/>
            <p:nvPr/>
          </p:nvSpPr>
          <p:spPr>
            <a:xfrm>
              <a:off x="11400368" y="445801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DEU</a:t>
              </a:r>
            </a:p>
          </p:txBody>
        </p:sp>
        <p:sp>
          <p:nvSpPr>
            <p:cNvPr id="453" name="tx453"/>
            <p:cNvSpPr/>
            <p:nvPr/>
          </p:nvSpPr>
          <p:spPr>
            <a:xfrm>
              <a:off x="11433202" y="4248731"/>
              <a:ext cx="1175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ITA</a:t>
              </a:r>
            </a:p>
          </p:txBody>
        </p:sp>
        <p:sp>
          <p:nvSpPr>
            <p:cNvPr id="454" name="tx454"/>
            <p:cNvSpPr/>
            <p:nvPr/>
          </p:nvSpPr>
          <p:spPr>
            <a:xfrm>
              <a:off x="11449619" y="4039450"/>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NLD</a:t>
              </a:r>
            </a:p>
          </p:txBody>
        </p:sp>
        <p:sp>
          <p:nvSpPr>
            <p:cNvPr id="455" name="tx455"/>
            <p:cNvSpPr/>
            <p:nvPr/>
          </p:nvSpPr>
          <p:spPr>
            <a:xfrm>
              <a:off x="11498871" y="3830169"/>
              <a:ext cx="1441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LTU</a:t>
              </a:r>
            </a:p>
          </p:txBody>
        </p:sp>
        <p:sp>
          <p:nvSpPr>
            <p:cNvPr id="456" name="tx456"/>
            <p:cNvSpPr/>
            <p:nvPr/>
          </p:nvSpPr>
          <p:spPr>
            <a:xfrm>
              <a:off x="11498871" y="362088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ESP</a:t>
              </a:r>
            </a:p>
          </p:txBody>
        </p:sp>
        <p:sp>
          <p:nvSpPr>
            <p:cNvPr id="457" name="tx457"/>
            <p:cNvSpPr/>
            <p:nvPr/>
          </p:nvSpPr>
          <p:spPr>
            <a:xfrm>
              <a:off x="11246017" y="3411607"/>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EST</a:t>
              </a:r>
            </a:p>
          </p:txBody>
        </p:sp>
        <p:sp>
          <p:nvSpPr>
            <p:cNvPr id="458" name="tx458"/>
            <p:cNvSpPr/>
            <p:nvPr/>
          </p:nvSpPr>
          <p:spPr>
            <a:xfrm>
              <a:off x="11348818" y="3202326"/>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BEL</a:t>
              </a:r>
            </a:p>
          </p:txBody>
        </p:sp>
        <p:sp>
          <p:nvSpPr>
            <p:cNvPr id="459" name="tx459"/>
            <p:cNvSpPr/>
            <p:nvPr/>
          </p:nvSpPr>
          <p:spPr>
            <a:xfrm>
              <a:off x="11371037" y="2993044"/>
              <a:ext cx="12783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FIN</a:t>
              </a:r>
            </a:p>
          </p:txBody>
        </p:sp>
        <p:sp>
          <p:nvSpPr>
            <p:cNvPr id="460" name="tx460"/>
            <p:cNvSpPr/>
            <p:nvPr/>
          </p:nvSpPr>
          <p:spPr>
            <a:xfrm>
              <a:off x="11375335" y="2783763"/>
              <a:ext cx="123535"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IRL</a:t>
              </a:r>
            </a:p>
          </p:txBody>
        </p:sp>
        <p:sp>
          <p:nvSpPr>
            <p:cNvPr id="461" name="tx461"/>
            <p:cNvSpPr/>
            <p:nvPr/>
          </p:nvSpPr>
          <p:spPr>
            <a:xfrm>
              <a:off x="11356456" y="257448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POL</a:t>
              </a:r>
            </a:p>
          </p:txBody>
        </p:sp>
        <p:sp>
          <p:nvSpPr>
            <p:cNvPr id="462" name="tx462"/>
            <p:cNvSpPr/>
            <p:nvPr/>
          </p:nvSpPr>
          <p:spPr>
            <a:xfrm>
              <a:off x="11393356" y="2365201"/>
              <a:ext cx="13834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LVA</a:t>
              </a:r>
            </a:p>
          </p:txBody>
        </p:sp>
        <p:sp>
          <p:nvSpPr>
            <p:cNvPr id="463" name="tx463"/>
            <p:cNvSpPr/>
            <p:nvPr/>
          </p:nvSpPr>
          <p:spPr>
            <a:xfrm>
              <a:off x="11393680" y="215592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LUX</a:t>
              </a:r>
            </a:p>
          </p:txBody>
        </p:sp>
        <p:sp>
          <p:nvSpPr>
            <p:cNvPr id="464" name="tx464"/>
            <p:cNvSpPr/>
            <p:nvPr/>
          </p:nvSpPr>
          <p:spPr>
            <a:xfrm>
              <a:off x="11367345" y="194663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SWE</a:t>
              </a:r>
            </a:p>
          </p:txBody>
        </p:sp>
        <p:sp>
          <p:nvSpPr>
            <p:cNvPr id="465" name="rc465"/>
            <p:cNvSpPr/>
            <p:nvPr/>
          </p:nvSpPr>
          <p:spPr>
            <a:xfrm>
              <a:off x="10484293" y="1807652"/>
              <a:ext cx="1379037" cy="3683347"/>
            </a:xfrm>
            <a:prstGeom prst="rect">
              <a:avLst/>
            </a:prstGeom>
            <a:noFill/>
            <a:ln w="13550" cap="rnd">
              <a:solidFill>
                <a:srgbClr val="999999">
                  <a:alpha val="100000"/>
                </a:srgbClr>
              </a:solidFill>
              <a:prstDash val="solid"/>
              <a:round/>
            </a:ln>
          </p:spPr>
          <p:txBody>
            <a:bodyPr/>
            <a:lstStyle/>
            <a:p/>
          </p:txBody>
        </p:sp>
        <p:sp>
          <p:nvSpPr>
            <p:cNvPr id="466" name="rc466"/>
            <p:cNvSpPr/>
            <p:nvPr/>
          </p:nvSpPr>
          <p:spPr>
            <a:xfrm>
              <a:off x="343909"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7" name="tx467"/>
            <p:cNvSpPr/>
            <p:nvPr/>
          </p:nvSpPr>
          <p:spPr>
            <a:xfrm>
              <a:off x="726006"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 (96%)</a:t>
              </a:r>
            </a:p>
          </p:txBody>
        </p:sp>
        <p:sp>
          <p:nvSpPr>
            <p:cNvPr id="468" name="rc468"/>
            <p:cNvSpPr/>
            <p:nvPr/>
          </p:nvSpPr>
          <p:spPr>
            <a:xfrm>
              <a:off x="1792535"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69" name="tx469"/>
            <p:cNvSpPr/>
            <p:nvPr/>
          </p:nvSpPr>
          <p:spPr>
            <a:xfrm>
              <a:off x="2174632" y="1660221"/>
              <a:ext cx="614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 (92%)</a:t>
              </a:r>
            </a:p>
          </p:txBody>
        </p:sp>
        <p:sp>
          <p:nvSpPr>
            <p:cNvPr id="470" name="rc470"/>
            <p:cNvSpPr/>
            <p:nvPr/>
          </p:nvSpPr>
          <p:spPr>
            <a:xfrm>
              <a:off x="3241161"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1" name="tx471"/>
            <p:cNvSpPr/>
            <p:nvPr/>
          </p:nvSpPr>
          <p:spPr>
            <a:xfrm>
              <a:off x="3644884" y="1660221"/>
              <a:ext cx="5715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 (96%)</a:t>
              </a:r>
            </a:p>
          </p:txBody>
        </p:sp>
        <p:sp>
          <p:nvSpPr>
            <p:cNvPr id="472" name="rc472"/>
            <p:cNvSpPr/>
            <p:nvPr/>
          </p:nvSpPr>
          <p:spPr>
            <a:xfrm>
              <a:off x="4689788"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3" name="tx473"/>
            <p:cNvSpPr/>
            <p:nvPr/>
          </p:nvSpPr>
          <p:spPr>
            <a:xfrm>
              <a:off x="5084275" y="1660221"/>
              <a:ext cx="5900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 (92%)</a:t>
              </a:r>
            </a:p>
          </p:txBody>
        </p:sp>
        <p:sp>
          <p:nvSpPr>
            <p:cNvPr id="474" name="rc474"/>
            <p:cNvSpPr/>
            <p:nvPr/>
          </p:nvSpPr>
          <p:spPr>
            <a:xfrm>
              <a:off x="6138414"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5" name="tx475"/>
            <p:cNvSpPr/>
            <p:nvPr/>
          </p:nvSpPr>
          <p:spPr>
            <a:xfrm>
              <a:off x="6508076"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 (93%)</a:t>
              </a:r>
            </a:p>
          </p:txBody>
        </p:sp>
        <p:sp>
          <p:nvSpPr>
            <p:cNvPr id="476" name="rc476"/>
            <p:cNvSpPr/>
            <p:nvPr/>
          </p:nvSpPr>
          <p:spPr>
            <a:xfrm>
              <a:off x="7587040"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7" name="tx477"/>
            <p:cNvSpPr/>
            <p:nvPr/>
          </p:nvSpPr>
          <p:spPr>
            <a:xfrm>
              <a:off x="7956702" y="1660221"/>
              <a:ext cx="6397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 (88%)</a:t>
              </a:r>
            </a:p>
          </p:txBody>
        </p:sp>
        <p:sp>
          <p:nvSpPr>
            <p:cNvPr id="478" name="rc478"/>
            <p:cNvSpPr/>
            <p:nvPr/>
          </p:nvSpPr>
          <p:spPr>
            <a:xfrm>
              <a:off x="9035667"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79" name="tx479"/>
            <p:cNvSpPr/>
            <p:nvPr/>
          </p:nvSpPr>
          <p:spPr>
            <a:xfrm>
              <a:off x="9405374" y="1660221"/>
              <a:ext cx="6396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 (82%)</a:t>
              </a:r>
            </a:p>
          </p:txBody>
        </p:sp>
        <p:sp>
          <p:nvSpPr>
            <p:cNvPr id="480" name="rc480"/>
            <p:cNvSpPr/>
            <p:nvPr/>
          </p:nvSpPr>
          <p:spPr>
            <a:xfrm>
              <a:off x="10484293" y="1592799"/>
              <a:ext cx="1379037"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1" name="tx481"/>
            <p:cNvSpPr/>
            <p:nvPr/>
          </p:nvSpPr>
          <p:spPr>
            <a:xfrm>
              <a:off x="10817836" y="1660221"/>
              <a:ext cx="7119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 (56%)</a:t>
              </a:r>
            </a:p>
          </p:txBody>
        </p:sp>
        <p:sp>
          <p:nvSpPr>
            <p:cNvPr id="482" name="pl482"/>
            <p:cNvSpPr/>
            <p:nvPr/>
          </p:nvSpPr>
          <p:spPr>
            <a:xfrm>
              <a:off x="343909"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3" name="pl483"/>
            <p:cNvSpPr/>
            <p:nvPr/>
          </p:nvSpPr>
          <p:spPr>
            <a:xfrm>
              <a:off x="35704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68538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10137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13420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167041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tx488"/>
            <p:cNvSpPr/>
            <p:nvPr/>
          </p:nvSpPr>
          <p:spPr>
            <a:xfrm rot="-5400000">
              <a:off x="29486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489" name="tx489"/>
            <p:cNvSpPr/>
            <p:nvPr/>
          </p:nvSpPr>
          <p:spPr>
            <a:xfrm rot="-5400000">
              <a:off x="62320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490" name="tx490"/>
            <p:cNvSpPr/>
            <p:nvPr/>
          </p:nvSpPr>
          <p:spPr>
            <a:xfrm rot="-5400000">
              <a:off x="95154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491" name="tx491"/>
            <p:cNvSpPr/>
            <p:nvPr/>
          </p:nvSpPr>
          <p:spPr>
            <a:xfrm rot="-5400000">
              <a:off x="12798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492" name="tx492"/>
            <p:cNvSpPr/>
            <p:nvPr/>
          </p:nvSpPr>
          <p:spPr>
            <a:xfrm rot="-5400000">
              <a:off x="1577142"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93" name="pl493"/>
            <p:cNvSpPr/>
            <p:nvPr/>
          </p:nvSpPr>
          <p:spPr>
            <a:xfrm>
              <a:off x="1792535"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4" name="pl494"/>
            <p:cNvSpPr/>
            <p:nvPr/>
          </p:nvSpPr>
          <p:spPr>
            <a:xfrm>
              <a:off x="18056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213401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246235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279069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31190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tx499"/>
            <p:cNvSpPr/>
            <p:nvPr/>
          </p:nvSpPr>
          <p:spPr>
            <a:xfrm rot="-5400000">
              <a:off x="174348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00" name="tx500"/>
            <p:cNvSpPr/>
            <p:nvPr/>
          </p:nvSpPr>
          <p:spPr>
            <a:xfrm rot="-5400000">
              <a:off x="207183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01" name="tx501"/>
            <p:cNvSpPr/>
            <p:nvPr/>
          </p:nvSpPr>
          <p:spPr>
            <a:xfrm rot="-5400000">
              <a:off x="240017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02" name="tx502"/>
            <p:cNvSpPr/>
            <p:nvPr/>
          </p:nvSpPr>
          <p:spPr>
            <a:xfrm rot="-5400000">
              <a:off x="272851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03" name="tx503"/>
            <p:cNvSpPr/>
            <p:nvPr/>
          </p:nvSpPr>
          <p:spPr>
            <a:xfrm rot="-5400000">
              <a:off x="3025769"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04" name="pl504"/>
            <p:cNvSpPr/>
            <p:nvPr/>
          </p:nvSpPr>
          <p:spPr>
            <a:xfrm>
              <a:off x="3241161"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5" name="pl505"/>
            <p:cNvSpPr/>
            <p:nvPr/>
          </p:nvSpPr>
          <p:spPr>
            <a:xfrm>
              <a:off x="325429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358263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391097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423932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9" name="pl509"/>
            <p:cNvSpPr/>
            <p:nvPr/>
          </p:nvSpPr>
          <p:spPr>
            <a:xfrm>
              <a:off x="45676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0" name="tx510"/>
            <p:cNvSpPr/>
            <p:nvPr/>
          </p:nvSpPr>
          <p:spPr>
            <a:xfrm rot="-5400000">
              <a:off x="319211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11" name="tx511"/>
            <p:cNvSpPr/>
            <p:nvPr/>
          </p:nvSpPr>
          <p:spPr>
            <a:xfrm rot="-5400000">
              <a:off x="352045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12" name="tx512"/>
            <p:cNvSpPr/>
            <p:nvPr/>
          </p:nvSpPr>
          <p:spPr>
            <a:xfrm rot="-5400000">
              <a:off x="384880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13" name="tx513"/>
            <p:cNvSpPr/>
            <p:nvPr/>
          </p:nvSpPr>
          <p:spPr>
            <a:xfrm rot="-5400000">
              <a:off x="417714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14" name="tx514"/>
            <p:cNvSpPr/>
            <p:nvPr/>
          </p:nvSpPr>
          <p:spPr>
            <a:xfrm rot="-5400000">
              <a:off x="4474395"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15" name="pl515"/>
            <p:cNvSpPr/>
            <p:nvPr/>
          </p:nvSpPr>
          <p:spPr>
            <a:xfrm>
              <a:off x="4689788"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6" name="pl516"/>
            <p:cNvSpPr/>
            <p:nvPr/>
          </p:nvSpPr>
          <p:spPr>
            <a:xfrm>
              <a:off x="470292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503126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535960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568794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0" name="pl520"/>
            <p:cNvSpPr/>
            <p:nvPr/>
          </p:nvSpPr>
          <p:spPr>
            <a:xfrm>
              <a:off x="60162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1" name="tx521"/>
            <p:cNvSpPr/>
            <p:nvPr/>
          </p:nvSpPr>
          <p:spPr>
            <a:xfrm rot="-5400000">
              <a:off x="464074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22" name="tx522"/>
            <p:cNvSpPr/>
            <p:nvPr/>
          </p:nvSpPr>
          <p:spPr>
            <a:xfrm rot="-5400000">
              <a:off x="496908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23" name="tx523"/>
            <p:cNvSpPr/>
            <p:nvPr/>
          </p:nvSpPr>
          <p:spPr>
            <a:xfrm rot="-5400000">
              <a:off x="529742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24" name="tx524"/>
            <p:cNvSpPr/>
            <p:nvPr/>
          </p:nvSpPr>
          <p:spPr>
            <a:xfrm rot="-5400000">
              <a:off x="562576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25" name="tx525"/>
            <p:cNvSpPr/>
            <p:nvPr/>
          </p:nvSpPr>
          <p:spPr>
            <a:xfrm rot="-5400000">
              <a:off x="592302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26" name="pl526"/>
            <p:cNvSpPr/>
            <p:nvPr/>
          </p:nvSpPr>
          <p:spPr>
            <a:xfrm>
              <a:off x="6138414"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7" name="pl527"/>
            <p:cNvSpPr/>
            <p:nvPr/>
          </p:nvSpPr>
          <p:spPr>
            <a:xfrm>
              <a:off x="6151548"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647989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6808232"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713657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1" name="pl531"/>
            <p:cNvSpPr/>
            <p:nvPr/>
          </p:nvSpPr>
          <p:spPr>
            <a:xfrm>
              <a:off x="746491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2" name="tx532"/>
            <p:cNvSpPr/>
            <p:nvPr/>
          </p:nvSpPr>
          <p:spPr>
            <a:xfrm rot="-5400000">
              <a:off x="608936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33" name="tx533"/>
            <p:cNvSpPr/>
            <p:nvPr/>
          </p:nvSpPr>
          <p:spPr>
            <a:xfrm rot="-5400000">
              <a:off x="641771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34" name="tx534"/>
            <p:cNvSpPr/>
            <p:nvPr/>
          </p:nvSpPr>
          <p:spPr>
            <a:xfrm rot="-5400000">
              <a:off x="674605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35" name="tx535"/>
            <p:cNvSpPr/>
            <p:nvPr/>
          </p:nvSpPr>
          <p:spPr>
            <a:xfrm rot="-5400000">
              <a:off x="707439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36" name="tx536"/>
            <p:cNvSpPr/>
            <p:nvPr/>
          </p:nvSpPr>
          <p:spPr>
            <a:xfrm rot="-5400000">
              <a:off x="7371648"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37" name="pl537"/>
            <p:cNvSpPr/>
            <p:nvPr/>
          </p:nvSpPr>
          <p:spPr>
            <a:xfrm>
              <a:off x="7587040"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38" name="pl538"/>
            <p:cNvSpPr/>
            <p:nvPr/>
          </p:nvSpPr>
          <p:spPr>
            <a:xfrm>
              <a:off x="7600174"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9" name="pl539"/>
            <p:cNvSpPr/>
            <p:nvPr/>
          </p:nvSpPr>
          <p:spPr>
            <a:xfrm>
              <a:off x="792851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0" name="pl540"/>
            <p:cNvSpPr/>
            <p:nvPr/>
          </p:nvSpPr>
          <p:spPr>
            <a:xfrm>
              <a:off x="825685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1" name="pl541"/>
            <p:cNvSpPr/>
            <p:nvPr/>
          </p:nvSpPr>
          <p:spPr>
            <a:xfrm>
              <a:off x="858520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2" name="pl542"/>
            <p:cNvSpPr/>
            <p:nvPr/>
          </p:nvSpPr>
          <p:spPr>
            <a:xfrm>
              <a:off x="89135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3" name="tx543"/>
            <p:cNvSpPr/>
            <p:nvPr/>
          </p:nvSpPr>
          <p:spPr>
            <a:xfrm rot="-5400000">
              <a:off x="7537995"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44" name="tx544"/>
            <p:cNvSpPr/>
            <p:nvPr/>
          </p:nvSpPr>
          <p:spPr>
            <a:xfrm rot="-5400000">
              <a:off x="7866337"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45" name="tx545"/>
            <p:cNvSpPr/>
            <p:nvPr/>
          </p:nvSpPr>
          <p:spPr>
            <a:xfrm rot="-5400000">
              <a:off x="8194679"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46" name="tx546"/>
            <p:cNvSpPr/>
            <p:nvPr/>
          </p:nvSpPr>
          <p:spPr>
            <a:xfrm rot="-5400000">
              <a:off x="852302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47" name="tx547"/>
            <p:cNvSpPr/>
            <p:nvPr/>
          </p:nvSpPr>
          <p:spPr>
            <a:xfrm rot="-5400000">
              <a:off x="8820274"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48" name="pl548"/>
            <p:cNvSpPr/>
            <p:nvPr/>
          </p:nvSpPr>
          <p:spPr>
            <a:xfrm>
              <a:off x="9035667"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49" name="pl549"/>
            <p:cNvSpPr/>
            <p:nvPr/>
          </p:nvSpPr>
          <p:spPr>
            <a:xfrm>
              <a:off x="9048800"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0" name="pl550"/>
            <p:cNvSpPr/>
            <p:nvPr/>
          </p:nvSpPr>
          <p:spPr>
            <a:xfrm>
              <a:off x="937714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1" name="pl551"/>
            <p:cNvSpPr/>
            <p:nvPr/>
          </p:nvSpPr>
          <p:spPr>
            <a:xfrm>
              <a:off x="9705485"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2" name="pl552"/>
            <p:cNvSpPr/>
            <p:nvPr/>
          </p:nvSpPr>
          <p:spPr>
            <a:xfrm>
              <a:off x="100338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3" name="pl553"/>
            <p:cNvSpPr/>
            <p:nvPr/>
          </p:nvSpPr>
          <p:spPr>
            <a:xfrm>
              <a:off x="103621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4" name="tx554"/>
            <p:cNvSpPr/>
            <p:nvPr/>
          </p:nvSpPr>
          <p:spPr>
            <a:xfrm rot="-5400000">
              <a:off x="8986621"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55" name="tx555"/>
            <p:cNvSpPr/>
            <p:nvPr/>
          </p:nvSpPr>
          <p:spPr>
            <a:xfrm rot="-5400000">
              <a:off x="9314963"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56" name="tx556"/>
            <p:cNvSpPr/>
            <p:nvPr/>
          </p:nvSpPr>
          <p:spPr>
            <a:xfrm rot="-5400000">
              <a:off x="9643306"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57" name="tx557"/>
            <p:cNvSpPr/>
            <p:nvPr/>
          </p:nvSpPr>
          <p:spPr>
            <a:xfrm rot="-5400000">
              <a:off x="997164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58" name="tx558"/>
            <p:cNvSpPr/>
            <p:nvPr/>
          </p:nvSpPr>
          <p:spPr>
            <a:xfrm rot="-5400000">
              <a:off x="10268901"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59" name="pl559"/>
            <p:cNvSpPr/>
            <p:nvPr/>
          </p:nvSpPr>
          <p:spPr>
            <a:xfrm>
              <a:off x="10484293" y="5491000"/>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60" name="pl560"/>
            <p:cNvSpPr/>
            <p:nvPr/>
          </p:nvSpPr>
          <p:spPr>
            <a:xfrm>
              <a:off x="10497427"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1" name="pl561"/>
            <p:cNvSpPr/>
            <p:nvPr/>
          </p:nvSpPr>
          <p:spPr>
            <a:xfrm>
              <a:off x="10825769"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2" name="pl562"/>
            <p:cNvSpPr/>
            <p:nvPr/>
          </p:nvSpPr>
          <p:spPr>
            <a:xfrm>
              <a:off x="11154111"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3" name="pl563"/>
            <p:cNvSpPr/>
            <p:nvPr/>
          </p:nvSpPr>
          <p:spPr>
            <a:xfrm>
              <a:off x="11482453"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4" name="pl564"/>
            <p:cNvSpPr/>
            <p:nvPr/>
          </p:nvSpPr>
          <p:spPr>
            <a:xfrm>
              <a:off x="11810796" y="5491000"/>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5" name="tx565"/>
            <p:cNvSpPr/>
            <p:nvPr/>
          </p:nvSpPr>
          <p:spPr>
            <a:xfrm rot="-5400000">
              <a:off x="10435248"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566" name="tx566"/>
            <p:cNvSpPr/>
            <p:nvPr/>
          </p:nvSpPr>
          <p:spPr>
            <a:xfrm rot="-5400000">
              <a:off x="10763590"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567" name="tx567"/>
            <p:cNvSpPr/>
            <p:nvPr/>
          </p:nvSpPr>
          <p:spPr>
            <a:xfrm rot="-5400000">
              <a:off x="11091932"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568" name="tx568"/>
            <p:cNvSpPr/>
            <p:nvPr/>
          </p:nvSpPr>
          <p:spPr>
            <a:xfrm rot="-5400000">
              <a:off x="11420274" y="562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569" name="tx569"/>
            <p:cNvSpPr/>
            <p:nvPr/>
          </p:nvSpPr>
          <p:spPr>
            <a:xfrm rot="-5400000">
              <a:off x="11717527" y="562609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570" name="tx570"/>
            <p:cNvSpPr/>
            <p:nvPr/>
          </p:nvSpPr>
          <p:spPr>
            <a:xfrm>
              <a:off x="5672571" y="579416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1" name="tx571"/>
            <p:cNvSpPr/>
            <p:nvPr/>
          </p:nvSpPr>
          <p:spPr>
            <a:xfrm>
              <a:off x="3802513" y="619212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2" name="pt572"/>
            <p:cNvSpPr/>
            <p:nvPr/>
          </p:nvSpPr>
          <p:spPr>
            <a:xfrm>
              <a:off x="4795149" y="61933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3" name="pt573"/>
            <p:cNvSpPr/>
            <p:nvPr/>
          </p:nvSpPr>
          <p:spPr>
            <a:xfrm>
              <a:off x="5343430" y="61933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74" name="pt574"/>
            <p:cNvSpPr/>
            <p:nvPr/>
          </p:nvSpPr>
          <p:spPr>
            <a:xfrm>
              <a:off x="5987996" y="619336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5" name="pt575"/>
            <p:cNvSpPr/>
            <p:nvPr/>
          </p:nvSpPr>
          <p:spPr>
            <a:xfrm>
              <a:off x="6632563" y="619336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6" name="pt576"/>
            <p:cNvSpPr/>
            <p:nvPr/>
          </p:nvSpPr>
          <p:spPr>
            <a:xfrm>
              <a:off x="7277130" y="61933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7921697" y="619336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8" name="tx578"/>
            <p:cNvSpPr/>
            <p:nvPr/>
          </p:nvSpPr>
          <p:spPr>
            <a:xfrm>
              <a:off x="5023243" y="6202136"/>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579" name="tx579"/>
            <p:cNvSpPr/>
            <p:nvPr/>
          </p:nvSpPr>
          <p:spPr>
            <a:xfrm>
              <a:off x="5571524"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580" name="tx580"/>
            <p:cNvSpPr/>
            <p:nvPr/>
          </p:nvSpPr>
          <p:spPr>
            <a:xfrm>
              <a:off x="6216091"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581" name="tx581"/>
            <p:cNvSpPr/>
            <p:nvPr/>
          </p:nvSpPr>
          <p:spPr>
            <a:xfrm>
              <a:off x="6860658"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582" name="tx582"/>
            <p:cNvSpPr/>
            <p:nvPr/>
          </p:nvSpPr>
          <p:spPr>
            <a:xfrm>
              <a:off x="7505225" y="6202136"/>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583" name="tx583"/>
            <p:cNvSpPr/>
            <p:nvPr/>
          </p:nvSpPr>
          <p:spPr>
            <a:xfrm>
              <a:off x="8149792" y="6202136"/>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584" name="tx584"/>
            <p:cNvSpPr/>
            <p:nvPr/>
          </p:nvSpPr>
          <p:spPr>
            <a:xfrm>
              <a:off x="343909" y="1368037"/>
              <a:ext cx="424958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country, European Union, 2025</a:t>
              </a:r>
            </a:p>
          </p:txBody>
        </p:sp>
        <p:sp>
          <p:nvSpPr>
            <p:cNvPr id="585" name="tx585"/>
            <p:cNvSpPr/>
            <p:nvPr/>
          </p:nvSpPr>
          <p:spPr>
            <a:xfrm>
              <a:off x="770134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586" name="tx586"/>
            <p:cNvSpPr/>
            <p:nvPr/>
          </p:nvSpPr>
          <p:spPr>
            <a:xfrm>
              <a:off x="4257168" y="6611748"/>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587" name="body"/>
          <p:cNvSpPr>
            <a:spLocks noGrp="1"/>
          </p:cNvSpPr>
          <p:nvPr>
            <p:ph/>
          </p:nvPr>
        </p:nvSpPr>
        <p:spPr>
          <a:xfrm>
            <a:off x="292608" y="182880"/>
            <a:ext cx="1165860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Regional average coverage masks variation between countries across all vaccines, highlighting heterogeneity in immunization performance and the need for targeted, country-specific strategies to reach underserved populations.</a:t>
            </a:r>
          </a:p>
        </p:txBody>
      </p:sp>
      <p:grpSp xmlns:pic="http://schemas.openxmlformats.org/drawingml/2006/picture">
        <p:nvGrpSpPr>
          <p:cNvPr id="588" name=""/>
          <p:cNvGrpSpPr/>
          <p:nvPr/>
        </p:nvGrpSpPr>
        <p:grpSpPr>
          <a:xfrm>
            <a:off x="292608" y="914400"/>
            <a:ext cx="11612880" cy="28575"/>
            <a:chOff x="292608" y="914400"/>
            <a:chExt cx="11612880" cy="28575"/>
          </a:xfrm>
        </p:grpSpPr>
        <p:sp>
          <p:nvSpPr>
            <p:cNvPr id="589" name="rc3"/>
            <p:cNvSpPr/>
            <p:nvPr/>
          </p:nvSpPr>
          <p:spPr>
            <a:xfrm>
              <a:off x="292608" y="914400"/>
              <a:ext cx="1161288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0" name="rc4"/>
            <p:cNvSpPr/>
            <p:nvPr/>
          </p:nvSpPr>
          <p:spPr>
            <a:xfrm>
              <a:off x="292608" y="914400"/>
              <a:ext cx="11612879"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5388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211881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69877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714376" y="127873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 name="pl9"/>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 name="rc19"/>
            <p:cNvSpPr/>
            <p:nvPr/>
          </p:nvSpPr>
          <p:spPr>
            <a:xfrm>
              <a:off x="1899745" y="1824785"/>
              <a:ext cx="106736" cy="1134114"/>
            </a:xfrm>
            <a:prstGeom prst="rect">
              <a:avLst/>
            </a:prstGeom>
            <a:solidFill>
              <a:srgbClr val="2C7FB8">
                <a:alpha val="100000"/>
              </a:srgbClr>
            </a:solidFill>
          </p:spPr>
          <p:txBody>
            <a:bodyPr/>
            <a:lstStyle/>
            <a:p/>
          </p:txBody>
        </p:sp>
        <p:sp>
          <p:nvSpPr>
            <p:cNvPr id="20" name="rc20"/>
            <p:cNvSpPr/>
            <p:nvPr/>
          </p:nvSpPr>
          <p:spPr>
            <a:xfrm>
              <a:off x="2018341" y="1824785"/>
              <a:ext cx="106736" cy="1134114"/>
            </a:xfrm>
            <a:prstGeom prst="rect">
              <a:avLst/>
            </a:prstGeom>
            <a:solidFill>
              <a:srgbClr val="2C7FB8">
                <a:alpha val="100000"/>
              </a:srgbClr>
            </a:solidFill>
          </p:spPr>
          <p:txBody>
            <a:bodyPr/>
            <a:lstStyle/>
            <a:p/>
          </p:txBody>
        </p:sp>
        <p:sp>
          <p:nvSpPr>
            <p:cNvPr id="21" name="rc21"/>
            <p:cNvSpPr/>
            <p:nvPr/>
          </p:nvSpPr>
          <p:spPr>
            <a:xfrm>
              <a:off x="2136937" y="1824785"/>
              <a:ext cx="106736" cy="1134114"/>
            </a:xfrm>
            <a:prstGeom prst="rect">
              <a:avLst/>
            </a:prstGeom>
            <a:solidFill>
              <a:srgbClr val="2C7FB8">
                <a:alpha val="100000"/>
              </a:srgbClr>
            </a:solidFill>
          </p:spPr>
          <p:txBody>
            <a:bodyPr/>
            <a:lstStyle/>
            <a:p/>
          </p:txBody>
        </p:sp>
        <p:sp>
          <p:nvSpPr>
            <p:cNvPr id="22" name="rc22"/>
            <p:cNvSpPr/>
            <p:nvPr/>
          </p:nvSpPr>
          <p:spPr>
            <a:xfrm>
              <a:off x="2255533" y="1824785"/>
              <a:ext cx="106736" cy="1134114"/>
            </a:xfrm>
            <a:prstGeom prst="rect">
              <a:avLst/>
            </a:prstGeom>
            <a:solidFill>
              <a:srgbClr val="2C7FB8">
                <a:alpha val="100000"/>
              </a:srgbClr>
            </a:solidFill>
          </p:spPr>
          <p:txBody>
            <a:bodyPr/>
            <a:lstStyle/>
            <a:p/>
          </p:txBody>
        </p:sp>
        <p:sp>
          <p:nvSpPr>
            <p:cNvPr id="23" name="rc23"/>
            <p:cNvSpPr/>
            <p:nvPr/>
          </p:nvSpPr>
          <p:spPr>
            <a:xfrm>
              <a:off x="2374129" y="1824785"/>
              <a:ext cx="106736" cy="1134114"/>
            </a:xfrm>
            <a:prstGeom prst="rect">
              <a:avLst/>
            </a:prstGeom>
            <a:solidFill>
              <a:srgbClr val="2C7FB8">
                <a:alpha val="100000"/>
              </a:srgbClr>
            </a:solidFill>
          </p:spPr>
          <p:txBody>
            <a:bodyPr/>
            <a:lstStyle/>
            <a:p/>
          </p:txBody>
        </p:sp>
        <p:sp>
          <p:nvSpPr>
            <p:cNvPr id="24" name="rc24"/>
            <p:cNvSpPr/>
            <p:nvPr/>
          </p:nvSpPr>
          <p:spPr>
            <a:xfrm>
              <a:off x="2492725" y="1824785"/>
              <a:ext cx="106736" cy="1134114"/>
            </a:xfrm>
            <a:prstGeom prst="rect">
              <a:avLst/>
            </a:prstGeom>
            <a:solidFill>
              <a:srgbClr val="2C7FB8">
                <a:alpha val="100000"/>
              </a:srgbClr>
            </a:solidFill>
          </p:spPr>
          <p:txBody>
            <a:bodyPr/>
            <a:lstStyle/>
            <a:p/>
          </p:txBody>
        </p:sp>
        <p:sp>
          <p:nvSpPr>
            <p:cNvPr id="25" name="rc25"/>
            <p:cNvSpPr/>
            <p:nvPr/>
          </p:nvSpPr>
          <p:spPr>
            <a:xfrm>
              <a:off x="2611322" y="1824785"/>
              <a:ext cx="106736" cy="1134114"/>
            </a:xfrm>
            <a:prstGeom prst="rect">
              <a:avLst/>
            </a:prstGeom>
            <a:solidFill>
              <a:srgbClr val="2C7FB8">
                <a:alpha val="100000"/>
              </a:srgbClr>
            </a:solidFill>
          </p:spPr>
          <p:txBody>
            <a:bodyPr/>
            <a:lstStyle/>
            <a:p/>
          </p:txBody>
        </p:sp>
        <p:sp>
          <p:nvSpPr>
            <p:cNvPr id="26" name="rc26"/>
            <p:cNvSpPr/>
            <p:nvPr/>
          </p:nvSpPr>
          <p:spPr>
            <a:xfrm>
              <a:off x="2729918" y="1824785"/>
              <a:ext cx="106736" cy="1134114"/>
            </a:xfrm>
            <a:prstGeom prst="rect">
              <a:avLst/>
            </a:prstGeom>
            <a:solidFill>
              <a:srgbClr val="2C7FB8">
                <a:alpha val="100000"/>
              </a:srgbClr>
            </a:solidFill>
          </p:spPr>
          <p:txBody>
            <a:bodyPr/>
            <a:lstStyle/>
            <a:p/>
          </p:txBody>
        </p:sp>
        <p:sp>
          <p:nvSpPr>
            <p:cNvPr id="27" name="rc27"/>
            <p:cNvSpPr/>
            <p:nvPr/>
          </p:nvSpPr>
          <p:spPr>
            <a:xfrm>
              <a:off x="2848514" y="1824785"/>
              <a:ext cx="106736" cy="1134114"/>
            </a:xfrm>
            <a:prstGeom prst="rect">
              <a:avLst/>
            </a:prstGeom>
            <a:solidFill>
              <a:srgbClr val="2C7FB8">
                <a:alpha val="100000"/>
              </a:srgbClr>
            </a:solidFill>
          </p:spPr>
          <p:txBody>
            <a:bodyPr/>
            <a:lstStyle/>
            <a:p/>
          </p:txBody>
        </p:sp>
        <p:sp>
          <p:nvSpPr>
            <p:cNvPr id="28" name="rc28"/>
            <p:cNvSpPr/>
            <p:nvPr/>
          </p:nvSpPr>
          <p:spPr>
            <a:xfrm>
              <a:off x="2967110" y="1824785"/>
              <a:ext cx="106736" cy="1134114"/>
            </a:xfrm>
            <a:prstGeom prst="rect">
              <a:avLst/>
            </a:prstGeom>
            <a:solidFill>
              <a:srgbClr val="2C7FB8">
                <a:alpha val="100000"/>
              </a:srgbClr>
            </a:solidFill>
          </p:spPr>
          <p:txBody>
            <a:bodyPr/>
            <a:lstStyle/>
            <a:p/>
          </p:txBody>
        </p:sp>
        <p:sp>
          <p:nvSpPr>
            <p:cNvPr id="29" name="rc29"/>
            <p:cNvSpPr/>
            <p:nvPr/>
          </p:nvSpPr>
          <p:spPr>
            <a:xfrm>
              <a:off x="3085706" y="1824785"/>
              <a:ext cx="106736" cy="1134114"/>
            </a:xfrm>
            <a:prstGeom prst="rect">
              <a:avLst/>
            </a:prstGeom>
            <a:solidFill>
              <a:srgbClr val="2C7FB8">
                <a:alpha val="100000"/>
              </a:srgbClr>
            </a:solidFill>
          </p:spPr>
          <p:txBody>
            <a:bodyPr/>
            <a:lstStyle/>
            <a:p/>
          </p:txBody>
        </p:sp>
        <p:sp>
          <p:nvSpPr>
            <p:cNvPr id="30" name="pl30"/>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1" name="pl31"/>
            <p:cNvSpPr/>
            <p:nvPr/>
          </p:nvSpPr>
          <p:spPr>
            <a:xfrm>
              <a:off x="1953113" y="1106512"/>
              <a:ext cx="1185961" cy="37803"/>
            </a:xfrm>
            <a:custGeom>
              <a:avLst/>
              <a:pathLst>
                <a:path w="1185961" h="37803">
                  <a:moveTo>
                    <a:pt x="0" y="0"/>
                  </a:moveTo>
                  <a:lnTo>
                    <a:pt x="118596" y="0"/>
                  </a:lnTo>
                  <a:lnTo>
                    <a:pt x="237192" y="0"/>
                  </a:lnTo>
                  <a:lnTo>
                    <a:pt x="355788" y="18901"/>
                  </a:lnTo>
                  <a:lnTo>
                    <a:pt x="474384" y="18901"/>
                  </a:lnTo>
                  <a:lnTo>
                    <a:pt x="592980" y="18901"/>
                  </a:lnTo>
                  <a:lnTo>
                    <a:pt x="711576" y="18901"/>
                  </a:lnTo>
                  <a:lnTo>
                    <a:pt x="830173" y="18901"/>
                  </a:lnTo>
                  <a:lnTo>
                    <a:pt x="948769" y="18901"/>
                  </a:lnTo>
                  <a:lnTo>
                    <a:pt x="1067365" y="37803"/>
                  </a:lnTo>
                  <a:lnTo>
                    <a:pt x="1185961" y="37803"/>
                  </a:lnTo>
                </a:path>
              </a:pathLst>
            </a:custGeom>
            <a:ln w="27101" cap="flat">
              <a:solidFill>
                <a:srgbClr val="000000">
                  <a:alpha val="80000"/>
                </a:srgbClr>
              </a:solidFill>
              <a:prstDash val="solid"/>
              <a:round/>
            </a:ln>
          </p:spPr>
          <p:txBody>
            <a:bodyPr/>
            <a:lstStyle/>
            <a:p/>
          </p:txBody>
        </p:sp>
        <p:sp>
          <p:nvSpPr>
            <p:cNvPr id="32" name="tx32"/>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N=27</a:t>
              </a:r>
            </a:p>
          </p:txBody>
        </p:sp>
        <p:sp>
          <p:nvSpPr>
            <p:cNvPr id="33" name="tx33"/>
            <p:cNvSpPr/>
            <p:nvPr/>
          </p:nvSpPr>
          <p:spPr>
            <a:xfrm rot="-5400000">
              <a:off x="1898112"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4" name="tx34"/>
            <p:cNvSpPr/>
            <p:nvPr/>
          </p:nvSpPr>
          <p:spPr>
            <a:xfrm rot="-5400000">
              <a:off x="2016708"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5" name="tx35"/>
            <p:cNvSpPr/>
            <p:nvPr/>
          </p:nvSpPr>
          <p:spPr>
            <a:xfrm rot="-5400000">
              <a:off x="2135304"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6" name="tx36"/>
            <p:cNvSpPr/>
            <p:nvPr/>
          </p:nvSpPr>
          <p:spPr>
            <a:xfrm rot="-5400000">
              <a:off x="2253900"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7" name="tx37"/>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8" name="tx38"/>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9" name="tx39"/>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40" name="tx40"/>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41" name="tx41"/>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42" name="tx42"/>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43" name="tx43"/>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44" name="tx44"/>
            <p:cNvSpPr/>
            <p:nvPr/>
          </p:nvSpPr>
          <p:spPr>
            <a:xfrm>
              <a:off x="3117385" y="1027867"/>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5" name="rc45"/>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500646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458642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714376" y="416638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0" name="pl50"/>
            <p:cNvSpPr/>
            <p:nvPr/>
          </p:nvSpPr>
          <p:spPr>
            <a:xfrm>
              <a:off x="714376" y="37463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1" name="pl51"/>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1" name="rc61"/>
            <p:cNvSpPr/>
            <p:nvPr/>
          </p:nvSpPr>
          <p:spPr>
            <a:xfrm>
              <a:off x="832379" y="4292397"/>
              <a:ext cx="106736" cy="1134114"/>
            </a:xfrm>
            <a:prstGeom prst="rect">
              <a:avLst/>
            </a:prstGeom>
            <a:solidFill>
              <a:srgbClr val="2C7FB8">
                <a:alpha val="100000"/>
              </a:srgbClr>
            </a:solidFill>
          </p:spPr>
          <p:txBody>
            <a:bodyPr/>
            <a:lstStyle/>
            <a:p/>
          </p:txBody>
        </p:sp>
        <p:sp>
          <p:nvSpPr>
            <p:cNvPr id="62" name="rc62"/>
            <p:cNvSpPr/>
            <p:nvPr/>
          </p:nvSpPr>
          <p:spPr>
            <a:xfrm>
              <a:off x="950975" y="4292397"/>
              <a:ext cx="106736" cy="1134114"/>
            </a:xfrm>
            <a:prstGeom prst="rect">
              <a:avLst/>
            </a:prstGeom>
            <a:solidFill>
              <a:srgbClr val="2C7FB8">
                <a:alpha val="100000"/>
              </a:srgbClr>
            </a:solidFill>
          </p:spPr>
          <p:txBody>
            <a:bodyPr/>
            <a:lstStyle/>
            <a:p/>
          </p:txBody>
        </p:sp>
        <p:sp>
          <p:nvSpPr>
            <p:cNvPr id="63" name="rc63"/>
            <p:cNvSpPr/>
            <p:nvPr/>
          </p:nvSpPr>
          <p:spPr>
            <a:xfrm>
              <a:off x="1069572" y="4292397"/>
              <a:ext cx="106736" cy="1134114"/>
            </a:xfrm>
            <a:prstGeom prst="rect">
              <a:avLst/>
            </a:prstGeom>
            <a:solidFill>
              <a:srgbClr val="2C7FB8">
                <a:alpha val="100000"/>
              </a:srgbClr>
            </a:solidFill>
          </p:spPr>
          <p:txBody>
            <a:bodyPr/>
            <a:lstStyle/>
            <a:p/>
          </p:txBody>
        </p:sp>
        <p:sp>
          <p:nvSpPr>
            <p:cNvPr id="64" name="rc64"/>
            <p:cNvSpPr/>
            <p:nvPr/>
          </p:nvSpPr>
          <p:spPr>
            <a:xfrm>
              <a:off x="1188168" y="4292397"/>
              <a:ext cx="106736" cy="1134114"/>
            </a:xfrm>
            <a:prstGeom prst="rect">
              <a:avLst/>
            </a:prstGeom>
            <a:solidFill>
              <a:srgbClr val="2C7FB8">
                <a:alpha val="100000"/>
              </a:srgbClr>
            </a:solidFill>
          </p:spPr>
          <p:txBody>
            <a:bodyPr/>
            <a:lstStyle/>
            <a:p/>
          </p:txBody>
        </p:sp>
        <p:sp>
          <p:nvSpPr>
            <p:cNvPr id="65" name="rc65"/>
            <p:cNvSpPr/>
            <p:nvPr/>
          </p:nvSpPr>
          <p:spPr>
            <a:xfrm>
              <a:off x="1306764" y="4292397"/>
              <a:ext cx="106736" cy="1134114"/>
            </a:xfrm>
            <a:prstGeom prst="rect">
              <a:avLst/>
            </a:prstGeom>
            <a:solidFill>
              <a:srgbClr val="2C7FB8">
                <a:alpha val="100000"/>
              </a:srgbClr>
            </a:solidFill>
          </p:spPr>
          <p:txBody>
            <a:bodyPr/>
            <a:lstStyle/>
            <a:p/>
          </p:txBody>
        </p:sp>
        <p:sp>
          <p:nvSpPr>
            <p:cNvPr id="66" name="rc66"/>
            <p:cNvSpPr/>
            <p:nvPr/>
          </p:nvSpPr>
          <p:spPr>
            <a:xfrm>
              <a:off x="1425360" y="4292397"/>
              <a:ext cx="106736" cy="1134114"/>
            </a:xfrm>
            <a:prstGeom prst="rect">
              <a:avLst/>
            </a:prstGeom>
            <a:solidFill>
              <a:srgbClr val="2C7FB8">
                <a:alpha val="100000"/>
              </a:srgbClr>
            </a:solidFill>
          </p:spPr>
          <p:txBody>
            <a:bodyPr/>
            <a:lstStyle/>
            <a:p/>
          </p:txBody>
        </p:sp>
        <p:sp>
          <p:nvSpPr>
            <p:cNvPr id="67" name="rc67"/>
            <p:cNvSpPr/>
            <p:nvPr/>
          </p:nvSpPr>
          <p:spPr>
            <a:xfrm>
              <a:off x="1543956" y="4292397"/>
              <a:ext cx="106736" cy="1134114"/>
            </a:xfrm>
            <a:prstGeom prst="rect">
              <a:avLst/>
            </a:prstGeom>
            <a:solidFill>
              <a:srgbClr val="2C7FB8">
                <a:alpha val="100000"/>
              </a:srgbClr>
            </a:solidFill>
          </p:spPr>
          <p:txBody>
            <a:bodyPr/>
            <a:lstStyle/>
            <a:p/>
          </p:txBody>
        </p:sp>
        <p:sp>
          <p:nvSpPr>
            <p:cNvPr id="68" name="rc68"/>
            <p:cNvSpPr/>
            <p:nvPr/>
          </p:nvSpPr>
          <p:spPr>
            <a:xfrm>
              <a:off x="1662552" y="4292397"/>
              <a:ext cx="106736" cy="1134114"/>
            </a:xfrm>
            <a:prstGeom prst="rect">
              <a:avLst/>
            </a:prstGeom>
            <a:solidFill>
              <a:srgbClr val="2C7FB8">
                <a:alpha val="100000"/>
              </a:srgbClr>
            </a:solidFill>
          </p:spPr>
          <p:txBody>
            <a:bodyPr/>
            <a:lstStyle/>
            <a:p/>
          </p:txBody>
        </p:sp>
        <p:sp>
          <p:nvSpPr>
            <p:cNvPr id="69" name="rc69"/>
            <p:cNvSpPr/>
            <p:nvPr/>
          </p:nvSpPr>
          <p:spPr>
            <a:xfrm>
              <a:off x="1781149" y="4292397"/>
              <a:ext cx="106736" cy="1134114"/>
            </a:xfrm>
            <a:prstGeom prst="rect">
              <a:avLst/>
            </a:prstGeom>
            <a:solidFill>
              <a:srgbClr val="2C7FB8">
                <a:alpha val="100000"/>
              </a:srgbClr>
            </a:solidFill>
          </p:spPr>
          <p:txBody>
            <a:bodyPr/>
            <a:lstStyle/>
            <a:p/>
          </p:txBody>
        </p:sp>
        <p:sp>
          <p:nvSpPr>
            <p:cNvPr id="70" name="rc70"/>
            <p:cNvSpPr/>
            <p:nvPr/>
          </p:nvSpPr>
          <p:spPr>
            <a:xfrm>
              <a:off x="1899745" y="4292397"/>
              <a:ext cx="106736" cy="1134114"/>
            </a:xfrm>
            <a:prstGeom prst="rect">
              <a:avLst/>
            </a:prstGeom>
            <a:solidFill>
              <a:srgbClr val="2C7FB8">
                <a:alpha val="100000"/>
              </a:srgbClr>
            </a:solidFill>
          </p:spPr>
          <p:txBody>
            <a:bodyPr/>
            <a:lstStyle/>
            <a:p/>
          </p:txBody>
        </p:sp>
        <p:sp>
          <p:nvSpPr>
            <p:cNvPr id="71" name="rc71"/>
            <p:cNvSpPr/>
            <p:nvPr/>
          </p:nvSpPr>
          <p:spPr>
            <a:xfrm>
              <a:off x="2018341" y="4292397"/>
              <a:ext cx="106736" cy="1134114"/>
            </a:xfrm>
            <a:prstGeom prst="rect">
              <a:avLst/>
            </a:prstGeom>
            <a:solidFill>
              <a:srgbClr val="2C7FB8">
                <a:alpha val="100000"/>
              </a:srgbClr>
            </a:solidFill>
          </p:spPr>
          <p:txBody>
            <a:bodyPr/>
            <a:lstStyle/>
            <a:p/>
          </p:txBody>
        </p:sp>
        <p:sp>
          <p:nvSpPr>
            <p:cNvPr id="72" name="rc72"/>
            <p:cNvSpPr/>
            <p:nvPr/>
          </p:nvSpPr>
          <p:spPr>
            <a:xfrm>
              <a:off x="2136937" y="4292397"/>
              <a:ext cx="106736" cy="1134114"/>
            </a:xfrm>
            <a:prstGeom prst="rect">
              <a:avLst/>
            </a:prstGeom>
            <a:solidFill>
              <a:srgbClr val="2C7FB8">
                <a:alpha val="100000"/>
              </a:srgbClr>
            </a:solidFill>
          </p:spPr>
          <p:txBody>
            <a:bodyPr/>
            <a:lstStyle/>
            <a:p/>
          </p:txBody>
        </p:sp>
        <p:sp>
          <p:nvSpPr>
            <p:cNvPr id="73" name="rc73"/>
            <p:cNvSpPr/>
            <p:nvPr/>
          </p:nvSpPr>
          <p:spPr>
            <a:xfrm>
              <a:off x="2255533" y="4292397"/>
              <a:ext cx="106736" cy="1134114"/>
            </a:xfrm>
            <a:prstGeom prst="rect">
              <a:avLst/>
            </a:prstGeom>
            <a:solidFill>
              <a:srgbClr val="2C7FB8">
                <a:alpha val="100000"/>
              </a:srgbClr>
            </a:solidFill>
          </p:spPr>
          <p:txBody>
            <a:bodyPr/>
            <a:lstStyle/>
            <a:p/>
          </p:txBody>
        </p:sp>
        <p:sp>
          <p:nvSpPr>
            <p:cNvPr id="74" name="rc74"/>
            <p:cNvSpPr/>
            <p:nvPr/>
          </p:nvSpPr>
          <p:spPr>
            <a:xfrm>
              <a:off x="2374129" y="4292397"/>
              <a:ext cx="106736" cy="1134114"/>
            </a:xfrm>
            <a:prstGeom prst="rect">
              <a:avLst/>
            </a:prstGeom>
            <a:solidFill>
              <a:srgbClr val="2C7FB8">
                <a:alpha val="100000"/>
              </a:srgbClr>
            </a:solidFill>
          </p:spPr>
          <p:txBody>
            <a:bodyPr/>
            <a:lstStyle/>
            <a:p/>
          </p:txBody>
        </p:sp>
        <p:sp>
          <p:nvSpPr>
            <p:cNvPr id="75" name="rc75"/>
            <p:cNvSpPr/>
            <p:nvPr/>
          </p:nvSpPr>
          <p:spPr>
            <a:xfrm>
              <a:off x="2492725" y="4292397"/>
              <a:ext cx="106736" cy="1134114"/>
            </a:xfrm>
            <a:prstGeom prst="rect">
              <a:avLst/>
            </a:prstGeom>
            <a:solidFill>
              <a:srgbClr val="2C7FB8">
                <a:alpha val="100000"/>
              </a:srgbClr>
            </a:solidFill>
          </p:spPr>
          <p:txBody>
            <a:bodyPr/>
            <a:lstStyle/>
            <a:p/>
          </p:txBody>
        </p:sp>
        <p:sp>
          <p:nvSpPr>
            <p:cNvPr id="76" name="rc76"/>
            <p:cNvSpPr/>
            <p:nvPr/>
          </p:nvSpPr>
          <p:spPr>
            <a:xfrm>
              <a:off x="2611322" y="4292397"/>
              <a:ext cx="106736" cy="1134114"/>
            </a:xfrm>
            <a:prstGeom prst="rect">
              <a:avLst/>
            </a:prstGeom>
            <a:solidFill>
              <a:srgbClr val="2C7FB8">
                <a:alpha val="100000"/>
              </a:srgbClr>
            </a:solidFill>
          </p:spPr>
          <p:txBody>
            <a:bodyPr/>
            <a:lstStyle/>
            <a:p/>
          </p:txBody>
        </p:sp>
        <p:sp>
          <p:nvSpPr>
            <p:cNvPr id="77" name="rc77"/>
            <p:cNvSpPr/>
            <p:nvPr/>
          </p:nvSpPr>
          <p:spPr>
            <a:xfrm>
              <a:off x="2729918" y="4292397"/>
              <a:ext cx="106736" cy="1134114"/>
            </a:xfrm>
            <a:prstGeom prst="rect">
              <a:avLst/>
            </a:prstGeom>
            <a:solidFill>
              <a:srgbClr val="2C7FB8">
                <a:alpha val="100000"/>
              </a:srgbClr>
            </a:solidFill>
          </p:spPr>
          <p:txBody>
            <a:bodyPr/>
            <a:lstStyle/>
            <a:p/>
          </p:txBody>
        </p:sp>
        <p:sp>
          <p:nvSpPr>
            <p:cNvPr id="78" name="rc78"/>
            <p:cNvSpPr/>
            <p:nvPr/>
          </p:nvSpPr>
          <p:spPr>
            <a:xfrm>
              <a:off x="2848514" y="4292397"/>
              <a:ext cx="106736" cy="1134114"/>
            </a:xfrm>
            <a:prstGeom prst="rect">
              <a:avLst/>
            </a:prstGeom>
            <a:solidFill>
              <a:srgbClr val="2C7FB8">
                <a:alpha val="100000"/>
              </a:srgbClr>
            </a:solidFill>
          </p:spPr>
          <p:txBody>
            <a:bodyPr/>
            <a:lstStyle/>
            <a:p/>
          </p:txBody>
        </p:sp>
        <p:sp>
          <p:nvSpPr>
            <p:cNvPr id="79" name="rc79"/>
            <p:cNvSpPr/>
            <p:nvPr/>
          </p:nvSpPr>
          <p:spPr>
            <a:xfrm>
              <a:off x="2967110" y="4292397"/>
              <a:ext cx="106736" cy="1134114"/>
            </a:xfrm>
            <a:prstGeom prst="rect">
              <a:avLst/>
            </a:prstGeom>
            <a:solidFill>
              <a:srgbClr val="2C7FB8">
                <a:alpha val="100000"/>
              </a:srgbClr>
            </a:solidFill>
          </p:spPr>
          <p:txBody>
            <a:bodyPr/>
            <a:lstStyle/>
            <a:p/>
          </p:txBody>
        </p:sp>
        <p:sp>
          <p:nvSpPr>
            <p:cNvPr id="80" name="rc80"/>
            <p:cNvSpPr/>
            <p:nvPr/>
          </p:nvSpPr>
          <p:spPr>
            <a:xfrm>
              <a:off x="3085706" y="4292397"/>
              <a:ext cx="106736" cy="1134114"/>
            </a:xfrm>
            <a:prstGeom prst="rect">
              <a:avLst/>
            </a:prstGeom>
            <a:solidFill>
              <a:srgbClr val="2C7FB8">
                <a:alpha val="100000"/>
              </a:srgbClr>
            </a:solidFill>
          </p:spPr>
          <p:txBody>
            <a:bodyPr/>
            <a:lstStyle/>
            <a:p/>
          </p:txBody>
        </p:sp>
        <p:sp>
          <p:nvSpPr>
            <p:cNvPr id="81" name="pl81"/>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2" name="pl82"/>
            <p:cNvSpPr/>
            <p:nvPr/>
          </p:nvSpPr>
          <p:spPr>
            <a:xfrm>
              <a:off x="885748" y="3630830"/>
              <a:ext cx="2253326" cy="37803"/>
            </a:xfrm>
            <a:custGeom>
              <a:avLst/>
              <a:pathLst>
                <a:path w="2253326" h="37803">
                  <a:moveTo>
                    <a:pt x="0" y="18901"/>
                  </a:moveTo>
                  <a:lnTo>
                    <a:pt x="118596" y="18901"/>
                  </a:lnTo>
                  <a:lnTo>
                    <a:pt x="237192" y="18901"/>
                  </a:lnTo>
                  <a:lnTo>
                    <a:pt x="355788" y="18901"/>
                  </a:lnTo>
                  <a:lnTo>
                    <a:pt x="474384" y="18901"/>
                  </a:lnTo>
                  <a:lnTo>
                    <a:pt x="592980" y="18901"/>
                  </a:lnTo>
                  <a:lnTo>
                    <a:pt x="711576" y="18901"/>
                  </a:lnTo>
                  <a:lnTo>
                    <a:pt x="830173" y="18901"/>
                  </a:lnTo>
                  <a:lnTo>
                    <a:pt x="948769" y="18901"/>
                  </a:lnTo>
                  <a:lnTo>
                    <a:pt x="1067365" y="37803"/>
                  </a:lnTo>
                  <a:lnTo>
                    <a:pt x="1185961" y="18901"/>
                  </a:lnTo>
                  <a:lnTo>
                    <a:pt x="1304557" y="18901"/>
                  </a:lnTo>
                  <a:lnTo>
                    <a:pt x="1423153" y="18901"/>
                  </a:lnTo>
                  <a:lnTo>
                    <a:pt x="1541750" y="0"/>
                  </a:lnTo>
                  <a:lnTo>
                    <a:pt x="1660346" y="18901"/>
                  </a:lnTo>
                  <a:lnTo>
                    <a:pt x="1778942" y="18901"/>
                  </a:lnTo>
                  <a:lnTo>
                    <a:pt x="1897538" y="18901"/>
                  </a:lnTo>
                  <a:lnTo>
                    <a:pt x="2016134" y="37803"/>
                  </a:lnTo>
                  <a:lnTo>
                    <a:pt x="2134730" y="37803"/>
                  </a:lnTo>
                  <a:lnTo>
                    <a:pt x="2253326" y="37803"/>
                  </a:lnTo>
                </a:path>
              </a:pathLst>
            </a:custGeom>
            <a:ln w="27101" cap="flat">
              <a:solidFill>
                <a:srgbClr val="000000">
                  <a:alpha val="80000"/>
                </a:srgbClr>
              </a:solidFill>
              <a:prstDash val="solid"/>
              <a:round/>
            </a:ln>
          </p:spPr>
          <p:txBody>
            <a:bodyPr/>
            <a:lstStyle/>
            <a:p/>
          </p:txBody>
        </p:sp>
        <p:sp>
          <p:nvSpPr>
            <p:cNvPr id="83" name="tx83"/>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N=27</a:t>
              </a:r>
            </a:p>
          </p:txBody>
        </p:sp>
        <p:sp>
          <p:nvSpPr>
            <p:cNvPr id="84" name="tx84"/>
            <p:cNvSpPr/>
            <p:nvPr/>
          </p:nvSpPr>
          <p:spPr>
            <a:xfrm rot="-5400000">
              <a:off x="83074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85" name="tx85"/>
            <p:cNvSpPr/>
            <p:nvPr/>
          </p:nvSpPr>
          <p:spPr>
            <a:xfrm rot="-5400000">
              <a:off x="94934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86" name="tx86"/>
            <p:cNvSpPr/>
            <p:nvPr/>
          </p:nvSpPr>
          <p:spPr>
            <a:xfrm rot="-5400000">
              <a:off x="106793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87" name="tx87"/>
            <p:cNvSpPr/>
            <p:nvPr/>
          </p:nvSpPr>
          <p:spPr>
            <a:xfrm rot="-5400000">
              <a:off x="118653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88" name="tx88"/>
            <p:cNvSpPr/>
            <p:nvPr/>
          </p:nvSpPr>
          <p:spPr>
            <a:xfrm rot="-5400000">
              <a:off x="130513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89" name="tx89"/>
            <p:cNvSpPr/>
            <p:nvPr/>
          </p:nvSpPr>
          <p:spPr>
            <a:xfrm rot="-5400000">
              <a:off x="1423727"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0" name="tx90"/>
            <p:cNvSpPr/>
            <p:nvPr/>
          </p:nvSpPr>
          <p:spPr>
            <a:xfrm rot="-5400000">
              <a:off x="154232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1" name="tx91"/>
            <p:cNvSpPr/>
            <p:nvPr/>
          </p:nvSpPr>
          <p:spPr>
            <a:xfrm rot="-5400000">
              <a:off x="166091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2" name="tx92"/>
            <p:cNvSpPr/>
            <p:nvPr/>
          </p:nvSpPr>
          <p:spPr>
            <a:xfrm rot="-5400000">
              <a:off x="177951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3" name="tx93"/>
            <p:cNvSpPr/>
            <p:nvPr/>
          </p:nvSpPr>
          <p:spPr>
            <a:xfrm rot="-5400000">
              <a:off x="1898112"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4" name="tx94"/>
            <p:cNvSpPr/>
            <p:nvPr/>
          </p:nvSpPr>
          <p:spPr>
            <a:xfrm rot="-5400000">
              <a:off x="2016708"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5" name="tx95"/>
            <p:cNvSpPr/>
            <p:nvPr/>
          </p:nvSpPr>
          <p:spPr>
            <a:xfrm rot="-5400000">
              <a:off x="2135304"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6" name="tx96"/>
            <p:cNvSpPr/>
            <p:nvPr/>
          </p:nvSpPr>
          <p:spPr>
            <a:xfrm rot="-5400000">
              <a:off x="2253900"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7" name="tx97"/>
            <p:cNvSpPr/>
            <p:nvPr/>
          </p:nvSpPr>
          <p:spPr>
            <a:xfrm rot="-5400000">
              <a:off x="237249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8" name="tx98"/>
            <p:cNvSpPr/>
            <p:nvPr/>
          </p:nvSpPr>
          <p:spPr>
            <a:xfrm rot="-5400000">
              <a:off x="249109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99" name="tx99"/>
            <p:cNvSpPr/>
            <p:nvPr/>
          </p:nvSpPr>
          <p:spPr>
            <a:xfrm rot="-5400000">
              <a:off x="260968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00" name="tx100"/>
            <p:cNvSpPr/>
            <p:nvPr/>
          </p:nvSpPr>
          <p:spPr>
            <a:xfrm rot="-5400000">
              <a:off x="272828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01" name="tx101"/>
            <p:cNvSpPr/>
            <p:nvPr/>
          </p:nvSpPr>
          <p:spPr>
            <a:xfrm rot="-5400000">
              <a:off x="284688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02" name="tx102"/>
            <p:cNvSpPr/>
            <p:nvPr/>
          </p:nvSpPr>
          <p:spPr>
            <a:xfrm rot="-5400000">
              <a:off x="2965477"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03" name="tx103"/>
            <p:cNvSpPr/>
            <p:nvPr/>
          </p:nvSpPr>
          <p:spPr>
            <a:xfrm rot="-5400000">
              <a:off x="308407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04" name="tx104"/>
            <p:cNvSpPr/>
            <p:nvPr/>
          </p:nvSpPr>
          <p:spPr>
            <a:xfrm>
              <a:off x="3117385" y="355218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05" name="rc105"/>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6" name="pl106"/>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7" name="pl107"/>
            <p:cNvSpPr/>
            <p:nvPr/>
          </p:nvSpPr>
          <p:spPr>
            <a:xfrm>
              <a:off x="3380035" y="25388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8" name="pl108"/>
            <p:cNvSpPr/>
            <p:nvPr/>
          </p:nvSpPr>
          <p:spPr>
            <a:xfrm>
              <a:off x="3380035" y="211881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9" name="pl109"/>
            <p:cNvSpPr/>
            <p:nvPr/>
          </p:nvSpPr>
          <p:spPr>
            <a:xfrm>
              <a:off x="3380035" y="169877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0" name="pl110"/>
            <p:cNvSpPr/>
            <p:nvPr/>
          </p:nvSpPr>
          <p:spPr>
            <a:xfrm>
              <a:off x="3380035" y="127873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1" name="pl111"/>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5276980" y="1824785"/>
              <a:ext cx="106736" cy="1134114"/>
            </a:xfrm>
            <a:prstGeom prst="rect">
              <a:avLst/>
            </a:prstGeom>
            <a:solidFill>
              <a:srgbClr val="2C7FB8">
                <a:alpha val="100000"/>
              </a:srgbClr>
            </a:solidFill>
          </p:spPr>
          <p:txBody>
            <a:bodyPr/>
            <a:lstStyle/>
            <a:p/>
          </p:txBody>
        </p:sp>
        <p:sp>
          <p:nvSpPr>
            <p:cNvPr id="122" name="rc122"/>
            <p:cNvSpPr/>
            <p:nvPr/>
          </p:nvSpPr>
          <p:spPr>
            <a:xfrm>
              <a:off x="5395577" y="1824785"/>
              <a:ext cx="106736" cy="1134114"/>
            </a:xfrm>
            <a:prstGeom prst="rect">
              <a:avLst/>
            </a:prstGeom>
            <a:solidFill>
              <a:srgbClr val="2C7FB8">
                <a:alpha val="100000"/>
              </a:srgbClr>
            </a:solidFill>
          </p:spPr>
          <p:txBody>
            <a:bodyPr/>
            <a:lstStyle/>
            <a:p/>
          </p:txBody>
        </p:sp>
        <p:sp>
          <p:nvSpPr>
            <p:cNvPr id="123" name="rc123"/>
            <p:cNvSpPr/>
            <p:nvPr/>
          </p:nvSpPr>
          <p:spPr>
            <a:xfrm>
              <a:off x="5514173" y="1824785"/>
              <a:ext cx="106736" cy="1134114"/>
            </a:xfrm>
            <a:prstGeom prst="rect">
              <a:avLst/>
            </a:prstGeom>
            <a:solidFill>
              <a:srgbClr val="2C7FB8">
                <a:alpha val="100000"/>
              </a:srgbClr>
            </a:solidFill>
          </p:spPr>
          <p:txBody>
            <a:bodyPr/>
            <a:lstStyle/>
            <a:p/>
          </p:txBody>
        </p:sp>
        <p:sp>
          <p:nvSpPr>
            <p:cNvPr id="124" name="rc124"/>
            <p:cNvSpPr/>
            <p:nvPr/>
          </p:nvSpPr>
          <p:spPr>
            <a:xfrm>
              <a:off x="5632769" y="1824785"/>
              <a:ext cx="106736" cy="1134114"/>
            </a:xfrm>
            <a:prstGeom prst="rect">
              <a:avLst/>
            </a:prstGeom>
            <a:solidFill>
              <a:srgbClr val="2C7FB8">
                <a:alpha val="100000"/>
              </a:srgbClr>
            </a:solidFill>
          </p:spPr>
          <p:txBody>
            <a:bodyPr/>
            <a:lstStyle/>
            <a:p/>
          </p:txBody>
        </p:sp>
        <p:sp>
          <p:nvSpPr>
            <p:cNvPr id="125" name="rc125"/>
            <p:cNvSpPr/>
            <p:nvPr/>
          </p:nvSpPr>
          <p:spPr>
            <a:xfrm>
              <a:off x="5751365" y="1824785"/>
              <a:ext cx="106736" cy="1134114"/>
            </a:xfrm>
            <a:prstGeom prst="rect">
              <a:avLst/>
            </a:prstGeom>
            <a:solidFill>
              <a:srgbClr val="2C7FB8">
                <a:alpha val="100000"/>
              </a:srgbClr>
            </a:solidFill>
          </p:spPr>
          <p:txBody>
            <a:bodyPr/>
            <a:lstStyle/>
            <a:p/>
          </p:txBody>
        </p:sp>
        <p:sp>
          <p:nvSpPr>
            <p:cNvPr id="126" name="pl126"/>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7" name="pl127"/>
            <p:cNvSpPr/>
            <p:nvPr/>
          </p:nvSpPr>
          <p:spPr>
            <a:xfrm>
              <a:off x="5330349" y="1201022"/>
              <a:ext cx="474384" cy="37803"/>
            </a:xfrm>
            <a:custGeom>
              <a:avLst/>
              <a:pathLst>
                <a:path w="474384" h="37803">
                  <a:moveTo>
                    <a:pt x="0" y="0"/>
                  </a:moveTo>
                  <a:lnTo>
                    <a:pt x="118596" y="18901"/>
                  </a:lnTo>
                  <a:lnTo>
                    <a:pt x="237192" y="18901"/>
                  </a:lnTo>
                  <a:lnTo>
                    <a:pt x="355788" y="37803"/>
                  </a:lnTo>
                  <a:lnTo>
                    <a:pt x="474384" y="18901"/>
                  </a:lnTo>
                </a:path>
              </a:pathLst>
            </a:custGeom>
            <a:ln w="27101" cap="flat">
              <a:solidFill>
                <a:srgbClr val="000000">
                  <a:alpha val="80000"/>
                </a:srgbClr>
              </a:solidFill>
              <a:prstDash val="solid"/>
              <a:round/>
            </a:ln>
          </p:spPr>
          <p:txBody>
            <a:bodyPr/>
            <a:lstStyle/>
            <a:p/>
          </p:txBody>
        </p:sp>
        <p:sp>
          <p:nvSpPr>
            <p:cNvPr id="128" name="tx128"/>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N=27</a:t>
              </a:r>
            </a:p>
          </p:txBody>
        </p:sp>
        <p:sp>
          <p:nvSpPr>
            <p:cNvPr id="129" name="tx129"/>
            <p:cNvSpPr/>
            <p:nvPr/>
          </p:nvSpPr>
          <p:spPr>
            <a:xfrm rot="-5400000">
              <a:off x="5275348"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30" name="tx130"/>
            <p:cNvSpPr/>
            <p:nvPr/>
          </p:nvSpPr>
          <p:spPr>
            <a:xfrm rot="-5400000">
              <a:off x="5393944"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31" name="tx131"/>
            <p:cNvSpPr/>
            <p:nvPr/>
          </p:nvSpPr>
          <p:spPr>
            <a:xfrm rot="-5400000">
              <a:off x="5512540"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32" name="tx132"/>
            <p:cNvSpPr/>
            <p:nvPr/>
          </p:nvSpPr>
          <p:spPr>
            <a:xfrm rot="-5400000">
              <a:off x="563113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33" name="tx133"/>
            <p:cNvSpPr/>
            <p:nvPr/>
          </p:nvSpPr>
          <p:spPr>
            <a:xfrm rot="-5400000">
              <a:off x="5749732"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134" name="tx134"/>
            <p:cNvSpPr/>
            <p:nvPr/>
          </p:nvSpPr>
          <p:spPr>
            <a:xfrm>
              <a:off x="5783044" y="110347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35" name="rc135"/>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6" name="pl136"/>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7" name="pl137"/>
            <p:cNvSpPr/>
            <p:nvPr/>
          </p:nvSpPr>
          <p:spPr>
            <a:xfrm>
              <a:off x="3380035" y="500646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8" name="pl138"/>
            <p:cNvSpPr/>
            <p:nvPr/>
          </p:nvSpPr>
          <p:spPr>
            <a:xfrm>
              <a:off x="3380035" y="458642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9" name="pl139"/>
            <p:cNvSpPr/>
            <p:nvPr/>
          </p:nvSpPr>
          <p:spPr>
            <a:xfrm>
              <a:off x="3380035" y="416638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0" name="pl140"/>
            <p:cNvSpPr/>
            <p:nvPr/>
          </p:nvSpPr>
          <p:spPr>
            <a:xfrm>
              <a:off x="3380035" y="37463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1" name="pl141"/>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3735230" y="5384508"/>
              <a:ext cx="106736" cy="42004"/>
            </a:xfrm>
            <a:prstGeom prst="rect">
              <a:avLst/>
            </a:prstGeom>
            <a:solidFill>
              <a:srgbClr val="2C7FB8">
                <a:alpha val="100000"/>
              </a:srgbClr>
            </a:solidFill>
          </p:spPr>
          <p:txBody>
            <a:bodyPr/>
            <a:lstStyle/>
            <a:p/>
          </p:txBody>
        </p:sp>
        <p:sp>
          <p:nvSpPr>
            <p:cNvPr id="152" name="rc152"/>
            <p:cNvSpPr/>
            <p:nvPr/>
          </p:nvSpPr>
          <p:spPr>
            <a:xfrm>
              <a:off x="3853827" y="5342503"/>
              <a:ext cx="106736" cy="84008"/>
            </a:xfrm>
            <a:prstGeom prst="rect">
              <a:avLst/>
            </a:prstGeom>
            <a:solidFill>
              <a:srgbClr val="2C7FB8">
                <a:alpha val="100000"/>
              </a:srgbClr>
            </a:solidFill>
          </p:spPr>
          <p:txBody>
            <a:bodyPr/>
            <a:lstStyle/>
            <a:p/>
          </p:txBody>
        </p:sp>
        <p:sp>
          <p:nvSpPr>
            <p:cNvPr id="153" name="rc153"/>
            <p:cNvSpPr/>
            <p:nvPr/>
          </p:nvSpPr>
          <p:spPr>
            <a:xfrm>
              <a:off x="3972423" y="5300499"/>
              <a:ext cx="106736" cy="126012"/>
            </a:xfrm>
            <a:prstGeom prst="rect">
              <a:avLst/>
            </a:prstGeom>
            <a:solidFill>
              <a:srgbClr val="2C7FB8">
                <a:alpha val="100000"/>
              </a:srgbClr>
            </a:solidFill>
          </p:spPr>
          <p:txBody>
            <a:bodyPr/>
            <a:lstStyle/>
            <a:p/>
          </p:txBody>
        </p:sp>
        <p:sp>
          <p:nvSpPr>
            <p:cNvPr id="154" name="rc154"/>
            <p:cNvSpPr/>
            <p:nvPr/>
          </p:nvSpPr>
          <p:spPr>
            <a:xfrm>
              <a:off x="4091019" y="5300499"/>
              <a:ext cx="106736" cy="126012"/>
            </a:xfrm>
            <a:prstGeom prst="rect">
              <a:avLst/>
            </a:prstGeom>
            <a:solidFill>
              <a:srgbClr val="2C7FB8">
                <a:alpha val="100000"/>
              </a:srgbClr>
            </a:solidFill>
          </p:spPr>
          <p:txBody>
            <a:bodyPr/>
            <a:lstStyle/>
            <a:p/>
          </p:txBody>
        </p:sp>
        <p:sp>
          <p:nvSpPr>
            <p:cNvPr id="155" name="rc155"/>
            <p:cNvSpPr/>
            <p:nvPr/>
          </p:nvSpPr>
          <p:spPr>
            <a:xfrm>
              <a:off x="4209615" y="5258495"/>
              <a:ext cx="106736" cy="168016"/>
            </a:xfrm>
            <a:prstGeom prst="rect">
              <a:avLst/>
            </a:prstGeom>
            <a:solidFill>
              <a:srgbClr val="2C7FB8">
                <a:alpha val="100000"/>
              </a:srgbClr>
            </a:solidFill>
          </p:spPr>
          <p:txBody>
            <a:bodyPr/>
            <a:lstStyle/>
            <a:p/>
          </p:txBody>
        </p:sp>
        <p:sp>
          <p:nvSpPr>
            <p:cNvPr id="156" name="rc156"/>
            <p:cNvSpPr/>
            <p:nvPr/>
          </p:nvSpPr>
          <p:spPr>
            <a:xfrm>
              <a:off x="4328211" y="5258495"/>
              <a:ext cx="106736" cy="168016"/>
            </a:xfrm>
            <a:prstGeom prst="rect">
              <a:avLst/>
            </a:prstGeom>
            <a:solidFill>
              <a:srgbClr val="2C7FB8">
                <a:alpha val="100000"/>
              </a:srgbClr>
            </a:solidFill>
          </p:spPr>
          <p:txBody>
            <a:bodyPr/>
            <a:lstStyle/>
            <a:p/>
          </p:txBody>
        </p:sp>
        <p:sp>
          <p:nvSpPr>
            <p:cNvPr id="157" name="rc157"/>
            <p:cNvSpPr/>
            <p:nvPr/>
          </p:nvSpPr>
          <p:spPr>
            <a:xfrm>
              <a:off x="4446807" y="5132482"/>
              <a:ext cx="106736" cy="294029"/>
            </a:xfrm>
            <a:prstGeom prst="rect">
              <a:avLst/>
            </a:prstGeom>
            <a:solidFill>
              <a:srgbClr val="2C7FB8">
                <a:alpha val="100000"/>
              </a:srgbClr>
            </a:solidFill>
          </p:spPr>
          <p:txBody>
            <a:bodyPr/>
            <a:lstStyle/>
            <a:p/>
          </p:txBody>
        </p:sp>
        <p:sp>
          <p:nvSpPr>
            <p:cNvPr id="158" name="rc158"/>
            <p:cNvSpPr/>
            <p:nvPr/>
          </p:nvSpPr>
          <p:spPr>
            <a:xfrm>
              <a:off x="4565404" y="5132482"/>
              <a:ext cx="106736" cy="294029"/>
            </a:xfrm>
            <a:prstGeom prst="rect">
              <a:avLst/>
            </a:prstGeom>
            <a:solidFill>
              <a:srgbClr val="2C7FB8">
                <a:alpha val="100000"/>
              </a:srgbClr>
            </a:solidFill>
          </p:spPr>
          <p:txBody>
            <a:bodyPr/>
            <a:lstStyle/>
            <a:p/>
          </p:txBody>
        </p:sp>
        <p:sp>
          <p:nvSpPr>
            <p:cNvPr id="159" name="rc159"/>
            <p:cNvSpPr/>
            <p:nvPr/>
          </p:nvSpPr>
          <p:spPr>
            <a:xfrm>
              <a:off x="4684000" y="5090478"/>
              <a:ext cx="106736" cy="336033"/>
            </a:xfrm>
            <a:prstGeom prst="rect">
              <a:avLst/>
            </a:prstGeom>
            <a:solidFill>
              <a:srgbClr val="2C7FB8">
                <a:alpha val="100000"/>
              </a:srgbClr>
            </a:solidFill>
          </p:spPr>
          <p:txBody>
            <a:bodyPr/>
            <a:lstStyle/>
            <a:p/>
          </p:txBody>
        </p:sp>
        <p:sp>
          <p:nvSpPr>
            <p:cNvPr id="160" name="rc160"/>
            <p:cNvSpPr/>
            <p:nvPr/>
          </p:nvSpPr>
          <p:spPr>
            <a:xfrm>
              <a:off x="4802596" y="5006469"/>
              <a:ext cx="106736" cy="420042"/>
            </a:xfrm>
            <a:prstGeom prst="rect">
              <a:avLst/>
            </a:prstGeom>
            <a:solidFill>
              <a:srgbClr val="2C7FB8">
                <a:alpha val="100000"/>
              </a:srgbClr>
            </a:solidFill>
          </p:spPr>
          <p:txBody>
            <a:bodyPr/>
            <a:lstStyle/>
            <a:p/>
          </p:txBody>
        </p:sp>
        <p:sp>
          <p:nvSpPr>
            <p:cNvPr id="161" name="rc161"/>
            <p:cNvSpPr/>
            <p:nvPr/>
          </p:nvSpPr>
          <p:spPr>
            <a:xfrm>
              <a:off x="4921192" y="4922461"/>
              <a:ext cx="106736" cy="504050"/>
            </a:xfrm>
            <a:prstGeom prst="rect">
              <a:avLst/>
            </a:prstGeom>
            <a:solidFill>
              <a:srgbClr val="2C7FB8">
                <a:alpha val="100000"/>
              </a:srgbClr>
            </a:solidFill>
          </p:spPr>
          <p:txBody>
            <a:bodyPr/>
            <a:lstStyle/>
            <a:p/>
          </p:txBody>
        </p:sp>
        <p:sp>
          <p:nvSpPr>
            <p:cNvPr id="162" name="rc162"/>
            <p:cNvSpPr/>
            <p:nvPr/>
          </p:nvSpPr>
          <p:spPr>
            <a:xfrm>
              <a:off x="5039788" y="4922461"/>
              <a:ext cx="106736" cy="504050"/>
            </a:xfrm>
            <a:prstGeom prst="rect">
              <a:avLst/>
            </a:prstGeom>
            <a:solidFill>
              <a:srgbClr val="2C7FB8">
                <a:alpha val="100000"/>
              </a:srgbClr>
            </a:solidFill>
          </p:spPr>
          <p:txBody>
            <a:bodyPr/>
            <a:lstStyle/>
            <a:p/>
          </p:txBody>
        </p:sp>
        <p:sp>
          <p:nvSpPr>
            <p:cNvPr id="163" name="rc163"/>
            <p:cNvSpPr/>
            <p:nvPr/>
          </p:nvSpPr>
          <p:spPr>
            <a:xfrm>
              <a:off x="5158384" y="4880457"/>
              <a:ext cx="106736" cy="546055"/>
            </a:xfrm>
            <a:prstGeom prst="rect">
              <a:avLst/>
            </a:prstGeom>
            <a:solidFill>
              <a:srgbClr val="2C7FB8">
                <a:alpha val="100000"/>
              </a:srgbClr>
            </a:solidFill>
          </p:spPr>
          <p:txBody>
            <a:bodyPr/>
            <a:lstStyle/>
            <a:p/>
          </p:txBody>
        </p:sp>
        <p:sp>
          <p:nvSpPr>
            <p:cNvPr id="164" name="rc164"/>
            <p:cNvSpPr/>
            <p:nvPr/>
          </p:nvSpPr>
          <p:spPr>
            <a:xfrm>
              <a:off x="5276980" y="4880457"/>
              <a:ext cx="106736" cy="546055"/>
            </a:xfrm>
            <a:prstGeom prst="rect">
              <a:avLst/>
            </a:prstGeom>
            <a:solidFill>
              <a:srgbClr val="2C7FB8">
                <a:alpha val="100000"/>
              </a:srgbClr>
            </a:solidFill>
          </p:spPr>
          <p:txBody>
            <a:bodyPr/>
            <a:lstStyle/>
            <a:p/>
          </p:txBody>
        </p:sp>
        <p:sp>
          <p:nvSpPr>
            <p:cNvPr id="165" name="rc165"/>
            <p:cNvSpPr/>
            <p:nvPr/>
          </p:nvSpPr>
          <p:spPr>
            <a:xfrm>
              <a:off x="5395577" y="4838452"/>
              <a:ext cx="106736" cy="588059"/>
            </a:xfrm>
            <a:prstGeom prst="rect">
              <a:avLst/>
            </a:prstGeom>
            <a:solidFill>
              <a:srgbClr val="2C7FB8">
                <a:alpha val="100000"/>
              </a:srgbClr>
            </a:solidFill>
          </p:spPr>
          <p:txBody>
            <a:bodyPr/>
            <a:lstStyle/>
            <a:p/>
          </p:txBody>
        </p:sp>
        <p:sp>
          <p:nvSpPr>
            <p:cNvPr id="166" name="rc166"/>
            <p:cNvSpPr/>
            <p:nvPr/>
          </p:nvSpPr>
          <p:spPr>
            <a:xfrm>
              <a:off x="5514173" y="4796448"/>
              <a:ext cx="106736" cy="630063"/>
            </a:xfrm>
            <a:prstGeom prst="rect">
              <a:avLst/>
            </a:prstGeom>
            <a:solidFill>
              <a:srgbClr val="2C7FB8">
                <a:alpha val="100000"/>
              </a:srgbClr>
            </a:solidFill>
          </p:spPr>
          <p:txBody>
            <a:bodyPr/>
            <a:lstStyle/>
            <a:p/>
          </p:txBody>
        </p:sp>
        <p:sp>
          <p:nvSpPr>
            <p:cNvPr id="167" name="rc167"/>
            <p:cNvSpPr/>
            <p:nvPr/>
          </p:nvSpPr>
          <p:spPr>
            <a:xfrm>
              <a:off x="5632769" y="4754444"/>
              <a:ext cx="106736" cy="672067"/>
            </a:xfrm>
            <a:prstGeom prst="rect">
              <a:avLst/>
            </a:prstGeom>
            <a:solidFill>
              <a:srgbClr val="2C7FB8">
                <a:alpha val="100000"/>
              </a:srgbClr>
            </a:solidFill>
          </p:spPr>
          <p:txBody>
            <a:bodyPr/>
            <a:lstStyle/>
            <a:p/>
          </p:txBody>
        </p:sp>
        <p:sp>
          <p:nvSpPr>
            <p:cNvPr id="168" name="rc168"/>
            <p:cNvSpPr/>
            <p:nvPr/>
          </p:nvSpPr>
          <p:spPr>
            <a:xfrm>
              <a:off x="5751365" y="4712440"/>
              <a:ext cx="106736" cy="714072"/>
            </a:xfrm>
            <a:prstGeom prst="rect">
              <a:avLst/>
            </a:prstGeom>
            <a:solidFill>
              <a:srgbClr val="2C7FB8">
                <a:alpha val="100000"/>
              </a:srgbClr>
            </a:solidFill>
          </p:spPr>
          <p:txBody>
            <a:bodyPr/>
            <a:lstStyle/>
            <a:p/>
          </p:txBody>
        </p:sp>
        <p:sp>
          <p:nvSpPr>
            <p:cNvPr id="169" name="pl169"/>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70" name="pl170"/>
            <p:cNvSpPr/>
            <p:nvPr/>
          </p:nvSpPr>
          <p:spPr>
            <a:xfrm>
              <a:off x="3551406" y="4368005"/>
              <a:ext cx="2253326" cy="1058507"/>
            </a:xfrm>
            <a:custGeom>
              <a:avLst/>
              <a:pathLst>
                <a:path w="2253326" h="1058507">
                  <a:moveTo>
                    <a:pt x="0" y="1058507"/>
                  </a:moveTo>
                  <a:lnTo>
                    <a:pt x="118596" y="1058507"/>
                  </a:lnTo>
                  <a:lnTo>
                    <a:pt x="237192" y="1039605"/>
                  </a:lnTo>
                  <a:lnTo>
                    <a:pt x="355788" y="1039605"/>
                  </a:lnTo>
                  <a:lnTo>
                    <a:pt x="474384" y="1020703"/>
                  </a:lnTo>
                  <a:lnTo>
                    <a:pt x="592980" y="1020703"/>
                  </a:lnTo>
                  <a:lnTo>
                    <a:pt x="711576" y="963997"/>
                  </a:lnTo>
                  <a:lnTo>
                    <a:pt x="830173" y="963997"/>
                  </a:lnTo>
                  <a:lnTo>
                    <a:pt x="948769" y="756076"/>
                  </a:lnTo>
                  <a:lnTo>
                    <a:pt x="1067365" y="737174"/>
                  </a:lnTo>
                  <a:lnTo>
                    <a:pt x="1185961" y="718272"/>
                  </a:lnTo>
                  <a:lnTo>
                    <a:pt x="1304557" y="661566"/>
                  </a:lnTo>
                  <a:lnTo>
                    <a:pt x="1423153" y="642664"/>
                  </a:lnTo>
                  <a:lnTo>
                    <a:pt x="1541750" y="623763"/>
                  </a:lnTo>
                  <a:lnTo>
                    <a:pt x="1660346" y="510351"/>
                  </a:lnTo>
                  <a:lnTo>
                    <a:pt x="1778942" y="472547"/>
                  </a:lnTo>
                  <a:lnTo>
                    <a:pt x="1897538" y="340234"/>
                  </a:lnTo>
                  <a:lnTo>
                    <a:pt x="2016134" y="226822"/>
                  </a:lnTo>
                  <a:lnTo>
                    <a:pt x="2134730" y="113411"/>
                  </a:lnTo>
                  <a:lnTo>
                    <a:pt x="2253326" y="0"/>
                  </a:lnTo>
                </a:path>
              </a:pathLst>
            </a:custGeom>
            <a:ln w="27101" cap="flat">
              <a:solidFill>
                <a:srgbClr val="000000">
                  <a:alpha val="80000"/>
                </a:srgbClr>
              </a:solidFill>
              <a:prstDash val="solid"/>
              <a:round/>
            </a:ln>
          </p:spPr>
          <p:txBody>
            <a:bodyPr/>
            <a:lstStyle/>
            <a:p/>
          </p:txBody>
        </p:sp>
        <p:sp>
          <p:nvSpPr>
            <p:cNvPr id="171" name="tx171"/>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N=27</a:t>
              </a:r>
            </a:p>
          </p:txBody>
        </p:sp>
        <p:sp>
          <p:nvSpPr>
            <p:cNvPr id="172" name="tx172"/>
            <p:cNvSpPr/>
            <p:nvPr/>
          </p:nvSpPr>
          <p:spPr>
            <a:xfrm rot="-5400000">
              <a:off x="5512540" y="484046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173" name="tx173"/>
            <p:cNvSpPr/>
            <p:nvPr/>
          </p:nvSpPr>
          <p:spPr>
            <a:xfrm rot="-5400000">
              <a:off x="5631136" y="479846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16</a:t>
              </a:r>
            </a:p>
          </p:txBody>
        </p:sp>
        <p:sp>
          <p:nvSpPr>
            <p:cNvPr id="174" name="tx174"/>
            <p:cNvSpPr/>
            <p:nvPr/>
          </p:nvSpPr>
          <p:spPr>
            <a:xfrm rot="-5400000">
              <a:off x="5749732" y="475645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75" name="tx175"/>
            <p:cNvSpPr/>
            <p:nvPr/>
          </p:nvSpPr>
          <p:spPr>
            <a:xfrm>
              <a:off x="3765556" y="529535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76" name="tx176"/>
            <p:cNvSpPr/>
            <p:nvPr/>
          </p:nvSpPr>
          <p:spPr>
            <a:xfrm>
              <a:off x="3884152" y="5253349"/>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177" name="tx177"/>
            <p:cNvSpPr/>
            <p:nvPr/>
          </p:nvSpPr>
          <p:spPr>
            <a:xfrm>
              <a:off x="4002748" y="52113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8" name="tx178"/>
            <p:cNvSpPr/>
            <p:nvPr/>
          </p:nvSpPr>
          <p:spPr>
            <a:xfrm>
              <a:off x="4121344" y="521134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79" name="tx179"/>
            <p:cNvSpPr/>
            <p:nvPr/>
          </p:nvSpPr>
          <p:spPr>
            <a:xfrm>
              <a:off x="4239940" y="5169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0" name="tx180"/>
            <p:cNvSpPr/>
            <p:nvPr/>
          </p:nvSpPr>
          <p:spPr>
            <a:xfrm>
              <a:off x="4358537" y="5169341"/>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181" name="tx181"/>
            <p:cNvSpPr/>
            <p:nvPr/>
          </p:nvSpPr>
          <p:spPr>
            <a:xfrm>
              <a:off x="4477133" y="504332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82" name="tx182"/>
            <p:cNvSpPr/>
            <p:nvPr/>
          </p:nvSpPr>
          <p:spPr>
            <a:xfrm>
              <a:off x="4595729" y="504332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183" name="tx183"/>
            <p:cNvSpPr/>
            <p:nvPr/>
          </p:nvSpPr>
          <p:spPr>
            <a:xfrm>
              <a:off x="4714325" y="5001324"/>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84" name="tx184"/>
            <p:cNvSpPr/>
            <p:nvPr/>
          </p:nvSpPr>
          <p:spPr>
            <a:xfrm>
              <a:off x="4809878" y="49173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85" name="tx185"/>
            <p:cNvSpPr/>
            <p:nvPr/>
          </p:nvSpPr>
          <p:spPr>
            <a:xfrm>
              <a:off x="4928475" y="483330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86" name="tx186"/>
            <p:cNvSpPr/>
            <p:nvPr/>
          </p:nvSpPr>
          <p:spPr>
            <a:xfrm>
              <a:off x="5047071" y="483330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187" name="tx187"/>
            <p:cNvSpPr/>
            <p:nvPr/>
          </p:nvSpPr>
          <p:spPr>
            <a:xfrm>
              <a:off x="5165667" y="479130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88" name="tx188"/>
            <p:cNvSpPr/>
            <p:nvPr/>
          </p:nvSpPr>
          <p:spPr>
            <a:xfrm>
              <a:off x="5284263" y="479130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189" name="tx189"/>
            <p:cNvSpPr/>
            <p:nvPr/>
          </p:nvSpPr>
          <p:spPr>
            <a:xfrm>
              <a:off x="5402859" y="474929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14</a:t>
              </a:r>
            </a:p>
          </p:txBody>
        </p:sp>
        <p:sp>
          <p:nvSpPr>
            <p:cNvPr id="190" name="tx190"/>
            <p:cNvSpPr/>
            <p:nvPr/>
          </p:nvSpPr>
          <p:spPr>
            <a:xfrm>
              <a:off x="5783044" y="425155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191" name="rc191"/>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92" name="pl192"/>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3" name="pl193"/>
            <p:cNvSpPr/>
            <p:nvPr/>
          </p:nvSpPr>
          <p:spPr>
            <a:xfrm>
              <a:off x="6045694" y="253885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4" name="pl194"/>
            <p:cNvSpPr/>
            <p:nvPr/>
          </p:nvSpPr>
          <p:spPr>
            <a:xfrm>
              <a:off x="6045694" y="2118815"/>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5" name="pl195"/>
            <p:cNvSpPr/>
            <p:nvPr/>
          </p:nvSpPr>
          <p:spPr>
            <a:xfrm>
              <a:off x="6045694" y="169877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6" name="pl196"/>
            <p:cNvSpPr/>
            <p:nvPr/>
          </p:nvSpPr>
          <p:spPr>
            <a:xfrm>
              <a:off x="6045694" y="127873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7" name="pl197"/>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7" name="rc207"/>
            <p:cNvSpPr/>
            <p:nvPr/>
          </p:nvSpPr>
          <p:spPr>
            <a:xfrm>
              <a:off x="6400889" y="2790882"/>
              <a:ext cx="106736" cy="168016"/>
            </a:xfrm>
            <a:prstGeom prst="rect">
              <a:avLst/>
            </a:prstGeom>
            <a:solidFill>
              <a:srgbClr val="2C7FB8">
                <a:alpha val="100000"/>
              </a:srgbClr>
            </a:solidFill>
          </p:spPr>
          <p:txBody>
            <a:bodyPr/>
            <a:lstStyle/>
            <a:p/>
          </p:txBody>
        </p:sp>
        <p:sp>
          <p:nvSpPr>
            <p:cNvPr id="208" name="rc208"/>
            <p:cNvSpPr/>
            <p:nvPr/>
          </p:nvSpPr>
          <p:spPr>
            <a:xfrm>
              <a:off x="6519485" y="2664870"/>
              <a:ext cx="106736" cy="294029"/>
            </a:xfrm>
            <a:prstGeom prst="rect">
              <a:avLst/>
            </a:prstGeom>
            <a:solidFill>
              <a:srgbClr val="2C7FB8">
                <a:alpha val="100000"/>
              </a:srgbClr>
            </a:solidFill>
          </p:spPr>
          <p:txBody>
            <a:bodyPr/>
            <a:lstStyle/>
            <a:p/>
          </p:txBody>
        </p:sp>
        <p:sp>
          <p:nvSpPr>
            <p:cNvPr id="209" name="rc209"/>
            <p:cNvSpPr/>
            <p:nvPr/>
          </p:nvSpPr>
          <p:spPr>
            <a:xfrm>
              <a:off x="6638082" y="2496853"/>
              <a:ext cx="106736" cy="462046"/>
            </a:xfrm>
            <a:prstGeom prst="rect">
              <a:avLst/>
            </a:prstGeom>
            <a:solidFill>
              <a:srgbClr val="2C7FB8">
                <a:alpha val="100000"/>
              </a:srgbClr>
            </a:solidFill>
          </p:spPr>
          <p:txBody>
            <a:bodyPr/>
            <a:lstStyle/>
            <a:p/>
          </p:txBody>
        </p:sp>
        <p:sp>
          <p:nvSpPr>
            <p:cNvPr id="210" name="rc210"/>
            <p:cNvSpPr/>
            <p:nvPr/>
          </p:nvSpPr>
          <p:spPr>
            <a:xfrm>
              <a:off x="6756678" y="2412844"/>
              <a:ext cx="106736" cy="546055"/>
            </a:xfrm>
            <a:prstGeom prst="rect">
              <a:avLst/>
            </a:prstGeom>
            <a:solidFill>
              <a:srgbClr val="2C7FB8">
                <a:alpha val="100000"/>
              </a:srgbClr>
            </a:solidFill>
          </p:spPr>
          <p:txBody>
            <a:bodyPr/>
            <a:lstStyle/>
            <a:p/>
          </p:txBody>
        </p:sp>
        <p:sp>
          <p:nvSpPr>
            <p:cNvPr id="211" name="rc211"/>
            <p:cNvSpPr/>
            <p:nvPr/>
          </p:nvSpPr>
          <p:spPr>
            <a:xfrm>
              <a:off x="6875274" y="2328836"/>
              <a:ext cx="106736" cy="630063"/>
            </a:xfrm>
            <a:prstGeom prst="rect">
              <a:avLst/>
            </a:prstGeom>
            <a:solidFill>
              <a:srgbClr val="2C7FB8">
                <a:alpha val="100000"/>
              </a:srgbClr>
            </a:solidFill>
          </p:spPr>
          <p:txBody>
            <a:bodyPr/>
            <a:lstStyle/>
            <a:p/>
          </p:txBody>
        </p:sp>
        <p:sp>
          <p:nvSpPr>
            <p:cNvPr id="212" name="rc212"/>
            <p:cNvSpPr/>
            <p:nvPr/>
          </p:nvSpPr>
          <p:spPr>
            <a:xfrm>
              <a:off x="6993870" y="2328836"/>
              <a:ext cx="106736" cy="630063"/>
            </a:xfrm>
            <a:prstGeom prst="rect">
              <a:avLst/>
            </a:prstGeom>
            <a:solidFill>
              <a:srgbClr val="2C7FB8">
                <a:alpha val="100000"/>
              </a:srgbClr>
            </a:solidFill>
          </p:spPr>
          <p:txBody>
            <a:bodyPr/>
            <a:lstStyle/>
            <a:p/>
          </p:txBody>
        </p:sp>
        <p:sp>
          <p:nvSpPr>
            <p:cNvPr id="213" name="rc213"/>
            <p:cNvSpPr/>
            <p:nvPr/>
          </p:nvSpPr>
          <p:spPr>
            <a:xfrm>
              <a:off x="7112466" y="2328836"/>
              <a:ext cx="106736" cy="630063"/>
            </a:xfrm>
            <a:prstGeom prst="rect">
              <a:avLst/>
            </a:prstGeom>
            <a:solidFill>
              <a:srgbClr val="2C7FB8">
                <a:alpha val="100000"/>
              </a:srgbClr>
            </a:solidFill>
          </p:spPr>
          <p:txBody>
            <a:bodyPr/>
            <a:lstStyle/>
            <a:p/>
          </p:txBody>
        </p:sp>
        <p:sp>
          <p:nvSpPr>
            <p:cNvPr id="214" name="rc214"/>
            <p:cNvSpPr/>
            <p:nvPr/>
          </p:nvSpPr>
          <p:spPr>
            <a:xfrm>
              <a:off x="7231062" y="2244827"/>
              <a:ext cx="106736" cy="714072"/>
            </a:xfrm>
            <a:prstGeom prst="rect">
              <a:avLst/>
            </a:prstGeom>
            <a:solidFill>
              <a:srgbClr val="2C7FB8">
                <a:alpha val="100000"/>
              </a:srgbClr>
            </a:solidFill>
          </p:spPr>
          <p:txBody>
            <a:bodyPr/>
            <a:lstStyle/>
            <a:p/>
          </p:txBody>
        </p:sp>
        <p:sp>
          <p:nvSpPr>
            <p:cNvPr id="215" name="rc215"/>
            <p:cNvSpPr/>
            <p:nvPr/>
          </p:nvSpPr>
          <p:spPr>
            <a:xfrm>
              <a:off x="7349659" y="2160819"/>
              <a:ext cx="106736" cy="798080"/>
            </a:xfrm>
            <a:prstGeom prst="rect">
              <a:avLst/>
            </a:prstGeom>
            <a:solidFill>
              <a:srgbClr val="2C7FB8">
                <a:alpha val="100000"/>
              </a:srgbClr>
            </a:solidFill>
          </p:spPr>
          <p:txBody>
            <a:bodyPr/>
            <a:lstStyle/>
            <a:p/>
          </p:txBody>
        </p:sp>
        <p:sp>
          <p:nvSpPr>
            <p:cNvPr id="216" name="rc216"/>
            <p:cNvSpPr/>
            <p:nvPr/>
          </p:nvSpPr>
          <p:spPr>
            <a:xfrm>
              <a:off x="7468255" y="2118815"/>
              <a:ext cx="106736" cy="840084"/>
            </a:xfrm>
            <a:prstGeom prst="rect">
              <a:avLst/>
            </a:prstGeom>
            <a:solidFill>
              <a:srgbClr val="2C7FB8">
                <a:alpha val="100000"/>
              </a:srgbClr>
            </a:solidFill>
          </p:spPr>
          <p:txBody>
            <a:bodyPr/>
            <a:lstStyle/>
            <a:p/>
          </p:txBody>
        </p:sp>
        <p:sp>
          <p:nvSpPr>
            <p:cNvPr id="217" name="rc217"/>
            <p:cNvSpPr/>
            <p:nvPr/>
          </p:nvSpPr>
          <p:spPr>
            <a:xfrm>
              <a:off x="7586851" y="2076810"/>
              <a:ext cx="106736" cy="882089"/>
            </a:xfrm>
            <a:prstGeom prst="rect">
              <a:avLst/>
            </a:prstGeom>
            <a:solidFill>
              <a:srgbClr val="2C7FB8">
                <a:alpha val="100000"/>
              </a:srgbClr>
            </a:solidFill>
          </p:spPr>
          <p:txBody>
            <a:bodyPr/>
            <a:lstStyle/>
            <a:p/>
          </p:txBody>
        </p:sp>
        <p:sp>
          <p:nvSpPr>
            <p:cNvPr id="218" name="rc218"/>
            <p:cNvSpPr/>
            <p:nvPr/>
          </p:nvSpPr>
          <p:spPr>
            <a:xfrm>
              <a:off x="7705447" y="2034806"/>
              <a:ext cx="106736" cy="924093"/>
            </a:xfrm>
            <a:prstGeom prst="rect">
              <a:avLst/>
            </a:prstGeom>
            <a:solidFill>
              <a:srgbClr val="2C7FB8">
                <a:alpha val="100000"/>
              </a:srgbClr>
            </a:solidFill>
          </p:spPr>
          <p:txBody>
            <a:bodyPr/>
            <a:lstStyle/>
            <a:p/>
          </p:txBody>
        </p:sp>
        <p:sp>
          <p:nvSpPr>
            <p:cNvPr id="219" name="rc219"/>
            <p:cNvSpPr/>
            <p:nvPr/>
          </p:nvSpPr>
          <p:spPr>
            <a:xfrm>
              <a:off x="7824043" y="2034806"/>
              <a:ext cx="106736" cy="924093"/>
            </a:xfrm>
            <a:prstGeom prst="rect">
              <a:avLst/>
            </a:prstGeom>
            <a:solidFill>
              <a:srgbClr val="2C7FB8">
                <a:alpha val="100000"/>
              </a:srgbClr>
            </a:solidFill>
          </p:spPr>
          <p:txBody>
            <a:bodyPr/>
            <a:lstStyle/>
            <a:p/>
          </p:txBody>
        </p:sp>
        <p:sp>
          <p:nvSpPr>
            <p:cNvPr id="220" name="rc220"/>
            <p:cNvSpPr/>
            <p:nvPr/>
          </p:nvSpPr>
          <p:spPr>
            <a:xfrm>
              <a:off x="7942639" y="1950798"/>
              <a:ext cx="106736" cy="1008101"/>
            </a:xfrm>
            <a:prstGeom prst="rect">
              <a:avLst/>
            </a:prstGeom>
            <a:solidFill>
              <a:srgbClr val="2C7FB8">
                <a:alpha val="100000"/>
              </a:srgbClr>
            </a:solidFill>
          </p:spPr>
          <p:txBody>
            <a:bodyPr/>
            <a:lstStyle/>
            <a:p/>
          </p:txBody>
        </p:sp>
        <p:sp>
          <p:nvSpPr>
            <p:cNvPr id="221" name="rc221"/>
            <p:cNvSpPr/>
            <p:nvPr/>
          </p:nvSpPr>
          <p:spPr>
            <a:xfrm>
              <a:off x="8061236" y="1950798"/>
              <a:ext cx="106736" cy="1008101"/>
            </a:xfrm>
            <a:prstGeom prst="rect">
              <a:avLst/>
            </a:prstGeom>
            <a:solidFill>
              <a:srgbClr val="2C7FB8">
                <a:alpha val="100000"/>
              </a:srgbClr>
            </a:solidFill>
          </p:spPr>
          <p:txBody>
            <a:bodyPr/>
            <a:lstStyle/>
            <a:p/>
          </p:txBody>
        </p:sp>
        <p:sp>
          <p:nvSpPr>
            <p:cNvPr id="222" name="rc222"/>
            <p:cNvSpPr/>
            <p:nvPr/>
          </p:nvSpPr>
          <p:spPr>
            <a:xfrm>
              <a:off x="8179832" y="1950798"/>
              <a:ext cx="106736" cy="1008101"/>
            </a:xfrm>
            <a:prstGeom prst="rect">
              <a:avLst/>
            </a:prstGeom>
            <a:solidFill>
              <a:srgbClr val="2C7FB8">
                <a:alpha val="100000"/>
              </a:srgbClr>
            </a:solidFill>
          </p:spPr>
          <p:txBody>
            <a:bodyPr/>
            <a:lstStyle/>
            <a:p/>
          </p:txBody>
        </p:sp>
        <p:sp>
          <p:nvSpPr>
            <p:cNvPr id="223" name="rc223"/>
            <p:cNvSpPr/>
            <p:nvPr/>
          </p:nvSpPr>
          <p:spPr>
            <a:xfrm>
              <a:off x="8298428" y="1950798"/>
              <a:ext cx="106736" cy="1008101"/>
            </a:xfrm>
            <a:prstGeom prst="rect">
              <a:avLst/>
            </a:prstGeom>
            <a:solidFill>
              <a:srgbClr val="2C7FB8">
                <a:alpha val="100000"/>
              </a:srgbClr>
            </a:solidFill>
          </p:spPr>
          <p:txBody>
            <a:bodyPr/>
            <a:lstStyle/>
            <a:p/>
          </p:txBody>
        </p:sp>
        <p:sp>
          <p:nvSpPr>
            <p:cNvPr id="224" name="rc224"/>
            <p:cNvSpPr/>
            <p:nvPr/>
          </p:nvSpPr>
          <p:spPr>
            <a:xfrm>
              <a:off x="8417024" y="1950798"/>
              <a:ext cx="106736" cy="1008101"/>
            </a:xfrm>
            <a:prstGeom prst="rect">
              <a:avLst/>
            </a:prstGeom>
            <a:solidFill>
              <a:srgbClr val="2C7FB8">
                <a:alpha val="100000"/>
              </a:srgbClr>
            </a:solidFill>
          </p:spPr>
          <p:txBody>
            <a:bodyPr/>
            <a:lstStyle/>
            <a:p/>
          </p:txBody>
        </p:sp>
        <p:sp>
          <p:nvSpPr>
            <p:cNvPr id="225" name="pl225"/>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26" name="pl226"/>
            <p:cNvSpPr/>
            <p:nvPr/>
          </p:nvSpPr>
          <p:spPr>
            <a:xfrm>
              <a:off x="6454258" y="1352237"/>
              <a:ext cx="2016134" cy="1247526"/>
            </a:xfrm>
            <a:custGeom>
              <a:avLst/>
              <a:pathLst>
                <a:path w="2016134" h="1247526">
                  <a:moveTo>
                    <a:pt x="0" y="1247526"/>
                  </a:moveTo>
                  <a:lnTo>
                    <a:pt x="118596" y="1058507"/>
                  </a:lnTo>
                  <a:lnTo>
                    <a:pt x="237192" y="680468"/>
                  </a:lnTo>
                  <a:lnTo>
                    <a:pt x="355788" y="604861"/>
                  </a:lnTo>
                  <a:lnTo>
                    <a:pt x="474384" y="510351"/>
                  </a:lnTo>
                  <a:lnTo>
                    <a:pt x="592980" y="491449"/>
                  </a:lnTo>
                  <a:lnTo>
                    <a:pt x="711576" y="472547"/>
                  </a:lnTo>
                  <a:lnTo>
                    <a:pt x="830173" y="453645"/>
                  </a:lnTo>
                  <a:lnTo>
                    <a:pt x="948769" y="415842"/>
                  </a:lnTo>
                  <a:lnTo>
                    <a:pt x="1067365" y="264626"/>
                  </a:lnTo>
                  <a:lnTo>
                    <a:pt x="1185961" y="132313"/>
                  </a:lnTo>
                  <a:lnTo>
                    <a:pt x="1304557" y="0"/>
                  </a:lnTo>
                  <a:lnTo>
                    <a:pt x="1423153" y="0"/>
                  </a:lnTo>
                  <a:lnTo>
                    <a:pt x="1541750" y="0"/>
                  </a:lnTo>
                  <a:lnTo>
                    <a:pt x="1660346" y="18901"/>
                  </a:lnTo>
                  <a:lnTo>
                    <a:pt x="1778942" y="18901"/>
                  </a:lnTo>
                  <a:lnTo>
                    <a:pt x="1897538" y="37803"/>
                  </a:lnTo>
                  <a:lnTo>
                    <a:pt x="2016134" y="56705"/>
                  </a:lnTo>
                </a:path>
              </a:pathLst>
            </a:custGeom>
            <a:ln w="27101" cap="flat">
              <a:solidFill>
                <a:srgbClr val="000000">
                  <a:alpha val="80000"/>
                </a:srgbClr>
              </a:solidFill>
              <a:prstDash val="solid"/>
              <a:round/>
            </a:ln>
          </p:spPr>
          <p:txBody>
            <a:bodyPr/>
            <a:lstStyle/>
            <a:p/>
          </p:txBody>
        </p:sp>
        <p:sp>
          <p:nvSpPr>
            <p:cNvPr id="227" name="tx227"/>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N=27</a:t>
              </a:r>
            </a:p>
          </p:txBody>
        </p:sp>
        <p:sp>
          <p:nvSpPr>
            <p:cNvPr id="228" name="tx228"/>
            <p:cNvSpPr/>
            <p:nvPr/>
          </p:nvSpPr>
          <p:spPr>
            <a:xfrm rot="-5400000">
              <a:off x="6873641" y="23728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29" name="tx229"/>
            <p:cNvSpPr/>
            <p:nvPr/>
          </p:nvSpPr>
          <p:spPr>
            <a:xfrm rot="-5400000">
              <a:off x="6992237" y="23728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30" name="tx230"/>
            <p:cNvSpPr/>
            <p:nvPr/>
          </p:nvSpPr>
          <p:spPr>
            <a:xfrm rot="-5400000">
              <a:off x="7110833" y="23728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15</a:t>
              </a:r>
            </a:p>
          </p:txBody>
        </p:sp>
        <p:sp>
          <p:nvSpPr>
            <p:cNvPr id="231" name="tx231"/>
            <p:cNvSpPr/>
            <p:nvPr/>
          </p:nvSpPr>
          <p:spPr>
            <a:xfrm rot="-5400000">
              <a:off x="7229430" y="228884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32" name="tx232"/>
            <p:cNvSpPr/>
            <p:nvPr/>
          </p:nvSpPr>
          <p:spPr>
            <a:xfrm rot="-5400000">
              <a:off x="7348026" y="22048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19</a:t>
              </a:r>
            </a:p>
          </p:txBody>
        </p:sp>
        <p:sp>
          <p:nvSpPr>
            <p:cNvPr id="233" name="tx233"/>
            <p:cNvSpPr/>
            <p:nvPr/>
          </p:nvSpPr>
          <p:spPr>
            <a:xfrm rot="-5400000">
              <a:off x="7466622" y="216283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34" name="tx234"/>
            <p:cNvSpPr/>
            <p:nvPr/>
          </p:nvSpPr>
          <p:spPr>
            <a:xfrm rot="-5400000">
              <a:off x="7585218" y="212083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235" name="tx235"/>
            <p:cNvSpPr/>
            <p:nvPr/>
          </p:nvSpPr>
          <p:spPr>
            <a:xfrm rot="-5400000">
              <a:off x="7703814" y="20788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36" name="tx236"/>
            <p:cNvSpPr/>
            <p:nvPr/>
          </p:nvSpPr>
          <p:spPr>
            <a:xfrm rot="-5400000">
              <a:off x="7822410" y="20788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37" name="tx237"/>
            <p:cNvSpPr/>
            <p:nvPr/>
          </p:nvSpPr>
          <p:spPr>
            <a:xfrm rot="-5400000">
              <a:off x="7941006" y="199481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238" name="tx238"/>
            <p:cNvSpPr/>
            <p:nvPr/>
          </p:nvSpPr>
          <p:spPr>
            <a:xfrm rot="-5400000">
              <a:off x="8059603" y="199481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239" name="tx239"/>
            <p:cNvSpPr/>
            <p:nvPr/>
          </p:nvSpPr>
          <p:spPr>
            <a:xfrm rot="-5400000">
              <a:off x="8178199" y="199481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240" name="tx240"/>
            <p:cNvSpPr/>
            <p:nvPr/>
          </p:nvSpPr>
          <p:spPr>
            <a:xfrm rot="-5400000">
              <a:off x="8296795" y="199481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241" name="tx241"/>
            <p:cNvSpPr/>
            <p:nvPr/>
          </p:nvSpPr>
          <p:spPr>
            <a:xfrm rot="-5400000">
              <a:off x="8415391" y="199481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242" name="tx242"/>
            <p:cNvSpPr/>
            <p:nvPr/>
          </p:nvSpPr>
          <p:spPr>
            <a:xfrm>
              <a:off x="6431215" y="270172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4</a:t>
              </a:r>
            </a:p>
          </p:txBody>
        </p:sp>
        <p:sp>
          <p:nvSpPr>
            <p:cNvPr id="243" name="tx243"/>
            <p:cNvSpPr/>
            <p:nvPr/>
          </p:nvSpPr>
          <p:spPr>
            <a:xfrm>
              <a:off x="6549811" y="2575716"/>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244" name="tx244"/>
            <p:cNvSpPr/>
            <p:nvPr/>
          </p:nvSpPr>
          <p:spPr>
            <a:xfrm>
              <a:off x="6648427" y="2407699"/>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245" name="tx245"/>
            <p:cNvSpPr/>
            <p:nvPr/>
          </p:nvSpPr>
          <p:spPr>
            <a:xfrm>
              <a:off x="6763960" y="2323690"/>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13</a:t>
              </a:r>
            </a:p>
          </p:txBody>
        </p:sp>
        <p:sp>
          <p:nvSpPr>
            <p:cNvPr id="246" name="tx246"/>
            <p:cNvSpPr/>
            <p:nvPr/>
          </p:nvSpPr>
          <p:spPr>
            <a:xfrm>
              <a:off x="8448703" y="129249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47" name="rc247"/>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48" name="pl248"/>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9" name="pl249"/>
            <p:cNvSpPr/>
            <p:nvPr/>
          </p:nvSpPr>
          <p:spPr>
            <a:xfrm>
              <a:off x="6045694" y="500646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50" name="pl250"/>
            <p:cNvSpPr/>
            <p:nvPr/>
          </p:nvSpPr>
          <p:spPr>
            <a:xfrm>
              <a:off x="6045694" y="458642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51" name="pl251"/>
            <p:cNvSpPr/>
            <p:nvPr/>
          </p:nvSpPr>
          <p:spPr>
            <a:xfrm>
              <a:off x="6045694" y="416638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52" name="pl252"/>
            <p:cNvSpPr/>
            <p:nvPr/>
          </p:nvSpPr>
          <p:spPr>
            <a:xfrm>
              <a:off x="6045694" y="374634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53" name="pl253"/>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2" name="pl262"/>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63" name="rc263"/>
            <p:cNvSpPr/>
            <p:nvPr/>
          </p:nvSpPr>
          <p:spPr>
            <a:xfrm>
              <a:off x="6163697" y="4586427"/>
              <a:ext cx="106736" cy="840084"/>
            </a:xfrm>
            <a:prstGeom prst="rect">
              <a:avLst/>
            </a:prstGeom>
            <a:solidFill>
              <a:srgbClr val="2C7FB8">
                <a:alpha val="100000"/>
              </a:srgbClr>
            </a:solidFill>
          </p:spPr>
          <p:txBody>
            <a:bodyPr/>
            <a:lstStyle/>
            <a:p/>
          </p:txBody>
        </p:sp>
        <p:sp>
          <p:nvSpPr>
            <p:cNvPr id="264" name="rc264"/>
            <p:cNvSpPr/>
            <p:nvPr/>
          </p:nvSpPr>
          <p:spPr>
            <a:xfrm>
              <a:off x="6282293" y="4502418"/>
              <a:ext cx="106736" cy="924093"/>
            </a:xfrm>
            <a:prstGeom prst="rect">
              <a:avLst/>
            </a:prstGeom>
            <a:solidFill>
              <a:srgbClr val="2C7FB8">
                <a:alpha val="100000"/>
              </a:srgbClr>
            </a:solidFill>
          </p:spPr>
          <p:txBody>
            <a:bodyPr/>
            <a:lstStyle/>
            <a:p/>
          </p:txBody>
        </p:sp>
        <p:sp>
          <p:nvSpPr>
            <p:cNvPr id="265" name="rc265"/>
            <p:cNvSpPr/>
            <p:nvPr/>
          </p:nvSpPr>
          <p:spPr>
            <a:xfrm>
              <a:off x="6400889" y="4502418"/>
              <a:ext cx="106736" cy="924093"/>
            </a:xfrm>
            <a:prstGeom prst="rect">
              <a:avLst/>
            </a:prstGeom>
            <a:solidFill>
              <a:srgbClr val="2C7FB8">
                <a:alpha val="100000"/>
              </a:srgbClr>
            </a:solidFill>
          </p:spPr>
          <p:txBody>
            <a:bodyPr/>
            <a:lstStyle/>
            <a:p/>
          </p:txBody>
        </p:sp>
        <p:sp>
          <p:nvSpPr>
            <p:cNvPr id="266" name="rc266"/>
            <p:cNvSpPr/>
            <p:nvPr/>
          </p:nvSpPr>
          <p:spPr>
            <a:xfrm>
              <a:off x="6519485" y="4502418"/>
              <a:ext cx="106736" cy="924093"/>
            </a:xfrm>
            <a:prstGeom prst="rect">
              <a:avLst/>
            </a:prstGeom>
            <a:solidFill>
              <a:srgbClr val="2C7FB8">
                <a:alpha val="100000"/>
              </a:srgbClr>
            </a:solidFill>
          </p:spPr>
          <p:txBody>
            <a:bodyPr/>
            <a:lstStyle/>
            <a:p/>
          </p:txBody>
        </p:sp>
        <p:sp>
          <p:nvSpPr>
            <p:cNvPr id="267" name="rc267"/>
            <p:cNvSpPr/>
            <p:nvPr/>
          </p:nvSpPr>
          <p:spPr>
            <a:xfrm>
              <a:off x="6638082" y="4460414"/>
              <a:ext cx="106736" cy="966097"/>
            </a:xfrm>
            <a:prstGeom prst="rect">
              <a:avLst/>
            </a:prstGeom>
            <a:solidFill>
              <a:srgbClr val="2C7FB8">
                <a:alpha val="100000"/>
              </a:srgbClr>
            </a:solidFill>
          </p:spPr>
          <p:txBody>
            <a:bodyPr/>
            <a:lstStyle/>
            <a:p/>
          </p:txBody>
        </p:sp>
        <p:sp>
          <p:nvSpPr>
            <p:cNvPr id="268" name="rc268"/>
            <p:cNvSpPr/>
            <p:nvPr/>
          </p:nvSpPr>
          <p:spPr>
            <a:xfrm>
              <a:off x="6756678" y="4460414"/>
              <a:ext cx="106736" cy="966097"/>
            </a:xfrm>
            <a:prstGeom prst="rect">
              <a:avLst/>
            </a:prstGeom>
            <a:solidFill>
              <a:srgbClr val="2C7FB8">
                <a:alpha val="100000"/>
              </a:srgbClr>
            </a:solidFill>
          </p:spPr>
          <p:txBody>
            <a:bodyPr/>
            <a:lstStyle/>
            <a:p/>
          </p:txBody>
        </p:sp>
        <p:sp>
          <p:nvSpPr>
            <p:cNvPr id="269" name="rc269"/>
            <p:cNvSpPr/>
            <p:nvPr/>
          </p:nvSpPr>
          <p:spPr>
            <a:xfrm>
              <a:off x="6875274" y="4418410"/>
              <a:ext cx="106736" cy="1008101"/>
            </a:xfrm>
            <a:prstGeom prst="rect">
              <a:avLst/>
            </a:prstGeom>
            <a:solidFill>
              <a:srgbClr val="2C7FB8">
                <a:alpha val="100000"/>
              </a:srgbClr>
            </a:solidFill>
          </p:spPr>
          <p:txBody>
            <a:bodyPr/>
            <a:lstStyle/>
            <a:p/>
          </p:txBody>
        </p:sp>
        <p:sp>
          <p:nvSpPr>
            <p:cNvPr id="270" name="rc270"/>
            <p:cNvSpPr/>
            <p:nvPr/>
          </p:nvSpPr>
          <p:spPr>
            <a:xfrm>
              <a:off x="6993870" y="4376406"/>
              <a:ext cx="106736" cy="1050106"/>
            </a:xfrm>
            <a:prstGeom prst="rect">
              <a:avLst/>
            </a:prstGeom>
            <a:solidFill>
              <a:srgbClr val="2C7FB8">
                <a:alpha val="100000"/>
              </a:srgbClr>
            </a:solidFill>
          </p:spPr>
          <p:txBody>
            <a:bodyPr/>
            <a:lstStyle/>
            <a:p/>
          </p:txBody>
        </p:sp>
        <p:sp>
          <p:nvSpPr>
            <p:cNvPr id="271" name="rc271"/>
            <p:cNvSpPr/>
            <p:nvPr/>
          </p:nvSpPr>
          <p:spPr>
            <a:xfrm>
              <a:off x="7112466" y="4334401"/>
              <a:ext cx="106736" cy="1092110"/>
            </a:xfrm>
            <a:prstGeom prst="rect">
              <a:avLst/>
            </a:prstGeom>
            <a:solidFill>
              <a:srgbClr val="2C7FB8">
                <a:alpha val="100000"/>
              </a:srgbClr>
            </a:solidFill>
          </p:spPr>
          <p:txBody>
            <a:bodyPr/>
            <a:lstStyle/>
            <a:p/>
          </p:txBody>
        </p:sp>
        <p:sp>
          <p:nvSpPr>
            <p:cNvPr id="272" name="rc272"/>
            <p:cNvSpPr/>
            <p:nvPr/>
          </p:nvSpPr>
          <p:spPr>
            <a:xfrm>
              <a:off x="7231062" y="4334401"/>
              <a:ext cx="106736" cy="1092110"/>
            </a:xfrm>
            <a:prstGeom prst="rect">
              <a:avLst/>
            </a:prstGeom>
            <a:solidFill>
              <a:srgbClr val="2C7FB8">
                <a:alpha val="100000"/>
              </a:srgbClr>
            </a:solidFill>
          </p:spPr>
          <p:txBody>
            <a:bodyPr/>
            <a:lstStyle/>
            <a:p/>
          </p:txBody>
        </p:sp>
        <p:sp>
          <p:nvSpPr>
            <p:cNvPr id="273" name="rc273"/>
            <p:cNvSpPr/>
            <p:nvPr/>
          </p:nvSpPr>
          <p:spPr>
            <a:xfrm>
              <a:off x="7349659" y="4292397"/>
              <a:ext cx="106736" cy="1134114"/>
            </a:xfrm>
            <a:prstGeom prst="rect">
              <a:avLst/>
            </a:prstGeom>
            <a:solidFill>
              <a:srgbClr val="2C7FB8">
                <a:alpha val="100000"/>
              </a:srgbClr>
            </a:solidFill>
          </p:spPr>
          <p:txBody>
            <a:bodyPr/>
            <a:lstStyle/>
            <a:p/>
          </p:txBody>
        </p:sp>
        <p:sp>
          <p:nvSpPr>
            <p:cNvPr id="274" name="rc274"/>
            <p:cNvSpPr/>
            <p:nvPr/>
          </p:nvSpPr>
          <p:spPr>
            <a:xfrm>
              <a:off x="7468255" y="4292397"/>
              <a:ext cx="106736" cy="1134114"/>
            </a:xfrm>
            <a:prstGeom prst="rect">
              <a:avLst/>
            </a:prstGeom>
            <a:solidFill>
              <a:srgbClr val="2C7FB8">
                <a:alpha val="100000"/>
              </a:srgbClr>
            </a:solidFill>
          </p:spPr>
          <p:txBody>
            <a:bodyPr/>
            <a:lstStyle/>
            <a:p/>
          </p:txBody>
        </p:sp>
        <p:sp>
          <p:nvSpPr>
            <p:cNvPr id="275" name="rc275"/>
            <p:cNvSpPr/>
            <p:nvPr/>
          </p:nvSpPr>
          <p:spPr>
            <a:xfrm>
              <a:off x="7586851" y="4292397"/>
              <a:ext cx="106736" cy="1134114"/>
            </a:xfrm>
            <a:prstGeom prst="rect">
              <a:avLst/>
            </a:prstGeom>
            <a:solidFill>
              <a:srgbClr val="2C7FB8">
                <a:alpha val="100000"/>
              </a:srgbClr>
            </a:solidFill>
          </p:spPr>
          <p:txBody>
            <a:bodyPr/>
            <a:lstStyle/>
            <a:p/>
          </p:txBody>
        </p:sp>
        <p:sp>
          <p:nvSpPr>
            <p:cNvPr id="276" name="rc276"/>
            <p:cNvSpPr/>
            <p:nvPr/>
          </p:nvSpPr>
          <p:spPr>
            <a:xfrm>
              <a:off x="7705447" y="4292397"/>
              <a:ext cx="106736" cy="1134114"/>
            </a:xfrm>
            <a:prstGeom prst="rect">
              <a:avLst/>
            </a:prstGeom>
            <a:solidFill>
              <a:srgbClr val="2C7FB8">
                <a:alpha val="100000"/>
              </a:srgbClr>
            </a:solidFill>
          </p:spPr>
          <p:txBody>
            <a:bodyPr/>
            <a:lstStyle/>
            <a:p/>
          </p:txBody>
        </p:sp>
        <p:sp>
          <p:nvSpPr>
            <p:cNvPr id="277" name="rc277"/>
            <p:cNvSpPr/>
            <p:nvPr/>
          </p:nvSpPr>
          <p:spPr>
            <a:xfrm>
              <a:off x="7824043" y="4292397"/>
              <a:ext cx="106736" cy="1134114"/>
            </a:xfrm>
            <a:prstGeom prst="rect">
              <a:avLst/>
            </a:prstGeom>
            <a:solidFill>
              <a:srgbClr val="2C7FB8">
                <a:alpha val="100000"/>
              </a:srgbClr>
            </a:solidFill>
          </p:spPr>
          <p:txBody>
            <a:bodyPr/>
            <a:lstStyle/>
            <a:p/>
          </p:txBody>
        </p:sp>
        <p:sp>
          <p:nvSpPr>
            <p:cNvPr id="278" name="rc278"/>
            <p:cNvSpPr/>
            <p:nvPr/>
          </p:nvSpPr>
          <p:spPr>
            <a:xfrm>
              <a:off x="7942639" y="4292397"/>
              <a:ext cx="106736" cy="1134114"/>
            </a:xfrm>
            <a:prstGeom prst="rect">
              <a:avLst/>
            </a:prstGeom>
            <a:solidFill>
              <a:srgbClr val="2C7FB8">
                <a:alpha val="100000"/>
              </a:srgbClr>
            </a:solidFill>
          </p:spPr>
          <p:txBody>
            <a:bodyPr/>
            <a:lstStyle/>
            <a:p/>
          </p:txBody>
        </p:sp>
        <p:sp>
          <p:nvSpPr>
            <p:cNvPr id="279" name="rc279"/>
            <p:cNvSpPr/>
            <p:nvPr/>
          </p:nvSpPr>
          <p:spPr>
            <a:xfrm>
              <a:off x="8061236" y="4292397"/>
              <a:ext cx="106736" cy="1134114"/>
            </a:xfrm>
            <a:prstGeom prst="rect">
              <a:avLst/>
            </a:prstGeom>
            <a:solidFill>
              <a:srgbClr val="2C7FB8">
                <a:alpha val="100000"/>
              </a:srgbClr>
            </a:solidFill>
          </p:spPr>
          <p:txBody>
            <a:bodyPr/>
            <a:lstStyle/>
            <a:p/>
          </p:txBody>
        </p:sp>
        <p:sp>
          <p:nvSpPr>
            <p:cNvPr id="280" name="rc280"/>
            <p:cNvSpPr/>
            <p:nvPr/>
          </p:nvSpPr>
          <p:spPr>
            <a:xfrm>
              <a:off x="8179832" y="4292397"/>
              <a:ext cx="106736" cy="1134114"/>
            </a:xfrm>
            <a:prstGeom prst="rect">
              <a:avLst/>
            </a:prstGeom>
            <a:solidFill>
              <a:srgbClr val="2C7FB8">
                <a:alpha val="100000"/>
              </a:srgbClr>
            </a:solidFill>
          </p:spPr>
          <p:txBody>
            <a:bodyPr/>
            <a:lstStyle/>
            <a:p/>
          </p:txBody>
        </p:sp>
        <p:sp>
          <p:nvSpPr>
            <p:cNvPr id="281" name="rc281"/>
            <p:cNvSpPr/>
            <p:nvPr/>
          </p:nvSpPr>
          <p:spPr>
            <a:xfrm>
              <a:off x="8298428" y="4292397"/>
              <a:ext cx="106736" cy="1134114"/>
            </a:xfrm>
            <a:prstGeom prst="rect">
              <a:avLst/>
            </a:prstGeom>
            <a:solidFill>
              <a:srgbClr val="2C7FB8">
                <a:alpha val="100000"/>
              </a:srgbClr>
            </a:solidFill>
          </p:spPr>
          <p:txBody>
            <a:bodyPr/>
            <a:lstStyle/>
            <a:p/>
          </p:txBody>
        </p:sp>
        <p:sp>
          <p:nvSpPr>
            <p:cNvPr id="282" name="rc282"/>
            <p:cNvSpPr/>
            <p:nvPr/>
          </p:nvSpPr>
          <p:spPr>
            <a:xfrm>
              <a:off x="8417024" y="4292397"/>
              <a:ext cx="106736" cy="1134114"/>
            </a:xfrm>
            <a:prstGeom prst="rect">
              <a:avLst/>
            </a:prstGeom>
            <a:solidFill>
              <a:srgbClr val="2C7FB8">
                <a:alpha val="100000"/>
              </a:srgbClr>
            </a:solidFill>
          </p:spPr>
          <p:txBody>
            <a:bodyPr/>
            <a:lstStyle/>
            <a:p/>
          </p:txBody>
        </p:sp>
        <p:sp>
          <p:nvSpPr>
            <p:cNvPr id="283" name="pl283"/>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84" name="pl284"/>
            <p:cNvSpPr/>
            <p:nvPr/>
          </p:nvSpPr>
          <p:spPr>
            <a:xfrm>
              <a:off x="6217065" y="3725340"/>
              <a:ext cx="2253326" cy="548155"/>
            </a:xfrm>
            <a:custGeom>
              <a:avLst/>
              <a:pathLst>
                <a:path w="2253326" h="548155">
                  <a:moveTo>
                    <a:pt x="0" y="548155"/>
                  </a:moveTo>
                  <a:lnTo>
                    <a:pt x="118596" y="510351"/>
                  </a:lnTo>
                  <a:lnTo>
                    <a:pt x="237192" y="529253"/>
                  </a:lnTo>
                  <a:lnTo>
                    <a:pt x="355788" y="529253"/>
                  </a:lnTo>
                  <a:lnTo>
                    <a:pt x="474384" y="340234"/>
                  </a:lnTo>
                  <a:lnTo>
                    <a:pt x="592980" y="321332"/>
                  </a:lnTo>
                  <a:lnTo>
                    <a:pt x="711576" y="302430"/>
                  </a:lnTo>
                  <a:lnTo>
                    <a:pt x="830173" y="94509"/>
                  </a:lnTo>
                  <a:lnTo>
                    <a:pt x="948769" y="56705"/>
                  </a:lnTo>
                  <a:lnTo>
                    <a:pt x="1067365" y="56705"/>
                  </a:lnTo>
                  <a:lnTo>
                    <a:pt x="1185961" y="37803"/>
                  </a:lnTo>
                  <a:lnTo>
                    <a:pt x="1304557" y="37803"/>
                  </a:lnTo>
                  <a:lnTo>
                    <a:pt x="1423153" y="18901"/>
                  </a:lnTo>
                  <a:lnTo>
                    <a:pt x="1541750" y="0"/>
                  </a:lnTo>
                  <a:lnTo>
                    <a:pt x="1660346" y="18901"/>
                  </a:lnTo>
                  <a:lnTo>
                    <a:pt x="1778942" y="18901"/>
                  </a:lnTo>
                  <a:lnTo>
                    <a:pt x="1897538" y="18901"/>
                  </a:lnTo>
                  <a:lnTo>
                    <a:pt x="2016134" y="56705"/>
                  </a:lnTo>
                  <a:lnTo>
                    <a:pt x="2134730" y="37803"/>
                  </a:lnTo>
                  <a:lnTo>
                    <a:pt x="2253326" y="37803"/>
                  </a:lnTo>
                </a:path>
              </a:pathLst>
            </a:custGeom>
            <a:ln w="27101" cap="flat">
              <a:solidFill>
                <a:srgbClr val="000000">
                  <a:alpha val="80000"/>
                </a:srgbClr>
              </a:solidFill>
              <a:prstDash val="solid"/>
              <a:round/>
            </a:ln>
          </p:spPr>
          <p:txBody>
            <a:bodyPr/>
            <a:lstStyle/>
            <a:p/>
          </p:txBody>
        </p:sp>
        <p:sp>
          <p:nvSpPr>
            <p:cNvPr id="285" name="tx285"/>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N=27</a:t>
              </a:r>
            </a:p>
          </p:txBody>
        </p:sp>
        <p:sp>
          <p:nvSpPr>
            <p:cNvPr id="286" name="tx286"/>
            <p:cNvSpPr/>
            <p:nvPr/>
          </p:nvSpPr>
          <p:spPr>
            <a:xfrm rot="-5400000">
              <a:off x="6162064" y="463044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287" name="tx287"/>
            <p:cNvSpPr/>
            <p:nvPr/>
          </p:nvSpPr>
          <p:spPr>
            <a:xfrm rot="-5400000">
              <a:off x="6280660" y="4546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88" name="tx288"/>
            <p:cNvSpPr/>
            <p:nvPr/>
          </p:nvSpPr>
          <p:spPr>
            <a:xfrm rot="-5400000">
              <a:off x="6399256" y="4546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89" name="tx289"/>
            <p:cNvSpPr/>
            <p:nvPr/>
          </p:nvSpPr>
          <p:spPr>
            <a:xfrm rot="-5400000">
              <a:off x="6517853" y="45464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290" name="tx290"/>
            <p:cNvSpPr/>
            <p:nvPr/>
          </p:nvSpPr>
          <p:spPr>
            <a:xfrm rot="-5400000">
              <a:off x="6636449" y="4504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91" name="tx291"/>
            <p:cNvSpPr/>
            <p:nvPr/>
          </p:nvSpPr>
          <p:spPr>
            <a:xfrm rot="-5400000">
              <a:off x="6755045" y="4504433"/>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92" name="tx292"/>
            <p:cNvSpPr/>
            <p:nvPr/>
          </p:nvSpPr>
          <p:spPr>
            <a:xfrm rot="-5400000">
              <a:off x="6873641" y="446242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24</a:t>
              </a:r>
            </a:p>
          </p:txBody>
        </p:sp>
        <p:sp>
          <p:nvSpPr>
            <p:cNvPr id="293" name="tx293"/>
            <p:cNvSpPr/>
            <p:nvPr/>
          </p:nvSpPr>
          <p:spPr>
            <a:xfrm rot="-5400000">
              <a:off x="6992237" y="44204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94" name="tx294"/>
            <p:cNvSpPr/>
            <p:nvPr/>
          </p:nvSpPr>
          <p:spPr>
            <a:xfrm rot="-5400000">
              <a:off x="7110833" y="43784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295" name="tx295"/>
            <p:cNvSpPr/>
            <p:nvPr/>
          </p:nvSpPr>
          <p:spPr>
            <a:xfrm rot="-5400000">
              <a:off x="7229430" y="4378421"/>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296" name="tx296"/>
            <p:cNvSpPr/>
            <p:nvPr/>
          </p:nvSpPr>
          <p:spPr>
            <a:xfrm rot="-5400000">
              <a:off x="734802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297" name="tx297"/>
            <p:cNvSpPr/>
            <p:nvPr/>
          </p:nvSpPr>
          <p:spPr>
            <a:xfrm rot="-5400000">
              <a:off x="7466622"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298" name="tx298"/>
            <p:cNvSpPr/>
            <p:nvPr/>
          </p:nvSpPr>
          <p:spPr>
            <a:xfrm rot="-5400000">
              <a:off x="7585218"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299" name="tx299"/>
            <p:cNvSpPr/>
            <p:nvPr/>
          </p:nvSpPr>
          <p:spPr>
            <a:xfrm rot="-5400000">
              <a:off x="7703814"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0" name="tx300"/>
            <p:cNvSpPr/>
            <p:nvPr/>
          </p:nvSpPr>
          <p:spPr>
            <a:xfrm rot="-5400000">
              <a:off x="7822410"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1" name="tx301"/>
            <p:cNvSpPr/>
            <p:nvPr/>
          </p:nvSpPr>
          <p:spPr>
            <a:xfrm rot="-5400000">
              <a:off x="7941006"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2" name="tx302"/>
            <p:cNvSpPr/>
            <p:nvPr/>
          </p:nvSpPr>
          <p:spPr>
            <a:xfrm rot="-5400000">
              <a:off x="8059603"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3" name="tx303"/>
            <p:cNvSpPr/>
            <p:nvPr/>
          </p:nvSpPr>
          <p:spPr>
            <a:xfrm rot="-5400000">
              <a:off x="8178199"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4" name="tx304"/>
            <p:cNvSpPr/>
            <p:nvPr/>
          </p:nvSpPr>
          <p:spPr>
            <a:xfrm rot="-5400000">
              <a:off x="8296795"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5" name="tx305"/>
            <p:cNvSpPr/>
            <p:nvPr/>
          </p:nvSpPr>
          <p:spPr>
            <a:xfrm rot="-5400000">
              <a:off x="8415391" y="433641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306" name="tx306"/>
            <p:cNvSpPr/>
            <p:nvPr/>
          </p:nvSpPr>
          <p:spPr>
            <a:xfrm>
              <a:off x="8448703" y="364669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7" name="rc307"/>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308" name="rc308"/>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10" name="rc310"/>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12" name="rc312"/>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14" name="rc314"/>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6" name="rc316"/>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7" name="tx317"/>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8" name="rc318"/>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9" name="tx319"/>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20" name="pl320"/>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21" name="pl321"/>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pl327"/>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8" name="pl328"/>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9" name="pl329"/>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0" name="pl330"/>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1" name="tx331"/>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32" name="tx332"/>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33" name="tx333"/>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4" name="tx334"/>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5" name="tx335"/>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6" name="tx336"/>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7" name="tx337"/>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8" name="tx338"/>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9" name="tx339"/>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40" name="tx340"/>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41" name="pl341"/>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42" name="pl342"/>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2" name="tx352"/>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53" name="tx353"/>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54" name="tx354"/>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55" name="tx355"/>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6" name="tx356"/>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7" name="tx357"/>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8" name="tx358"/>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9" name="tx359"/>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60" name="tx360"/>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61" name="tx361"/>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62" name="pl362"/>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63" name="pl363"/>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pl369"/>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tx373"/>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74" name="tx374"/>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75" name="tx375"/>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76" name="tx376"/>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77" name="tx377"/>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8" name="tx378"/>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9" name="tx379"/>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80" name="tx380"/>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81" name="tx381"/>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82" name="tx382"/>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83" name="tx383"/>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4" name="tx384"/>
            <p:cNvSpPr/>
            <p:nvPr/>
          </p:nvSpPr>
          <p:spPr>
            <a:xfrm>
              <a:off x="508182" y="249885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85" name="tx385"/>
            <p:cNvSpPr/>
            <p:nvPr/>
          </p:nvSpPr>
          <p:spPr>
            <a:xfrm>
              <a:off x="508182" y="20788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6" name="tx386"/>
            <p:cNvSpPr/>
            <p:nvPr/>
          </p:nvSpPr>
          <p:spPr>
            <a:xfrm>
              <a:off x="508182" y="165876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87" name="tx387"/>
            <p:cNvSpPr/>
            <p:nvPr/>
          </p:nvSpPr>
          <p:spPr>
            <a:xfrm>
              <a:off x="508182" y="123872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88" name="tx388"/>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9" name="tx389"/>
            <p:cNvSpPr/>
            <p:nvPr/>
          </p:nvSpPr>
          <p:spPr>
            <a:xfrm>
              <a:off x="508182" y="496646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390" name="tx390"/>
            <p:cNvSpPr/>
            <p:nvPr/>
          </p:nvSpPr>
          <p:spPr>
            <a:xfrm>
              <a:off x="508182" y="454642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91" name="tx391"/>
            <p:cNvSpPr/>
            <p:nvPr/>
          </p:nvSpPr>
          <p:spPr>
            <a:xfrm>
              <a:off x="508182" y="41263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392" name="tx392"/>
            <p:cNvSpPr/>
            <p:nvPr/>
          </p:nvSpPr>
          <p:spPr>
            <a:xfrm>
              <a:off x="508182" y="370633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93" name="tx393"/>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4" name="tx394"/>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5" name="tx395"/>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6" name="tx396"/>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7" name="tx397"/>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8" name="tx398"/>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9" name="tx399"/>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400" name="tx400"/>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401" name="tx401"/>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402" name="tx402"/>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403" name="tx403"/>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404" name="tx404"/>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05" name="rc405"/>
            <p:cNvSpPr/>
            <p:nvPr/>
          </p:nvSpPr>
          <p:spPr>
            <a:xfrm>
              <a:off x="3743125" y="6243826"/>
              <a:ext cx="201456" cy="201456"/>
            </a:xfrm>
            <a:prstGeom prst="rect">
              <a:avLst/>
            </a:prstGeom>
            <a:solidFill>
              <a:srgbClr val="2C7FB8">
                <a:alpha val="100000"/>
              </a:srgbClr>
            </a:solidFill>
          </p:spPr>
          <p:txBody>
            <a:bodyPr/>
            <a:lstStyle/>
            <a:p/>
          </p:txBody>
        </p:sp>
        <p:sp>
          <p:nvSpPr>
            <p:cNvPr id="406" name="tx406"/>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407" name="pl407"/>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8" name="tx408"/>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9" name="tx409"/>
            <p:cNvSpPr/>
            <p:nvPr/>
          </p:nvSpPr>
          <p:spPr>
            <a:xfrm>
              <a:off x="714376" y="435349"/>
              <a:ext cx="73130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European Union, 2006-2025</a:t>
              </a:r>
            </a:p>
          </p:txBody>
        </p:sp>
        <p:sp>
          <p:nvSpPr>
            <p:cNvPr id="410" name="tx410"/>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2970028"/>
              <a:ext cx="3818273" cy="982080"/>
            </a:xfrm>
            <a:custGeom>
              <a:avLst/>
              <a:pathLst>
                <a:path w="3818273" h="982080">
                  <a:moveTo>
                    <a:pt x="0" y="982080"/>
                  </a:moveTo>
                  <a:lnTo>
                    <a:pt x="254551" y="925961"/>
                  </a:lnTo>
                  <a:lnTo>
                    <a:pt x="509103" y="813723"/>
                  </a:lnTo>
                  <a:lnTo>
                    <a:pt x="763654" y="757605"/>
                  </a:lnTo>
                  <a:lnTo>
                    <a:pt x="1018206" y="729545"/>
                  </a:lnTo>
                  <a:lnTo>
                    <a:pt x="1272757" y="589248"/>
                  </a:lnTo>
                  <a:lnTo>
                    <a:pt x="1527309" y="561188"/>
                  </a:lnTo>
                  <a:lnTo>
                    <a:pt x="1781861" y="533129"/>
                  </a:lnTo>
                  <a:lnTo>
                    <a:pt x="2036412" y="448951"/>
                  </a:lnTo>
                  <a:lnTo>
                    <a:pt x="2290964" y="364772"/>
                  </a:lnTo>
                  <a:lnTo>
                    <a:pt x="2545515" y="364772"/>
                  </a:lnTo>
                  <a:lnTo>
                    <a:pt x="2800067" y="308653"/>
                  </a:lnTo>
                  <a:lnTo>
                    <a:pt x="3054619" y="224475"/>
                  </a:lnTo>
                  <a:lnTo>
                    <a:pt x="3309170" y="112237"/>
                  </a:lnTo>
                  <a:lnTo>
                    <a:pt x="3563722" y="56118"/>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250623"/>
              <a:ext cx="3818273" cy="982080"/>
            </a:xfrm>
            <a:custGeom>
              <a:avLst/>
              <a:pathLst>
                <a:path w="3818273" h="982080">
                  <a:moveTo>
                    <a:pt x="0" y="982080"/>
                  </a:moveTo>
                  <a:lnTo>
                    <a:pt x="254551" y="785664"/>
                  </a:lnTo>
                  <a:lnTo>
                    <a:pt x="509103" y="645367"/>
                  </a:lnTo>
                  <a:lnTo>
                    <a:pt x="763654" y="645367"/>
                  </a:lnTo>
                  <a:lnTo>
                    <a:pt x="1018206" y="645367"/>
                  </a:lnTo>
                  <a:lnTo>
                    <a:pt x="1272757" y="533129"/>
                  </a:lnTo>
                  <a:lnTo>
                    <a:pt x="1527309" y="477010"/>
                  </a:lnTo>
                  <a:lnTo>
                    <a:pt x="1781861" y="420891"/>
                  </a:lnTo>
                  <a:lnTo>
                    <a:pt x="2036412" y="448951"/>
                  </a:lnTo>
                  <a:lnTo>
                    <a:pt x="2290964" y="308653"/>
                  </a:lnTo>
                  <a:lnTo>
                    <a:pt x="2545515" y="336713"/>
                  </a:lnTo>
                  <a:lnTo>
                    <a:pt x="2800067" y="280594"/>
                  </a:lnTo>
                  <a:lnTo>
                    <a:pt x="3054619" y="168356"/>
                  </a:lnTo>
                  <a:lnTo>
                    <a:pt x="3309170" y="112237"/>
                  </a:lnTo>
                  <a:lnTo>
                    <a:pt x="3563722" y="0"/>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3927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38711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37589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37028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36747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35344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35063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34783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339415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33099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33099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325385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31696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305744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00132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29452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2078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0114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38711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38711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38711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37589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37028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3646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36747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35344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35625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35063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339415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333803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22579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22579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30375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20</a:t>
              </a:r>
            </a:p>
          </p:txBody>
        </p:sp>
        <p:sp>
          <p:nvSpPr>
            <p:cNvPr id="67" name="tx67"/>
            <p:cNvSpPr/>
            <p:nvPr/>
          </p:nvSpPr>
          <p:spPr>
            <a:xfrm>
              <a:off x="1419184" y="396703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32</a:t>
              </a:r>
            </a:p>
          </p:txBody>
        </p:sp>
        <p:sp>
          <p:nvSpPr>
            <p:cNvPr id="68" name="tx68"/>
            <p:cNvSpPr/>
            <p:nvPr/>
          </p:nvSpPr>
          <p:spPr>
            <a:xfrm>
              <a:off x="1928287" y="396703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32</a:t>
              </a:r>
            </a:p>
          </p:txBody>
        </p:sp>
        <p:sp>
          <p:nvSpPr>
            <p:cNvPr id="69" name="tx69"/>
            <p:cNvSpPr/>
            <p:nvPr/>
          </p:nvSpPr>
          <p:spPr>
            <a:xfrm>
              <a:off x="2437390" y="379868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38</a:t>
              </a:r>
            </a:p>
          </p:txBody>
        </p:sp>
        <p:sp>
          <p:nvSpPr>
            <p:cNvPr id="70" name="tx70"/>
            <p:cNvSpPr/>
            <p:nvPr/>
          </p:nvSpPr>
          <p:spPr>
            <a:xfrm>
              <a:off x="2946494" y="377062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39</a:t>
              </a:r>
            </a:p>
          </p:txBody>
        </p:sp>
        <p:sp>
          <p:nvSpPr>
            <p:cNvPr id="71" name="tx71"/>
            <p:cNvSpPr/>
            <p:nvPr/>
          </p:nvSpPr>
          <p:spPr>
            <a:xfrm>
              <a:off x="3455597" y="365838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43</a:t>
              </a:r>
            </a:p>
          </p:txBody>
        </p:sp>
        <p:sp>
          <p:nvSpPr>
            <p:cNvPr id="72" name="tx72"/>
            <p:cNvSpPr/>
            <p:nvPr/>
          </p:nvSpPr>
          <p:spPr>
            <a:xfrm>
              <a:off x="3964700" y="349002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49</a:t>
              </a:r>
            </a:p>
          </p:txBody>
        </p:sp>
        <p:sp>
          <p:nvSpPr>
            <p:cNvPr id="73" name="tx73"/>
            <p:cNvSpPr/>
            <p:nvPr/>
          </p:nvSpPr>
          <p:spPr>
            <a:xfrm>
              <a:off x="4473803" y="332167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55</a:t>
              </a:r>
            </a:p>
          </p:txBody>
        </p:sp>
        <p:sp>
          <p:nvSpPr>
            <p:cNvPr id="74" name="tx74"/>
            <p:cNvSpPr/>
            <p:nvPr/>
          </p:nvSpPr>
          <p:spPr>
            <a:xfrm>
              <a:off x="4728355" y="332167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55</a:t>
              </a:r>
            </a:p>
          </p:txBody>
        </p:sp>
        <p:sp>
          <p:nvSpPr>
            <p:cNvPr id="75" name="tx75"/>
            <p:cNvSpPr/>
            <p:nvPr/>
          </p:nvSpPr>
          <p:spPr>
            <a:xfrm>
              <a:off x="910081" y="378159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30</a:t>
              </a:r>
            </a:p>
          </p:txBody>
        </p:sp>
        <p:sp>
          <p:nvSpPr>
            <p:cNvPr id="76" name="tx76"/>
            <p:cNvSpPr/>
            <p:nvPr/>
          </p:nvSpPr>
          <p:spPr>
            <a:xfrm>
              <a:off x="1419184" y="361323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36</a:t>
              </a:r>
            </a:p>
          </p:txBody>
        </p:sp>
        <p:sp>
          <p:nvSpPr>
            <p:cNvPr id="77" name="tx77"/>
            <p:cNvSpPr/>
            <p:nvPr/>
          </p:nvSpPr>
          <p:spPr>
            <a:xfrm>
              <a:off x="1928287" y="352905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39</a:t>
              </a:r>
            </a:p>
          </p:txBody>
        </p:sp>
        <p:sp>
          <p:nvSpPr>
            <p:cNvPr id="78" name="tx78"/>
            <p:cNvSpPr/>
            <p:nvPr/>
          </p:nvSpPr>
          <p:spPr>
            <a:xfrm>
              <a:off x="2437390" y="336070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45</a:t>
              </a:r>
            </a:p>
          </p:txBody>
        </p:sp>
        <p:sp>
          <p:nvSpPr>
            <p:cNvPr id="79" name="tx79"/>
            <p:cNvSpPr/>
            <p:nvPr/>
          </p:nvSpPr>
          <p:spPr>
            <a:xfrm>
              <a:off x="2946494" y="324846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49</a:t>
              </a:r>
            </a:p>
          </p:txBody>
        </p:sp>
        <p:sp>
          <p:nvSpPr>
            <p:cNvPr id="80" name="tx80"/>
            <p:cNvSpPr/>
            <p:nvPr/>
          </p:nvSpPr>
          <p:spPr>
            <a:xfrm>
              <a:off x="3455597" y="316428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52</a:t>
              </a:r>
            </a:p>
          </p:txBody>
        </p:sp>
        <p:sp>
          <p:nvSpPr>
            <p:cNvPr id="81" name="tx81"/>
            <p:cNvSpPr/>
            <p:nvPr/>
          </p:nvSpPr>
          <p:spPr>
            <a:xfrm>
              <a:off x="3964700" y="302398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57</a:t>
              </a:r>
            </a:p>
          </p:txBody>
        </p:sp>
        <p:sp>
          <p:nvSpPr>
            <p:cNvPr id="82" name="tx82"/>
            <p:cNvSpPr/>
            <p:nvPr/>
          </p:nvSpPr>
          <p:spPr>
            <a:xfrm>
              <a:off x="4473803" y="285563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63</a:t>
              </a:r>
            </a:p>
          </p:txBody>
        </p:sp>
        <p:sp>
          <p:nvSpPr>
            <p:cNvPr id="83" name="tx83"/>
            <p:cNvSpPr/>
            <p:nvPr/>
          </p:nvSpPr>
          <p:spPr>
            <a:xfrm>
              <a:off x="4728355" y="279951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65</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3334801"/>
              <a:ext cx="3818273" cy="1459091"/>
            </a:xfrm>
            <a:custGeom>
              <a:avLst/>
              <a:pathLst>
                <a:path w="3818273" h="1459091">
                  <a:moveTo>
                    <a:pt x="0" y="1459091"/>
                  </a:moveTo>
                  <a:lnTo>
                    <a:pt x="254551" y="1459091"/>
                  </a:lnTo>
                  <a:lnTo>
                    <a:pt x="509103" y="1459091"/>
                  </a:lnTo>
                  <a:lnTo>
                    <a:pt x="763654" y="1459091"/>
                  </a:lnTo>
                  <a:lnTo>
                    <a:pt x="1018206" y="1459091"/>
                  </a:lnTo>
                  <a:lnTo>
                    <a:pt x="1272757" y="1431031"/>
                  </a:lnTo>
                  <a:lnTo>
                    <a:pt x="1527309" y="1431031"/>
                  </a:lnTo>
                  <a:lnTo>
                    <a:pt x="1781861" y="1431031"/>
                  </a:lnTo>
                  <a:lnTo>
                    <a:pt x="2036412" y="1234615"/>
                  </a:lnTo>
                  <a:lnTo>
                    <a:pt x="2290964" y="1094318"/>
                  </a:lnTo>
                  <a:lnTo>
                    <a:pt x="2545515" y="869842"/>
                  </a:lnTo>
                  <a:lnTo>
                    <a:pt x="2800067" y="757605"/>
                  </a:lnTo>
                  <a:lnTo>
                    <a:pt x="3054619" y="645367"/>
                  </a:lnTo>
                  <a:lnTo>
                    <a:pt x="3309170" y="224475"/>
                  </a:lnTo>
                  <a:lnTo>
                    <a:pt x="3563722" y="84178"/>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3559277"/>
              <a:ext cx="3818273" cy="1234615"/>
            </a:xfrm>
            <a:custGeom>
              <a:avLst/>
              <a:pathLst>
                <a:path w="3818273" h="1234615">
                  <a:moveTo>
                    <a:pt x="0" y="1234615"/>
                  </a:moveTo>
                  <a:lnTo>
                    <a:pt x="254551" y="1234615"/>
                  </a:lnTo>
                  <a:lnTo>
                    <a:pt x="509103" y="1234615"/>
                  </a:lnTo>
                  <a:lnTo>
                    <a:pt x="763654" y="1234615"/>
                  </a:lnTo>
                  <a:lnTo>
                    <a:pt x="1018206" y="1234615"/>
                  </a:lnTo>
                  <a:lnTo>
                    <a:pt x="1272757" y="1234615"/>
                  </a:lnTo>
                  <a:lnTo>
                    <a:pt x="1527309" y="1206556"/>
                  </a:lnTo>
                  <a:lnTo>
                    <a:pt x="1781861" y="1206556"/>
                  </a:lnTo>
                  <a:lnTo>
                    <a:pt x="2036412" y="1038199"/>
                  </a:lnTo>
                  <a:lnTo>
                    <a:pt x="2290964" y="1010140"/>
                  </a:lnTo>
                  <a:lnTo>
                    <a:pt x="2545515" y="897902"/>
                  </a:lnTo>
                  <a:lnTo>
                    <a:pt x="2800067" y="701486"/>
                  </a:lnTo>
                  <a:lnTo>
                    <a:pt x="3054619" y="589248"/>
                  </a:lnTo>
                  <a:lnTo>
                    <a:pt x="3309170" y="336713"/>
                  </a:lnTo>
                  <a:lnTo>
                    <a:pt x="3563722" y="56118"/>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5445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40429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179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0675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39553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35344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339415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33099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5726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5445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432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2359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12369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38711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35905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35344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2" name="tx152"/>
            <p:cNvSpPr/>
            <p:nvPr/>
          </p:nvSpPr>
          <p:spPr>
            <a:xfrm>
              <a:off x="7139818" y="466852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153" name="tx153"/>
            <p:cNvSpPr/>
            <p:nvPr/>
          </p:nvSpPr>
          <p:spPr>
            <a:xfrm>
              <a:off x="7648922" y="452822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12</a:t>
              </a:r>
            </a:p>
          </p:txBody>
        </p:sp>
        <p:sp>
          <p:nvSpPr>
            <p:cNvPr id="154" name="tx154"/>
            <p:cNvSpPr/>
            <p:nvPr/>
          </p:nvSpPr>
          <p:spPr>
            <a:xfrm>
              <a:off x="8158025" y="421957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23</a:t>
              </a:r>
            </a:p>
          </p:txBody>
        </p:sp>
        <p:sp>
          <p:nvSpPr>
            <p:cNvPr id="155" name="tx155"/>
            <p:cNvSpPr/>
            <p:nvPr/>
          </p:nvSpPr>
          <p:spPr>
            <a:xfrm>
              <a:off x="8667128" y="368644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42</a:t>
              </a:r>
            </a:p>
          </p:txBody>
        </p:sp>
        <p:sp>
          <p:nvSpPr>
            <p:cNvPr id="156" name="tx156"/>
            <p:cNvSpPr/>
            <p:nvPr/>
          </p:nvSpPr>
          <p:spPr>
            <a:xfrm>
              <a:off x="8921680" y="363032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44</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1" name="tx161"/>
            <p:cNvSpPr/>
            <p:nvPr/>
          </p:nvSpPr>
          <p:spPr>
            <a:xfrm>
              <a:off x="7139818" y="439890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8</a:t>
              </a:r>
            </a:p>
          </p:txBody>
        </p:sp>
        <p:sp>
          <p:nvSpPr>
            <p:cNvPr id="162" name="tx162"/>
            <p:cNvSpPr/>
            <p:nvPr/>
          </p:nvSpPr>
          <p:spPr>
            <a:xfrm>
              <a:off x="7648922" y="403412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21</a:t>
              </a:r>
            </a:p>
          </p:txBody>
        </p:sp>
        <p:sp>
          <p:nvSpPr>
            <p:cNvPr id="163" name="tx163"/>
            <p:cNvSpPr/>
            <p:nvPr/>
          </p:nvSpPr>
          <p:spPr>
            <a:xfrm>
              <a:off x="8158025" y="380965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29</a:t>
              </a:r>
            </a:p>
          </p:txBody>
        </p:sp>
        <p:sp>
          <p:nvSpPr>
            <p:cNvPr id="164" name="tx164"/>
            <p:cNvSpPr/>
            <p:nvPr/>
          </p:nvSpPr>
          <p:spPr>
            <a:xfrm>
              <a:off x="8667128" y="324846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49</a:t>
              </a:r>
            </a:p>
          </p:txBody>
        </p:sp>
        <p:sp>
          <p:nvSpPr>
            <p:cNvPr id="165" name="tx165"/>
            <p:cNvSpPr/>
            <p:nvPr/>
          </p:nvSpPr>
          <p:spPr>
            <a:xfrm>
              <a:off x="8921680" y="316428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52</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477857"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(14)</a:t>
              </a:r>
            </a:p>
          </p:txBody>
        </p:sp>
        <p:sp>
          <p:nvSpPr>
            <p:cNvPr id="171" name="tx171"/>
            <p:cNvSpPr/>
            <p:nvPr/>
          </p:nvSpPr>
          <p:spPr>
            <a:xfrm rot="-2700000">
              <a:off x="740448" y="546714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(14)</a:t>
              </a:r>
            </a:p>
          </p:txBody>
        </p:sp>
        <p:sp>
          <p:nvSpPr>
            <p:cNvPr id="172" name="tx172"/>
            <p:cNvSpPr/>
            <p:nvPr/>
          </p:nvSpPr>
          <p:spPr>
            <a:xfrm rot="-2700000">
              <a:off x="986960"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(15)</a:t>
              </a:r>
            </a:p>
          </p:txBody>
        </p:sp>
        <p:sp>
          <p:nvSpPr>
            <p:cNvPr id="173" name="tx173"/>
            <p:cNvSpPr/>
            <p:nvPr/>
          </p:nvSpPr>
          <p:spPr>
            <a:xfrm rot="-2700000">
              <a:off x="1241512"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(17)</a:t>
              </a:r>
            </a:p>
          </p:txBody>
        </p:sp>
        <p:sp>
          <p:nvSpPr>
            <p:cNvPr id="174" name="tx174"/>
            <p:cNvSpPr/>
            <p:nvPr/>
          </p:nvSpPr>
          <p:spPr>
            <a:xfrm rot="-2700000">
              <a:off x="1496063"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(19)</a:t>
              </a:r>
            </a:p>
          </p:txBody>
        </p:sp>
        <p:sp>
          <p:nvSpPr>
            <p:cNvPr id="175" name="tx175"/>
            <p:cNvSpPr/>
            <p:nvPr/>
          </p:nvSpPr>
          <p:spPr>
            <a:xfrm rot="-2700000">
              <a:off x="1750615"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(19)</a:t>
              </a:r>
            </a:p>
          </p:txBody>
        </p:sp>
        <p:sp>
          <p:nvSpPr>
            <p:cNvPr id="176" name="tx176"/>
            <p:cNvSpPr/>
            <p:nvPr/>
          </p:nvSpPr>
          <p:spPr>
            <a:xfrm rot="-2700000">
              <a:off x="2005167"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(22)</a:t>
              </a:r>
            </a:p>
          </p:txBody>
        </p:sp>
        <p:sp>
          <p:nvSpPr>
            <p:cNvPr id="177" name="tx177"/>
            <p:cNvSpPr/>
            <p:nvPr/>
          </p:nvSpPr>
          <p:spPr>
            <a:xfrm rot="-2700000">
              <a:off x="225971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(23)</a:t>
              </a:r>
            </a:p>
          </p:txBody>
        </p:sp>
        <p:sp>
          <p:nvSpPr>
            <p:cNvPr id="178" name="tx178"/>
            <p:cNvSpPr/>
            <p:nvPr/>
          </p:nvSpPr>
          <p:spPr>
            <a:xfrm rot="-2700000">
              <a:off x="2514270"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(24)</a:t>
              </a:r>
            </a:p>
          </p:txBody>
        </p:sp>
        <p:sp>
          <p:nvSpPr>
            <p:cNvPr id="179" name="tx179"/>
            <p:cNvSpPr/>
            <p:nvPr/>
          </p:nvSpPr>
          <p:spPr>
            <a:xfrm rot="-2700000">
              <a:off x="276882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(24)</a:t>
              </a:r>
            </a:p>
          </p:txBody>
        </p:sp>
        <p:sp>
          <p:nvSpPr>
            <p:cNvPr id="180" name="tx180"/>
            <p:cNvSpPr/>
            <p:nvPr/>
          </p:nvSpPr>
          <p:spPr>
            <a:xfrm rot="-2700000">
              <a:off x="3023373"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(24)</a:t>
              </a:r>
            </a:p>
          </p:txBody>
        </p:sp>
        <p:sp>
          <p:nvSpPr>
            <p:cNvPr id="181" name="tx181"/>
            <p:cNvSpPr/>
            <p:nvPr/>
          </p:nvSpPr>
          <p:spPr>
            <a:xfrm rot="-2700000">
              <a:off x="3277924"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(25)</a:t>
              </a:r>
            </a:p>
          </p:txBody>
        </p:sp>
        <p:sp>
          <p:nvSpPr>
            <p:cNvPr id="182" name="tx182"/>
            <p:cNvSpPr/>
            <p:nvPr/>
          </p:nvSpPr>
          <p:spPr>
            <a:xfrm rot="-2700000">
              <a:off x="3532476"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(25)</a:t>
              </a:r>
            </a:p>
          </p:txBody>
        </p:sp>
        <p:sp>
          <p:nvSpPr>
            <p:cNvPr id="183" name="tx183"/>
            <p:cNvSpPr/>
            <p:nvPr/>
          </p:nvSpPr>
          <p:spPr>
            <a:xfrm rot="-2700000">
              <a:off x="378702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(28)</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(28)</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(28)</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(1)</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(1)</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(2)</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(2)</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(4)</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(7)</a:t>
              </a:r>
            </a:p>
          </p:txBody>
        </p:sp>
        <p:sp>
          <p:nvSpPr>
            <p:cNvPr id="196" name="tx196"/>
            <p:cNvSpPr/>
            <p:nvPr/>
          </p:nvSpPr>
          <p:spPr>
            <a:xfrm rot="-2700000">
              <a:off x="721669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(12)</a:t>
              </a:r>
            </a:p>
          </p:txBody>
        </p:sp>
        <p:sp>
          <p:nvSpPr>
            <p:cNvPr id="197" name="tx197"/>
            <p:cNvSpPr/>
            <p:nvPr/>
          </p:nvSpPr>
          <p:spPr>
            <a:xfrm rot="-2700000">
              <a:off x="747124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(15)</a:t>
              </a:r>
            </a:p>
          </p:txBody>
        </p:sp>
        <p:sp>
          <p:nvSpPr>
            <p:cNvPr id="198" name="tx198"/>
            <p:cNvSpPr/>
            <p:nvPr/>
          </p:nvSpPr>
          <p:spPr>
            <a:xfrm rot="-2700000">
              <a:off x="772580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(19)</a:t>
              </a:r>
            </a:p>
          </p:txBody>
        </p:sp>
        <p:sp>
          <p:nvSpPr>
            <p:cNvPr id="199" name="tx199"/>
            <p:cNvSpPr/>
            <p:nvPr/>
          </p:nvSpPr>
          <p:spPr>
            <a:xfrm rot="-2700000">
              <a:off x="7980353"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(24)</a:t>
              </a:r>
            </a:p>
          </p:txBody>
        </p:sp>
        <p:sp>
          <p:nvSpPr>
            <p:cNvPr id="200" name="tx200"/>
            <p:cNvSpPr/>
            <p:nvPr/>
          </p:nvSpPr>
          <p:spPr>
            <a:xfrm rot="-2700000">
              <a:off x="8234904"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(26)</a:t>
              </a:r>
            </a:p>
          </p:txBody>
        </p:sp>
        <p:sp>
          <p:nvSpPr>
            <p:cNvPr id="201" name="tx201"/>
            <p:cNvSpPr/>
            <p:nvPr/>
          </p:nvSpPr>
          <p:spPr>
            <a:xfrm rot="-2700000">
              <a:off x="8489456"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(27)</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838971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European Union,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65% and last dose (HPVc) coverage remained the same at 55%.
HPV1 coverage among boys increased to 52% and HPVc coverage increased to 44%.
HPV vaccine was available in 28* (out of 27) countries for girls and 27 for boys. Countries that have not introduced are included in aggregates with coverage of 0%.
Increasing coverage relies on reaching more girls and boys in existing programmes and introducing HPV vaccine in countries that have not yet introduced it.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remained the same at 55% and coverage among boys increased to 44%</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3496339" y="4714563"/>
              <a:ext cx="435786" cy="152214"/>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 name="rc5"/>
            <p:cNvSpPr/>
            <p:nvPr/>
          </p:nvSpPr>
          <p:spPr>
            <a:xfrm>
              <a:off x="3932126" y="4714563"/>
              <a:ext cx="435786" cy="152214"/>
            </a:xfrm>
            <a:prstGeom prst="rect">
              <a:avLst/>
            </a:prstGeom>
            <a:solidFill>
              <a:srgbClr val="E5351B">
                <a:alpha val="100000"/>
              </a:srgbClr>
            </a:solidFill>
            <a:ln w="2710" cap="flat">
              <a:solidFill>
                <a:srgbClr val="FFFFFF">
                  <a:alpha val="100000"/>
                </a:srgbClr>
              </a:solidFill>
              <a:prstDash val="solid"/>
              <a:miter/>
            </a:ln>
          </p:spPr>
          <p:txBody>
            <a:bodyPr/>
            <a:lstStyle/>
            <a:p/>
          </p:txBody>
        </p:sp>
        <p:sp>
          <p:nvSpPr>
            <p:cNvPr id="6" name="rc6"/>
            <p:cNvSpPr/>
            <p:nvPr/>
          </p:nvSpPr>
          <p:spPr>
            <a:xfrm>
              <a:off x="4367913" y="4714563"/>
              <a:ext cx="435786" cy="152214"/>
            </a:xfrm>
            <a:prstGeom prst="rect">
              <a:avLst/>
            </a:prstGeom>
            <a:solidFill>
              <a:srgbClr val="F37021">
                <a:alpha val="100000"/>
              </a:srgbClr>
            </a:solidFill>
            <a:ln w="2710" cap="flat">
              <a:solidFill>
                <a:srgbClr val="FFFFFF">
                  <a:alpha val="100000"/>
                </a:srgbClr>
              </a:solidFill>
              <a:prstDash val="solid"/>
              <a:miter/>
            </a:ln>
          </p:spPr>
          <p:txBody>
            <a:bodyPr/>
            <a:lstStyle/>
            <a:p/>
          </p:txBody>
        </p:sp>
        <p:sp>
          <p:nvSpPr>
            <p:cNvPr id="7" name="rc7"/>
            <p:cNvSpPr/>
            <p:nvPr/>
          </p:nvSpPr>
          <p:spPr>
            <a:xfrm>
              <a:off x="4803699" y="4714563"/>
              <a:ext cx="435786" cy="152214"/>
            </a:xfrm>
            <a:prstGeom prst="rect">
              <a:avLst/>
            </a:prstGeom>
            <a:solidFill>
              <a:srgbClr val="F26B21">
                <a:alpha val="100000"/>
              </a:srgbClr>
            </a:solidFill>
            <a:ln w="2710" cap="flat">
              <a:solidFill>
                <a:srgbClr val="FFFFFF">
                  <a:alpha val="100000"/>
                </a:srgbClr>
              </a:solidFill>
              <a:prstDash val="solid"/>
              <a:miter/>
            </a:ln>
          </p:spPr>
          <p:txBody>
            <a:bodyPr/>
            <a:lstStyle/>
            <a:p/>
          </p:txBody>
        </p:sp>
        <p:sp>
          <p:nvSpPr>
            <p:cNvPr id="8" name="rc8"/>
            <p:cNvSpPr/>
            <p:nvPr/>
          </p:nvSpPr>
          <p:spPr>
            <a:xfrm>
              <a:off x="5239486" y="4714563"/>
              <a:ext cx="435786" cy="152214"/>
            </a:xfrm>
            <a:prstGeom prst="rect">
              <a:avLst/>
            </a:prstGeom>
            <a:solidFill>
              <a:srgbClr val="F37021">
                <a:alpha val="100000"/>
              </a:srgbClr>
            </a:solidFill>
            <a:ln w="2710" cap="flat">
              <a:solidFill>
                <a:srgbClr val="FFFFFF">
                  <a:alpha val="100000"/>
                </a:srgbClr>
              </a:solidFill>
              <a:prstDash val="solid"/>
              <a:miter/>
            </a:ln>
          </p:spPr>
          <p:txBody>
            <a:bodyPr/>
            <a:lstStyle/>
            <a:p/>
          </p:txBody>
        </p:sp>
        <p:sp>
          <p:nvSpPr>
            <p:cNvPr id="9" name="rc9"/>
            <p:cNvSpPr/>
            <p:nvPr/>
          </p:nvSpPr>
          <p:spPr>
            <a:xfrm>
              <a:off x="5675273" y="4714563"/>
              <a:ext cx="435786" cy="152214"/>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10" name="rc10"/>
            <p:cNvSpPr/>
            <p:nvPr/>
          </p:nvSpPr>
          <p:spPr>
            <a:xfrm>
              <a:off x="6111060" y="4714563"/>
              <a:ext cx="435786" cy="152214"/>
            </a:xfrm>
            <a:prstGeom prst="rect">
              <a:avLst/>
            </a:prstGeom>
            <a:solidFill>
              <a:srgbClr val="F16821">
                <a:alpha val="100000"/>
              </a:srgbClr>
            </a:solidFill>
            <a:ln w="2710" cap="flat">
              <a:solidFill>
                <a:srgbClr val="FFFFFF">
                  <a:alpha val="100000"/>
                </a:srgbClr>
              </a:solidFill>
              <a:prstDash val="solid"/>
              <a:miter/>
            </a:ln>
          </p:spPr>
          <p:txBody>
            <a:bodyPr/>
            <a:lstStyle/>
            <a:p/>
          </p:txBody>
        </p:sp>
        <p:sp>
          <p:nvSpPr>
            <p:cNvPr id="11" name="rc11"/>
            <p:cNvSpPr/>
            <p:nvPr/>
          </p:nvSpPr>
          <p:spPr>
            <a:xfrm>
              <a:off x="6546847" y="4714563"/>
              <a:ext cx="435786" cy="152214"/>
            </a:xfrm>
            <a:prstGeom prst="rect">
              <a:avLst/>
            </a:prstGeom>
            <a:solidFill>
              <a:srgbClr val="ED561E">
                <a:alpha val="100000"/>
              </a:srgbClr>
            </a:solidFill>
            <a:ln w="2710" cap="flat">
              <a:solidFill>
                <a:srgbClr val="FFFFFF">
                  <a:alpha val="100000"/>
                </a:srgbClr>
              </a:solidFill>
              <a:prstDash val="solid"/>
              <a:miter/>
            </a:ln>
          </p:spPr>
          <p:txBody>
            <a:bodyPr/>
            <a:lstStyle/>
            <a:p/>
          </p:txBody>
        </p:sp>
        <p:sp>
          <p:nvSpPr>
            <p:cNvPr id="12" name="rc12"/>
            <p:cNvSpPr/>
            <p:nvPr/>
          </p:nvSpPr>
          <p:spPr>
            <a:xfrm>
              <a:off x="6982634" y="4714563"/>
              <a:ext cx="435786" cy="152214"/>
            </a:xfrm>
            <a:prstGeom prst="rect">
              <a:avLst/>
            </a:prstGeom>
            <a:solidFill>
              <a:srgbClr val="EB4F1E">
                <a:alpha val="100000"/>
              </a:srgbClr>
            </a:solidFill>
            <a:ln w="2710" cap="flat">
              <a:solidFill>
                <a:srgbClr val="FFFFFF">
                  <a:alpha val="100000"/>
                </a:srgbClr>
              </a:solidFill>
              <a:prstDash val="solid"/>
              <a:miter/>
            </a:ln>
          </p:spPr>
          <p:txBody>
            <a:bodyPr/>
            <a:lstStyle/>
            <a:p/>
          </p:txBody>
        </p:sp>
        <p:sp>
          <p:nvSpPr>
            <p:cNvPr id="13" name="rc13"/>
            <p:cNvSpPr/>
            <p:nvPr/>
          </p:nvSpPr>
          <p:spPr>
            <a:xfrm>
              <a:off x="7418420" y="4714563"/>
              <a:ext cx="435786" cy="152214"/>
            </a:xfrm>
            <a:prstGeom prst="rect">
              <a:avLst/>
            </a:prstGeom>
            <a:solidFill>
              <a:srgbClr val="EC531E">
                <a:alpha val="100000"/>
              </a:srgbClr>
            </a:solidFill>
            <a:ln w="2710" cap="flat">
              <a:solidFill>
                <a:srgbClr val="FFFFFF">
                  <a:alpha val="100000"/>
                </a:srgbClr>
              </a:solidFill>
              <a:prstDash val="solid"/>
              <a:miter/>
            </a:ln>
          </p:spPr>
          <p:txBody>
            <a:bodyPr/>
            <a:lstStyle/>
            <a:p/>
          </p:txBody>
        </p:sp>
        <p:sp>
          <p:nvSpPr>
            <p:cNvPr id="14" name="rc14"/>
            <p:cNvSpPr/>
            <p:nvPr/>
          </p:nvSpPr>
          <p:spPr>
            <a:xfrm>
              <a:off x="7854207" y="4714563"/>
              <a:ext cx="435786" cy="1522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 name="rc15"/>
            <p:cNvSpPr/>
            <p:nvPr/>
          </p:nvSpPr>
          <p:spPr>
            <a:xfrm>
              <a:off x="8289994" y="4714563"/>
              <a:ext cx="435786" cy="152214"/>
            </a:xfrm>
            <a:prstGeom prst="rect">
              <a:avLst/>
            </a:prstGeom>
            <a:solidFill>
              <a:srgbClr val="EB4F1E">
                <a:alpha val="100000"/>
              </a:srgbClr>
            </a:solidFill>
            <a:ln w="2710" cap="flat">
              <a:solidFill>
                <a:srgbClr val="FFFFFF">
                  <a:alpha val="100000"/>
                </a:srgbClr>
              </a:solidFill>
              <a:prstDash val="solid"/>
              <a:miter/>
            </a:ln>
          </p:spPr>
          <p:txBody>
            <a:bodyPr/>
            <a:lstStyle/>
            <a:p/>
          </p:txBody>
        </p:sp>
        <p:sp>
          <p:nvSpPr>
            <p:cNvPr id="16" name="rc16"/>
            <p:cNvSpPr/>
            <p:nvPr/>
          </p:nvSpPr>
          <p:spPr>
            <a:xfrm>
              <a:off x="2624765" y="2431345"/>
              <a:ext cx="435786" cy="152214"/>
            </a:xfrm>
            <a:prstGeom prst="rect">
              <a:avLst/>
            </a:prstGeom>
            <a:solidFill>
              <a:srgbClr val="FFBD11">
                <a:alpha val="100000"/>
              </a:srgbClr>
            </a:solidFill>
            <a:ln w="2710" cap="flat">
              <a:solidFill>
                <a:srgbClr val="FFFFFF">
                  <a:alpha val="100000"/>
                </a:srgbClr>
              </a:solidFill>
              <a:prstDash val="solid"/>
              <a:miter/>
            </a:ln>
          </p:spPr>
          <p:txBody>
            <a:bodyPr/>
            <a:lstStyle/>
            <a:p/>
          </p:txBody>
        </p:sp>
        <p:sp>
          <p:nvSpPr>
            <p:cNvPr id="17" name="rc17"/>
            <p:cNvSpPr/>
            <p:nvPr/>
          </p:nvSpPr>
          <p:spPr>
            <a:xfrm>
              <a:off x="3060552" y="2431345"/>
              <a:ext cx="435786" cy="152214"/>
            </a:xfrm>
            <a:prstGeom prst="rect">
              <a:avLst/>
            </a:prstGeom>
            <a:solidFill>
              <a:srgbClr val="FAC213">
                <a:alpha val="100000"/>
              </a:srgbClr>
            </a:solidFill>
            <a:ln w="2710" cap="flat">
              <a:solidFill>
                <a:srgbClr val="FFFFFF">
                  <a:alpha val="100000"/>
                </a:srgbClr>
              </a:solidFill>
              <a:prstDash val="solid"/>
              <a:miter/>
            </a:ln>
          </p:spPr>
          <p:txBody>
            <a:bodyPr/>
            <a:lstStyle/>
            <a:p/>
          </p:txBody>
        </p:sp>
        <p:sp>
          <p:nvSpPr>
            <p:cNvPr id="18" name="rc18"/>
            <p:cNvSpPr/>
            <p:nvPr/>
          </p:nvSpPr>
          <p:spPr>
            <a:xfrm>
              <a:off x="3496339" y="2431345"/>
              <a:ext cx="435786" cy="152214"/>
            </a:xfrm>
            <a:prstGeom prst="rect">
              <a:avLst/>
            </a:prstGeom>
            <a:solidFill>
              <a:srgbClr val="F4C217">
                <a:alpha val="100000"/>
              </a:srgbClr>
            </a:solidFill>
            <a:ln w="2710" cap="flat">
              <a:solidFill>
                <a:srgbClr val="FFFFFF">
                  <a:alpha val="100000"/>
                </a:srgbClr>
              </a:solidFill>
              <a:prstDash val="solid"/>
              <a:miter/>
            </a:ln>
          </p:spPr>
          <p:txBody>
            <a:bodyPr/>
            <a:lstStyle/>
            <a:p/>
          </p:txBody>
        </p:sp>
        <p:sp>
          <p:nvSpPr>
            <p:cNvPr id="19" name="rc19"/>
            <p:cNvSpPr/>
            <p:nvPr/>
          </p:nvSpPr>
          <p:spPr>
            <a:xfrm>
              <a:off x="3932126" y="2431345"/>
              <a:ext cx="435786" cy="152214"/>
            </a:xfrm>
            <a:prstGeom prst="rect">
              <a:avLst/>
            </a:prstGeom>
            <a:solidFill>
              <a:srgbClr val="E8C21F">
                <a:alpha val="100000"/>
              </a:srgbClr>
            </a:solidFill>
            <a:ln w="2710" cap="flat">
              <a:solidFill>
                <a:srgbClr val="FFFFFF">
                  <a:alpha val="100000"/>
                </a:srgbClr>
              </a:solidFill>
              <a:prstDash val="solid"/>
              <a:miter/>
            </a:ln>
          </p:spPr>
          <p:txBody>
            <a:bodyPr/>
            <a:lstStyle/>
            <a:p/>
          </p:txBody>
        </p:sp>
        <p:sp>
          <p:nvSpPr>
            <p:cNvPr id="20" name="rc20"/>
            <p:cNvSpPr/>
            <p:nvPr/>
          </p:nvSpPr>
          <p:spPr>
            <a:xfrm>
              <a:off x="4367913" y="2431345"/>
              <a:ext cx="435786" cy="15221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1" name="rc21"/>
            <p:cNvSpPr/>
            <p:nvPr/>
          </p:nvSpPr>
          <p:spPr>
            <a:xfrm>
              <a:off x="4803699" y="2431345"/>
              <a:ext cx="435786" cy="152214"/>
            </a:xfrm>
            <a:prstGeom prst="rect">
              <a:avLst/>
            </a:prstGeom>
            <a:solidFill>
              <a:srgbClr val="DCC225">
                <a:alpha val="100000"/>
              </a:srgbClr>
            </a:solidFill>
            <a:ln w="2710" cap="flat">
              <a:solidFill>
                <a:srgbClr val="FFFFFF">
                  <a:alpha val="100000"/>
                </a:srgbClr>
              </a:solidFill>
              <a:prstDash val="solid"/>
              <a:miter/>
            </a:ln>
          </p:spPr>
          <p:txBody>
            <a:bodyPr/>
            <a:lstStyle/>
            <a:p/>
          </p:txBody>
        </p:sp>
        <p:sp>
          <p:nvSpPr>
            <p:cNvPr id="22" name="rc22"/>
            <p:cNvSpPr/>
            <p:nvPr/>
          </p:nvSpPr>
          <p:spPr>
            <a:xfrm>
              <a:off x="5239486" y="2431345"/>
              <a:ext cx="435786" cy="152214"/>
            </a:xfrm>
            <a:prstGeom prst="rect">
              <a:avLst/>
            </a:prstGeom>
            <a:solidFill>
              <a:srgbClr val="D6C228">
                <a:alpha val="100000"/>
              </a:srgbClr>
            </a:solidFill>
            <a:ln w="2710" cap="flat">
              <a:solidFill>
                <a:srgbClr val="FFFFFF">
                  <a:alpha val="100000"/>
                </a:srgbClr>
              </a:solidFill>
              <a:prstDash val="solid"/>
              <a:miter/>
            </a:ln>
          </p:spPr>
          <p:txBody>
            <a:bodyPr/>
            <a:lstStyle/>
            <a:p/>
          </p:txBody>
        </p:sp>
        <p:sp>
          <p:nvSpPr>
            <p:cNvPr id="23" name="rc23"/>
            <p:cNvSpPr/>
            <p:nvPr/>
          </p:nvSpPr>
          <p:spPr>
            <a:xfrm>
              <a:off x="5675273" y="2431345"/>
              <a:ext cx="435786" cy="152214"/>
            </a:xfrm>
            <a:prstGeom prst="rect">
              <a:avLst/>
            </a:prstGeom>
            <a:solidFill>
              <a:srgbClr val="D0C12A">
                <a:alpha val="100000"/>
              </a:srgbClr>
            </a:solidFill>
            <a:ln w="2710" cap="flat">
              <a:solidFill>
                <a:srgbClr val="FFFFFF">
                  <a:alpha val="100000"/>
                </a:srgbClr>
              </a:solidFill>
              <a:prstDash val="solid"/>
              <a:miter/>
            </a:ln>
          </p:spPr>
          <p:txBody>
            <a:bodyPr/>
            <a:lstStyle/>
            <a:p/>
          </p:txBody>
        </p:sp>
        <p:sp>
          <p:nvSpPr>
            <p:cNvPr id="24" name="rc24"/>
            <p:cNvSpPr/>
            <p:nvPr/>
          </p:nvSpPr>
          <p:spPr>
            <a:xfrm>
              <a:off x="6111060" y="2431345"/>
              <a:ext cx="435786" cy="152214"/>
            </a:xfrm>
            <a:prstGeom prst="rect">
              <a:avLst/>
            </a:prstGeom>
            <a:solidFill>
              <a:srgbClr val="C9C12D">
                <a:alpha val="100000"/>
              </a:srgbClr>
            </a:solidFill>
            <a:ln w="2710" cap="flat">
              <a:solidFill>
                <a:srgbClr val="FFFFFF">
                  <a:alpha val="100000"/>
                </a:srgbClr>
              </a:solidFill>
              <a:prstDash val="solid"/>
              <a:miter/>
            </a:ln>
          </p:spPr>
          <p:txBody>
            <a:bodyPr/>
            <a:lstStyle/>
            <a:p/>
          </p:txBody>
        </p:sp>
        <p:sp>
          <p:nvSpPr>
            <p:cNvPr id="25" name="rc25"/>
            <p:cNvSpPr/>
            <p:nvPr/>
          </p:nvSpPr>
          <p:spPr>
            <a:xfrm>
              <a:off x="6546847" y="2431345"/>
              <a:ext cx="435786" cy="152214"/>
            </a:xfrm>
            <a:prstGeom prst="rect">
              <a:avLst/>
            </a:prstGeom>
            <a:solidFill>
              <a:srgbClr val="C9C12D">
                <a:alpha val="100000"/>
              </a:srgbClr>
            </a:solidFill>
            <a:ln w="2710" cap="flat">
              <a:solidFill>
                <a:srgbClr val="FFFFFF">
                  <a:alpha val="100000"/>
                </a:srgbClr>
              </a:solidFill>
              <a:prstDash val="solid"/>
              <a:miter/>
            </a:ln>
          </p:spPr>
          <p:txBody>
            <a:bodyPr/>
            <a:lstStyle/>
            <a:p/>
          </p:txBody>
        </p:sp>
        <p:sp>
          <p:nvSpPr>
            <p:cNvPr id="26" name="rc26"/>
            <p:cNvSpPr/>
            <p:nvPr/>
          </p:nvSpPr>
          <p:spPr>
            <a:xfrm>
              <a:off x="6982634" y="2431345"/>
              <a:ext cx="435786" cy="152214"/>
            </a:xfrm>
            <a:prstGeom prst="rect">
              <a:avLst/>
            </a:prstGeom>
            <a:solidFill>
              <a:srgbClr val="C9C12D">
                <a:alpha val="100000"/>
              </a:srgbClr>
            </a:solidFill>
            <a:ln w="2710" cap="flat">
              <a:solidFill>
                <a:srgbClr val="FFFFFF">
                  <a:alpha val="100000"/>
                </a:srgbClr>
              </a:solidFill>
              <a:prstDash val="solid"/>
              <a:miter/>
            </a:ln>
          </p:spPr>
          <p:txBody>
            <a:bodyPr/>
            <a:lstStyle/>
            <a:p/>
          </p:txBody>
        </p:sp>
        <p:sp>
          <p:nvSpPr>
            <p:cNvPr id="27" name="rc27"/>
            <p:cNvSpPr/>
            <p:nvPr/>
          </p:nvSpPr>
          <p:spPr>
            <a:xfrm>
              <a:off x="7418420" y="2431345"/>
              <a:ext cx="435786" cy="152214"/>
            </a:xfrm>
            <a:prstGeom prst="rect">
              <a:avLst/>
            </a:prstGeom>
            <a:solidFill>
              <a:srgbClr val="B6C033">
                <a:alpha val="100000"/>
              </a:srgbClr>
            </a:solidFill>
            <a:ln w="2710" cap="flat">
              <a:solidFill>
                <a:srgbClr val="FFFFFF">
                  <a:alpha val="100000"/>
                </a:srgbClr>
              </a:solidFill>
              <a:prstDash val="solid"/>
              <a:miter/>
            </a:ln>
          </p:spPr>
          <p:txBody>
            <a:bodyPr/>
            <a:lstStyle/>
            <a:p/>
          </p:txBody>
        </p:sp>
        <p:sp>
          <p:nvSpPr>
            <p:cNvPr id="28" name="rc28"/>
            <p:cNvSpPr/>
            <p:nvPr/>
          </p:nvSpPr>
          <p:spPr>
            <a:xfrm>
              <a:off x="7854207" y="2431345"/>
              <a:ext cx="435786" cy="152214"/>
            </a:xfrm>
            <a:prstGeom prst="rect">
              <a:avLst/>
            </a:prstGeom>
            <a:solidFill>
              <a:srgbClr val="B6C033">
                <a:alpha val="100000"/>
              </a:srgbClr>
            </a:solidFill>
            <a:ln w="2710" cap="flat">
              <a:solidFill>
                <a:srgbClr val="FFFFFF">
                  <a:alpha val="100000"/>
                </a:srgbClr>
              </a:solidFill>
              <a:prstDash val="solid"/>
              <a:miter/>
            </a:ln>
          </p:spPr>
          <p:txBody>
            <a:bodyPr/>
            <a:lstStyle/>
            <a:p/>
          </p:txBody>
        </p:sp>
        <p:sp>
          <p:nvSpPr>
            <p:cNvPr id="29" name="rc29"/>
            <p:cNvSpPr/>
            <p:nvPr/>
          </p:nvSpPr>
          <p:spPr>
            <a:xfrm>
              <a:off x="8289994" y="2431345"/>
              <a:ext cx="435786" cy="152214"/>
            </a:xfrm>
            <a:prstGeom prst="rect">
              <a:avLst/>
            </a:prstGeom>
            <a:solidFill>
              <a:srgbClr val="B6C033">
                <a:alpha val="100000"/>
              </a:srgbClr>
            </a:solidFill>
            <a:ln w="2710" cap="flat">
              <a:solidFill>
                <a:srgbClr val="FFFFFF">
                  <a:alpha val="100000"/>
                </a:srgbClr>
              </a:solidFill>
              <a:prstDash val="solid"/>
              <a:miter/>
            </a:ln>
          </p:spPr>
          <p:txBody>
            <a:bodyPr/>
            <a:lstStyle/>
            <a:p/>
          </p:txBody>
        </p:sp>
        <p:sp>
          <p:nvSpPr>
            <p:cNvPr id="30" name="rc30"/>
            <p:cNvSpPr/>
            <p:nvPr/>
          </p:nvSpPr>
          <p:spPr>
            <a:xfrm>
              <a:off x="3060552" y="5323422"/>
              <a:ext cx="435786" cy="152214"/>
            </a:xfrm>
            <a:prstGeom prst="rect">
              <a:avLst/>
            </a:prstGeom>
            <a:solidFill>
              <a:srgbClr val="E12319">
                <a:alpha val="100000"/>
              </a:srgbClr>
            </a:solidFill>
            <a:ln w="2710" cap="flat">
              <a:solidFill>
                <a:srgbClr val="FFFFFF">
                  <a:alpha val="100000"/>
                </a:srgbClr>
              </a:solidFill>
              <a:prstDash val="solid"/>
              <a:miter/>
            </a:ln>
          </p:spPr>
          <p:txBody>
            <a:bodyPr/>
            <a:lstStyle/>
            <a:p/>
          </p:txBody>
        </p:sp>
        <p:sp>
          <p:nvSpPr>
            <p:cNvPr id="31" name="rc31"/>
            <p:cNvSpPr/>
            <p:nvPr/>
          </p:nvSpPr>
          <p:spPr>
            <a:xfrm>
              <a:off x="3496339" y="5323422"/>
              <a:ext cx="435786" cy="1522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2" name="rc32"/>
            <p:cNvSpPr/>
            <p:nvPr/>
          </p:nvSpPr>
          <p:spPr>
            <a:xfrm>
              <a:off x="3932126" y="5323422"/>
              <a:ext cx="435786" cy="15221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3" name="rc33"/>
            <p:cNvSpPr/>
            <p:nvPr/>
          </p:nvSpPr>
          <p:spPr>
            <a:xfrm>
              <a:off x="4367913" y="5323422"/>
              <a:ext cx="435786" cy="152214"/>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4" name="rc34"/>
            <p:cNvSpPr/>
            <p:nvPr/>
          </p:nvSpPr>
          <p:spPr>
            <a:xfrm>
              <a:off x="4803699" y="5323422"/>
              <a:ext cx="435786" cy="152214"/>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5" name="rc35"/>
            <p:cNvSpPr/>
            <p:nvPr/>
          </p:nvSpPr>
          <p:spPr>
            <a:xfrm>
              <a:off x="5239486" y="5323422"/>
              <a:ext cx="435786" cy="152214"/>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6" name="rc36"/>
            <p:cNvSpPr/>
            <p:nvPr/>
          </p:nvSpPr>
          <p:spPr>
            <a:xfrm>
              <a:off x="5675273" y="5323422"/>
              <a:ext cx="435786" cy="15221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7" name="rc37"/>
            <p:cNvSpPr/>
            <p:nvPr/>
          </p:nvSpPr>
          <p:spPr>
            <a:xfrm>
              <a:off x="6111060" y="5323422"/>
              <a:ext cx="435786" cy="15221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8" name="rc38"/>
            <p:cNvSpPr/>
            <p:nvPr/>
          </p:nvSpPr>
          <p:spPr>
            <a:xfrm>
              <a:off x="6546847" y="5323422"/>
              <a:ext cx="435786" cy="15221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6982634" y="5323422"/>
              <a:ext cx="435786" cy="152214"/>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40" name="rc40"/>
            <p:cNvSpPr/>
            <p:nvPr/>
          </p:nvSpPr>
          <p:spPr>
            <a:xfrm>
              <a:off x="7418420" y="5323422"/>
              <a:ext cx="435786" cy="152214"/>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41" name="rc41"/>
            <p:cNvSpPr/>
            <p:nvPr/>
          </p:nvSpPr>
          <p:spPr>
            <a:xfrm>
              <a:off x="7854207" y="5323422"/>
              <a:ext cx="435786" cy="1522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2" name="rc42"/>
            <p:cNvSpPr/>
            <p:nvPr/>
          </p:nvSpPr>
          <p:spPr>
            <a:xfrm>
              <a:off x="8289994" y="5323422"/>
              <a:ext cx="435786" cy="15221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3" name="rc43"/>
            <p:cNvSpPr/>
            <p:nvPr/>
          </p:nvSpPr>
          <p:spPr>
            <a:xfrm>
              <a:off x="4367913" y="4105705"/>
              <a:ext cx="435786" cy="152214"/>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44" name="rc44"/>
            <p:cNvSpPr/>
            <p:nvPr/>
          </p:nvSpPr>
          <p:spPr>
            <a:xfrm>
              <a:off x="4803699" y="4105705"/>
              <a:ext cx="435786" cy="152214"/>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45" name="rc45"/>
            <p:cNvSpPr/>
            <p:nvPr/>
          </p:nvSpPr>
          <p:spPr>
            <a:xfrm>
              <a:off x="5239486" y="4105705"/>
              <a:ext cx="435786" cy="1522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6" name="rc46"/>
            <p:cNvSpPr/>
            <p:nvPr/>
          </p:nvSpPr>
          <p:spPr>
            <a:xfrm>
              <a:off x="5675273" y="4105705"/>
              <a:ext cx="435786" cy="152214"/>
            </a:xfrm>
            <a:prstGeom prst="rect">
              <a:avLst/>
            </a:prstGeom>
            <a:solidFill>
              <a:srgbClr val="E5351B">
                <a:alpha val="100000"/>
              </a:srgbClr>
            </a:solidFill>
            <a:ln w="2710" cap="flat">
              <a:solidFill>
                <a:srgbClr val="FFFFFF">
                  <a:alpha val="100000"/>
                </a:srgbClr>
              </a:solidFill>
              <a:prstDash val="solid"/>
              <a:miter/>
            </a:ln>
          </p:spPr>
          <p:txBody>
            <a:bodyPr/>
            <a:lstStyle/>
            <a:p/>
          </p:txBody>
        </p:sp>
        <p:sp>
          <p:nvSpPr>
            <p:cNvPr id="47" name="rc47"/>
            <p:cNvSpPr/>
            <p:nvPr/>
          </p:nvSpPr>
          <p:spPr>
            <a:xfrm>
              <a:off x="6111060" y="4105705"/>
              <a:ext cx="435786" cy="152214"/>
            </a:xfrm>
            <a:prstGeom prst="rect">
              <a:avLst/>
            </a:prstGeom>
            <a:solidFill>
              <a:srgbClr val="DF2118">
                <a:alpha val="100000"/>
              </a:srgbClr>
            </a:solidFill>
            <a:ln w="2710" cap="flat">
              <a:solidFill>
                <a:srgbClr val="FFFFFF">
                  <a:alpha val="100000"/>
                </a:srgbClr>
              </a:solidFill>
              <a:prstDash val="solid"/>
              <a:miter/>
            </a:ln>
          </p:spPr>
          <p:txBody>
            <a:bodyPr/>
            <a:lstStyle/>
            <a:p/>
          </p:txBody>
        </p:sp>
        <p:sp>
          <p:nvSpPr>
            <p:cNvPr id="48" name="rc48"/>
            <p:cNvSpPr/>
            <p:nvPr/>
          </p:nvSpPr>
          <p:spPr>
            <a:xfrm>
              <a:off x="6546847" y="4105705"/>
              <a:ext cx="435786" cy="152214"/>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49" name="rc49"/>
            <p:cNvSpPr/>
            <p:nvPr/>
          </p:nvSpPr>
          <p:spPr>
            <a:xfrm>
              <a:off x="6982634" y="4105705"/>
              <a:ext cx="435786" cy="152214"/>
            </a:xfrm>
            <a:prstGeom prst="rect">
              <a:avLst/>
            </a:prstGeom>
            <a:solidFill>
              <a:srgbClr val="FDAC17">
                <a:alpha val="100000"/>
              </a:srgbClr>
            </a:solidFill>
            <a:ln w="2710" cap="flat">
              <a:solidFill>
                <a:srgbClr val="FFFFFF">
                  <a:alpha val="100000"/>
                </a:srgbClr>
              </a:solidFill>
              <a:prstDash val="solid"/>
              <a:miter/>
            </a:ln>
          </p:spPr>
          <p:txBody>
            <a:bodyPr/>
            <a:lstStyle/>
            <a:p/>
          </p:txBody>
        </p:sp>
        <p:sp>
          <p:nvSpPr>
            <p:cNvPr id="50" name="rc50"/>
            <p:cNvSpPr/>
            <p:nvPr/>
          </p:nvSpPr>
          <p:spPr>
            <a:xfrm>
              <a:off x="7418420" y="4105705"/>
              <a:ext cx="435786" cy="152214"/>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51" name="rc51"/>
            <p:cNvSpPr/>
            <p:nvPr/>
          </p:nvSpPr>
          <p:spPr>
            <a:xfrm>
              <a:off x="7854207" y="4105705"/>
              <a:ext cx="435786" cy="152214"/>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52" name="rc52"/>
            <p:cNvSpPr/>
            <p:nvPr/>
          </p:nvSpPr>
          <p:spPr>
            <a:xfrm>
              <a:off x="8289994" y="4105705"/>
              <a:ext cx="435786" cy="152214"/>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53" name="rc53"/>
            <p:cNvSpPr/>
            <p:nvPr/>
          </p:nvSpPr>
          <p:spPr>
            <a:xfrm>
              <a:off x="4803699" y="3649062"/>
              <a:ext cx="435786" cy="15221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4" name="rc54"/>
            <p:cNvSpPr/>
            <p:nvPr/>
          </p:nvSpPr>
          <p:spPr>
            <a:xfrm>
              <a:off x="5239486" y="3649062"/>
              <a:ext cx="435786" cy="152214"/>
            </a:xfrm>
            <a:prstGeom prst="rect">
              <a:avLst/>
            </a:prstGeom>
            <a:solidFill>
              <a:srgbClr val="E8C21F">
                <a:alpha val="100000"/>
              </a:srgbClr>
            </a:solidFill>
            <a:ln w="2710" cap="flat">
              <a:solidFill>
                <a:srgbClr val="FFFFFF">
                  <a:alpha val="100000"/>
                </a:srgbClr>
              </a:solidFill>
              <a:prstDash val="solid"/>
              <a:miter/>
            </a:ln>
          </p:spPr>
          <p:txBody>
            <a:bodyPr/>
            <a:lstStyle/>
            <a:p/>
          </p:txBody>
        </p:sp>
        <p:sp>
          <p:nvSpPr>
            <p:cNvPr id="55" name="rc55"/>
            <p:cNvSpPr/>
            <p:nvPr/>
          </p:nvSpPr>
          <p:spPr>
            <a:xfrm>
              <a:off x="5675273" y="3649062"/>
              <a:ext cx="435786" cy="152214"/>
            </a:xfrm>
            <a:prstGeom prst="rect">
              <a:avLst/>
            </a:prstGeom>
            <a:solidFill>
              <a:srgbClr val="E8C21F">
                <a:alpha val="100000"/>
              </a:srgbClr>
            </a:solidFill>
            <a:ln w="2710" cap="flat">
              <a:solidFill>
                <a:srgbClr val="FFFFFF">
                  <a:alpha val="100000"/>
                </a:srgbClr>
              </a:solidFill>
              <a:prstDash val="solid"/>
              <a:miter/>
            </a:ln>
          </p:spPr>
          <p:txBody>
            <a:bodyPr/>
            <a:lstStyle/>
            <a:p/>
          </p:txBody>
        </p:sp>
        <p:sp>
          <p:nvSpPr>
            <p:cNvPr id="56" name="rc56"/>
            <p:cNvSpPr/>
            <p:nvPr/>
          </p:nvSpPr>
          <p:spPr>
            <a:xfrm>
              <a:off x="6546847" y="3649062"/>
              <a:ext cx="435786" cy="152214"/>
            </a:xfrm>
            <a:prstGeom prst="rect">
              <a:avLst/>
            </a:prstGeom>
            <a:solidFill>
              <a:srgbClr val="6BB041">
                <a:alpha val="100000"/>
              </a:srgbClr>
            </a:solidFill>
            <a:ln w="2710" cap="flat">
              <a:solidFill>
                <a:srgbClr val="FFFFFF">
                  <a:alpha val="100000"/>
                </a:srgbClr>
              </a:solidFill>
              <a:prstDash val="solid"/>
              <a:miter/>
            </a:ln>
          </p:spPr>
          <p:txBody>
            <a:bodyPr/>
            <a:lstStyle/>
            <a:p/>
          </p:txBody>
        </p:sp>
        <p:sp>
          <p:nvSpPr>
            <p:cNvPr id="57" name="rc57"/>
            <p:cNvSpPr/>
            <p:nvPr/>
          </p:nvSpPr>
          <p:spPr>
            <a:xfrm>
              <a:off x="6982634" y="3649062"/>
              <a:ext cx="435786" cy="15221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8" name="rc58"/>
            <p:cNvSpPr/>
            <p:nvPr/>
          </p:nvSpPr>
          <p:spPr>
            <a:xfrm>
              <a:off x="7418420" y="3649062"/>
              <a:ext cx="435786" cy="152214"/>
            </a:xfrm>
            <a:prstGeom prst="rect">
              <a:avLst/>
            </a:prstGeom>
            <a:solidFill>
              <a:srgbClr val="41983F">
                <a:alpha val="100000"/>
              </a:srgbClr>
            </a:solidFill>
            <a:ln w="2710" cap="flat">
              <a:solidFill>
                <a:srgbClr val="FFFFFF">
                  <a:alpha val="100000"/>
                </a:srgbClr>
              </a:solidFill>
              <a:prstDash val="solid"/>
              <a:miter/>
            </a:ln>
          </p:spPr>
          <p:txBody>
            <a:bodyPr/>
            <a:lstStyle/>
            <a:p/>
          </p:txBody>
        </p:sp>
        <p:sp>
          <p:nvSpPr>
            <p:cNvPr id="59" name="rc59"/>
            <p:cNvSpPr/>
            <p:nvPr/>
          </p:nvSpPr>
          <p:spPr>
            <a:xfrm>
              <a:off x="7854207" y="3649062"/>
              <a:ext cx="435786" cy="152214"/>
            </a:xfrm>
            <a:prstGeom prst="rect">
              <a:avLst/>
            </a:prstGeom>
            <a:solidFill>
              <a:srgbClr val="51A140">
                <a:alpha val="100000"/>
              </a:srgbClr>
            </a:solidFill>
            <a:ln w="2710" cap="flat">
              <a:solidFill>
                <a:srgbClr val="FFFFFF">
                  <a:alpha val="100000"/>
                </a:srgbClr>
              </a:solidFill>
              <a:prstDash val="solid"/>
              <a:miter/>
            </a:ln>
          </p:spPr>
          <p:txBody>
            <a:bodyPr/>
            <a:lstStyle/>
            <a:p/>
          </p:txBody>
        </p:sp>
        <p:sp>
          <p:nvSpPr>
            <p:cNvPr id="60" name="rc60"/>
            <p:cNvSpPr/>
            <p:nvPr/>
          </p:nvSpPr>
          <p:spPr>
            <a:xfrm>
              <a:off x="8289994" y="3649062"/>
              <a:ext cx="435786" cy="152214"/>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61" name="rc61"/>
            <p:cNvSpPr/>
            <p:nvPr/>
          </p:nvSpPr>
          <p:spPr>
            <a:xfrm>
              <a:off x="2624765" y="2583560"/>
              <a:ext cx="435786" cy="152214"/>
            </a:xfrm>
            <a:prstGeom prst="rect">
              <a:avLst/>
            </a:prstGeom>
            <a:solidFill>
              <a:srgbClr val="A9C037">
                <a:alpha val="100000"/>
              </a:srgbClr>
            </a:solidFill>
            <a:ln w="2710" cap="flat">
              <a:solidFill>
                <a:srgbClr val="FFFFFF">
                  <a:alpha val="100000"/>
                </a:srgbClr>
              </a:solidFill>
              <a:prstDash val="solid"/>
              <a:miter/>
            </a:ln>
          </p:spPr>
          <p:txBody>
            <a:bodyPr/>
            <a:lstStyle/>
            <a:p/>
          </p:txBody>
        </p:sp>
        <p:sp>
          <p:nvSpPr>
            <p:cNvPr id="62" name="rc62"/>
            <p:cNvSpPr/>
            <p:nvPr/>
          </p:nvSpPr>
          <p:spPr>
            <a:xfrm>
              <a:off x="3060552" y="2583560"/>
              <a:ext cx="435786" cy="15221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3" name="rc63"/>
            <p:cNvSpPr/>
            <p:nvPr/>
          </p:nvSpPr>
          <p:spPr>
            <a:xfrm>
              <a:off x="3496339" y="2583560"/>
              <a:ext cx="435786" cy="152214"/>
            </a:xfrm>
            <a:prstGeom prst="rect">
              <a:avLst/>
            </a:prstGeom>
            <a:solidFill>
              <a:srgbClr val="C3C12F">
                <a:alpha val="100000"/>
              </a:srgbClr>
            </a:solidFill>
            <a:ln w="2710" cap="flat">
              <a:solidFill>
                <a:srgbClr val="FFFFFF">
                  <a:alpha val="100000"/>
                </a:srgbClr>
              </a:solidFill>
              <a:prstDash val="solid"/>
              <a:miter/>
            </a:ln>
          </p:spPr>
          <p:txBody>
            <a:bodyPr/>
            <a:lstStyle/>
            <a:p/>
          </p:txBody>
        </p:sp>
        <p:sp>
          <p:nvSpPr>
            <p:cNvPr id="64" name="rc64"/>
            <p:cNvSpPr/>
            <p:nvPr/>
          </p:nvSpPr>
          <p:spPr>
            <a:xfrm>
              <a:off x="3932126" y="2583560"/>
              <a:ext cx="435786" cy="152214"/>
            </a:xfrm>
            <a:prstGeom prst="rect">
              <a:avLst/>
            </a:prstGeom>
            <a:solidFill>
              <a:srgbClr val="DCC225">
                <a:alpha val="100000"/>
              </a:srgbClr>
            </a:solidFill>
            <a:ln w="2710" cap="flat">
              <a:solidFill>
                <a:srgbClr val="FFFFFF">
                  <a:alpha val="100000"/>
                </a:srgbClr>
              </a:solidFill>
              <a:prstDash val="solid"/>
              <a:miter/>
            </a:ln>
          </p:spPr>
          <p:txBody>
            <a:bodyPr/>
            <a:lstStyle/>
            <a:p/>
          </p:txBody>
        </p:sp>
        <p:sp>
          <p:nvSpPr>
            <p:cNvPr id="65" name="rc65"/>
            <p:cNvSpPr/>
            <p:nvPr/>
          </p:nvSpPr>
          <p:spPr>
            <a:xfrm>
              <a:off x="4367913" y="2583560"/>
              <a:ext cx="435786" cy="152214"/>
            </a:xfrm>
            <a:prstGeom prst="rect">
              <a:avLst/>
            </a:prstGeom>
            <a:solidFill>
              <a:srgbClr val="F4C217">
                <a:alpha val="100000"/>
              </a:srgbClr>
            </a:solidFill>
            <a:ln w="2710" cap="flat">
              <a:solidFill>
                <a:srgbClr val="FFFFFF">
                  <a:alpha val="100000"/>
                </a:srgbClr>
              </a:solidFill>
              <a:prstDash val="solid"/>
              <a:miter/>
            </a:ln>
          </p:spPr>
          <p:txBody>
            <a:bodyPr/>
            <a:lstStyle/>
            <a:p/>
          </p:txBody>
        </p:sp>
        <p:sp>
          <p:nvSpPr>
            <p:cNvPr id="66" name="rc66"/>
            <p:cNvSpPr/>
            <p:nvPr/>
          </p:nvSpPr>
          <p:spPr>
            <a:xfrm>
              <a:off x="4803699" y="2583560"/>
              <a:ext cx="435786" cy="152214"/>
            </a:xfrm>
            <a:prstGeom prst="rect">
              <a:avLst/>
            </a:prstGeom>
            <a:solidFill>
              <a:srgbClr val="E8C21F">
                <a:alpha val="100000"/>
              </a:srgbClr>
            </a:solidFill>
            <a:ln w="2710" cap="flat">
              <a:solidFill>
                <a:srgbClr val="FFFFFF">
                  <a:alpha val="100000"/>
                </a:srgbClr>
              </a:solidFill>
              <a:prstDash val="solid"/>
              <a:miter/>
            </a:ln>
          </p:spPr>
          <p:txBody>
            <a:bodyPr/>
            <a:lstStyle/>
            <a:p/>
          </p:txBody>
        </p:sp>
        <p:sp>
          <p:nvSpPr>
            <p:cNvPr id="67" name="rc67"/>
            <p:cNvSpPr/>
            <p:nvPr/>
          </p:nvSpPr>
          <p:spPr>
            <a:xfrm>
              <a:off x="5239486" y="2583560"/>
              <a:ext cx="435786" cy="152214"/>
            </a:xfrm>
            <a:prstGeom prst="rect">
              <a:avLst/>
            </a:prstGeom>
            <a:solidFill>
              <a:srgbClr val="E8C21F">
                <a:alpha val="100000"/>
              </a:srgbClr>
            </a:solidFill>
            <a:ln w="2710" cap="flat">
              <a:solidFill>
                <a:srgbClr val="FFFFFF">
                  <a:alpha val="100000"/>
                </a:srgbClr>
              </a:solidFill>
              <a:prstDash val="solid"/>
              <a:miter/>
            </a:ln>
          </p:spPr>
          <p:txBody>
            <a:bodyPr/>
            <a:lstStyle/>
            <a:p/>
          </p:txBody>
        </p:sp>
        <p:sp>
          <p:nvSpPr>
            <p:cNvPr id="68" name="rc68"/>
            <p:cNvSpPr/>
            <p:nvPr/>
          </p:nvSpPr>
          <p:spPr>
            <a:xfrm>
              <a:off x="5675273" y="2583560"/>
              <a:ext cx="435786" cy="152214"/>
            </a:xfrm>
            <a:prstGeom prst="rect">
              <a:avLst/>
            </a:prstGeom>
            <a:solidFill>
              <a:srgbClr val="DCC225">
                <a:alpha val="100000"/>
              </a:srgbClr>
            </a:solidFill>
            <a:ln w="2710" cap="flat">
              <a:solidFill>
                <a:srgbClr val="FFFFFF">
                  <a:alpha val="100000"/>
                </a:srgbClr>
              </a:solidFill>
              <a:prstDash val="solid"/>
              <a:miter/>
            </a:ln>
          </p:spPr>
          <p:txBody>
            <a:bodyPr/>
            <a:lstStyle/>
            <a:p/>
          </p:txBody>
        </p:sp>
        <p:sp>
          <p:nvSpPr>
            <p:cNvPr id="69" name="rc69"/>
            <p:cNvSpPr/>
            <p:nvPr/>
          </p:nvSpPr>
          <p:spPr>
            <a:xfrm>
              <a:off x="6111060" y="2583560"/>
              <a:ext cx="435786" cy="152214"/>
            </a:xfrm>
            <a:prstGeom prst="rect">
              <a:avLst/>
            </a:prstGeom>
            <a:solidFill>
              <a:srgbClr val="C3C12F">
                <a:alpha val="100000"/>
              </a:srgbClr>
            </a:solidFill>
            <a:ln w="2710" cap="flat">
              <a:solidFill>
                <a:srgbClr val="FFFFFF">
                  <a:alpha val="100000"/>
                </a:srgbClr>
              </a:solidFill>
              <a:prstDash val="solid"/>
              <a:miter/>
            </a:ln>
          </p:spPr>
          <p:txBody>
            <a:bodyPr/>
            <a:lstStyle/>
            <a:p/>
          </p:txBody>
        </p:sp>
        <p:sp>
          <p:nvSpPr>
            <p:cNvPr id="70" name="rc70"/>
            <p:cNvSpPr/>
            <p:nvPr/>
          </p:nvSpPr>
          <p:spPr>
            <a:xfrm>
              <a:off x="6546847" y="2583560"/>
              <a:ext cx="435786" cy="152214"/>
            </a:xfrm>
            <a:prstGeom prst="rect">
              <a:avLst/>
            </a:prstGeom>
            <a:solidFill>
              <a:srgbClr val="BDC131">
                <a:alpha val="100000"/>
              </a:srgbClr>
            </a:solidFill>
            <a:ln w="2710" cap="flat">
              <a:solidFill>
                <a:srgbClr val="FFFFFF">
                  <a:alpha val="100000"/>
                </a:srgbClr>
              </a:solidFill>
              <a:prstDash val="solid"/>
              <a:miter/>
            </a:ln>
          </p:spPr>
          <p:txBody>
            <a:bodyPr/>
            <a:lstStyle/>
            <a:p/>
          </p:txBody>
        </p:sp>
        <p:sp>
          <p:nvSpPr>
            <p:cNvPr id="71" name="rc71"/>
            <p:cNvSpPr/>
            <p:nvPr/>
          </p:nvSpPr>
          <p:spPr>
            <a:xfrm>
              <a:off x="6982634" y="2583560"/>
              <a:ext cx="435786" cy="152214"/>
            </a:xfrm>
            <a:prstGeom prst="rect">
              <a:avLst/>
            </a:prstGeom>
            <a:solidFill>
              <a:srgbClr val="BDC131">
                <a:alpha val="100000"/>
              </a:srgbClr>
            </a:solidFill>
            <a:ln w="2710" cap="flat">
              <a:solidFill>
                <a:srgbClr val="FFFFFF">
                  <a:alpha val="100000"/>
                </a:srgbClr>
              </a:solidFill>
              <a:prstDash val="solid"/>
              <a:miter/>
            </a:ln>
          </p:spPr>
          <p:txBody>
            <a:bodyPr/>
            <a:lstStyle/>
            <a:p/>
          </p:txBody>
        </p:sp>
        <p:sp>
          <p:nvSpPr>
            <p:cNvPr id="72" name="rc72"/>
            <p:cNvSpPr/>
            <p:nvPr/>
          </p:nvSpPr>
          <p:spPr>
            <a:xfrm>
              <a:off x="7418420" y="2583560"/>
              <a:ext cx="435786" cy="152214"/>
            </a:xfrm>
            <a:prstGeom prst="rect">
              <a:avLst/>
            </a:prstGeom>
            <a:solidFill>
              <a:srgbClr val="C3C12F">
                <a:alpha val="100000"/>
              </a:srgbClr>
            </a:solidFill>
            <a:ln w="2710" cap="flat">
              <a:solidFill>
                <a:srgbClr val="FFFFFF">
                  <a:alpha val="100000"/>
                </a:srgbClr>
              </a:solidFill>
              <a:prstDash val="solid"/>
              <a:miter/>
            </a:ln>
          </p:spPr>
          <p:txBody>
            <a:bodyPr/>
            <a:lstStyle/>
            <a:p/>
          </p:txBody>
        </p:sp>
        <p:sp>
          <p:nvSpPr>
            <p:cNvPr id="73" name="rc73"/>
            <p:cNvSpPr/>
            <p:nvPr/>
          </p:nvSpPr>
          <p:spPr>
            <a:xfrm>
              <a:off x="7854207" y="2583560"/>
              <a:ext cx="435786" cy="152214"/>
            </a:xfrm>
            <a:prstGeom prst="rect">
              <a:avLst/>
            </a:prstGeom>
            <a:solidFill>
              <a:srgbClr val="A2BF39">
                <a:alpha val="100000"/>
              </a:srgbClr>
            </a:solidFill>
            <a:ln w="2710" cap="flat">
              <a:solidFill>
                <a:srgbClr val="FFFFFF">
                  <a:alpha val="100000"/>
                </a:srgbClr>
              </a:solidFill>
              <a:prstDash val="solid"/>
              <a:miter/>
            </a:ln>
          </p:spPr>
          <p:txBody>
            <a:bodyPr/>
            <a:lstStyle/>
            <a:p/>
          </p:txBody>
        </p:sp>
        <p:sp>
          <p:nvSpPr>
            <p:cNvPr id="74" name="rc74"/>
            <p:cNvSpPr/>
            <p:nvPr/>
          </p:nvSpPr>
          <p:spPr>
            <a:xfrm>
              <a:off x="8289994" y="2583560"/>
              <a:ext cx="435786" cy="152214"/>
            </a:xfrm>
            <a:prstGeom prst="rect">
              <a:avLst/>
            </a:prstGeom>
            <a:solidFill>
              <a:srgbClr val="C3C12F">
                <a:alpha val="100000"/>
              </a:srgbClr>
            </a:solidFill>
            <a:ln w="2710" cap="flat">
              <a:solidFill>
                <a:srgbClr val="FFFFFF">
                  <a:alpha val="100000"/>
                </a:srgbClr>
              </a:solidFill>
              <a:prstDash val="solid"/>
              <a:miter/>
            </a:ln>
          </p:spPr>
          <p:txBody>
            <a:bodyPr/>
            <a:lstStyle/>
            <a:p/>
          </p:txBody>
        </p:sp>
        <p:sp>
          <p:nvSpPr>
            <p:cNvPr id="75" name="rc75"/>
            <p:cNvSpPr/>
            <p:nvPr/>
          </p:nvSpPr>
          <p:spPr>
            <a:xfrm>
              <a:off x="2188978" y="1670272"/>
              <a:ext cx="435786" cy="152214"/>
            </a:xfrm>
            <a:prstGeom prst="rect">
              <a:avLst/>
            </a:prstGeom>
            <a:solidFill>
              <a:srgbClr val="D0C12A">
                <a:alpha val="100000"/>
              </a:srgbClr>
            </a:solidFill>
            <a:ln w="2710" cap="flat">
              <a:solidFill>
                <a:srgbClr val="FFFFFF">
                  <a:alpha val="100000"/>
                </a:srgbClr>
              </a:solidFill>
              <a:prstDash val="solid"/>
              <a:miter/>
            </a:ln>
          </p:spPr>
          <p:txBody>
            <a:bodyPr/>
            <a:lstStyle/>
            <a:p/>
          </p:txBody>
        </p:sp>
        <p:sp>
          <p:nvSpPr>
            <p:cNvPr id="76" name="rc76"/>
            <p:cNvSpPr/>
            <p:nvPr/>
          </p:nvSpPr>
          <p:spPr>
            <a:xfrm>
              <a:off x="2624765" y="1670272"/>
              <a:ext cx="435786" cy="152214"/>
            </a:xfrm>
            <a:prstGeom prst="rect">
              <a:avLst/>
            </a:prstGeom>
            <a:solidFill>
              <a:srgbClr val="B6C033">
                <a:alpha val="100000"/>
              </a:srgbClr>
            </a:solidFill>
            <a:ln w="2710" cap="flat">
              <a:solidFill>
                <a:srgbClr val="FFFFFF">
                  <a:alpha val="100000"/>
                </a:srgbClr>
              </a:solidFill>
              <a:prstDash val="solid"/>
              <a:miter/>
            </a:ln>
          </p:spPr>
          <p:txBody>
            <a:bodyPr/>
            <a:lstStyle/>
            <a:p/>
          </p:txBody>
        </p:sp>
        <p:sp>
          <p:nvSpPr>
            <p:cNvPr id="77" name="rc77"/>
            <p:cNvSpPr/>
            <p:nvPr/>
          </p:nvSpPr>
          <p:spPr>
            <a:xfrm>
              <a:off x="3060552" y="1670272"/>
              <a:ext cx="435786" cy="152214"/>
            </a:xfrm>
            <a:prstGeom prst="rect">
              <a:avLst/>
            </a:prstGeom>
            <a:solidFill>
              <a:srgbClr val="A2BF39">
                <a:alpha val="100000"/>
              </a:srgbClr>
            </a:solidFill>
            <a:ln w="2710" cap="flat">
              <a:solidFill>
                <a:srgbClr val="FFFFFF">
                  <a:alpha val="100000"/>
                </a:srgbClr>
              </a:solidFill>
              <a:prstDash val="solid"/>
              <a:miter/>
            </a:ln>
          </p:spPr>
          <p:txBody>
            <a:bodyPr/>
            <a:lstStyle/>
            <a:p/>
          </p:txBody>
        </p:sp>
        <p:sp>
          <p:nvSpPr>
            <p:cNvPr id="78" name="rc78"/>
            <p:cNvSpPr/>
            <p:nvPr/>
          </p:nvSpPr>
          <p:spPr>
            <a:xfrm>
              <a:off x="3496339" y="1670272"/>
              <a:ext cx="435786" cy="152214"/>
            </a:xfrm>
            <a:prstGeom prst="rect">
              <a:avLst/>
            </a:prstGeom>
            <a:solidFill>
              <a:srgbClr val="DCC225">
                <a:alpha val="100000"/>
              </a:srgbClr>
            </a:solidFill>
            <a:ln w="2710" cap="flat">
              <a:solidFill>
                <a:srgbClr val="FFFFFF">
                  <a:alpha val="100000"/>
                </a:srgbClr>
              </a:solidFill>
              <a:prstDash val="solid"/>
              <a:miter/>
            </a:ln>
          </p:spPr>
          <p:txBody>
            <a:bodyPr/>
            <a:lstStyle/>
            <a:p/>
          </p:txBody>
        </p:sp>
        <p:sp>
          <p:nvSpPr>
            <p:cNvPr id="79" name="rc79"/>
            <p:cNvSpPr/>
            <p:nvPr/>
          </p:nvSpPr>
          <p:spPr>
            <a:xfrm>
              <a:off x="3932126" y="1670272"/>
              <a:ext cx="435786" cy="152214"/>
            </a:xfrm>
            <a:prstGeom prst="rect">
              <a:avLst/>
            </a:prstGeom>
            <a:solidFill>
              <a:srgbClr val="FDAC17">
                <a:alpha val="100000"/>
              </a:srgbClr>
            </a:solidFill>
            <a:ln w="2710" cap="flat">
              <a:solidFill>
                <a:srgbClr val="FFFFFF">
                  <a:alpha val="100000"/>
                </a:srgbClr>
              </a:solidFill>
              <a:prstDash val="solid"/>
              <a:miter/>
            </a:ln>
          </p:spPr>
          <p:txBody>
            <a:bodyPr/>
            <a:lstStyle/>
            <a:p/>
          </p:txBody>
        </p:sp>
        <p:sp>
          <p:nvSpPr>
            <p:cNvPr id="80" name="rc80"/>
            <p:cNvSpPr/>
            <p:nvPr/>
          </p:nvSpPr>
          <p:spPr>
            <a:xfrm>
              <a:off x="4367913" y="1670272"/>
              <a:ext cx="435786" cy="1522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1" name="rc81"/>
            <p:cNvSpPr/>
            <p:nvPr/>
          </p:nvSpPr>
          <p:spPr>
            <a:xfrm>
              <a:off x="4803699" y="1670272"/>
              <a:ext cx="435786" cy="1522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2" name="rc82"/>
            <p:cNvSpPr/>
            <p:nvPr/>
          </p:nvSpPr>
          <p:spPr>
            <a:xfrm>
              <a:off x="5239486" y="1670272"/>
              <a:ext cx="435786" cy="152214"/>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83" name="rc83"/>
            <p:cNvSpPr/>
            <p:nvPr/>
          </p:nvSpPr>
          <p:spPr>
            <a:xfrm>
              <a:off x="5675273" y="1670272"/>
              <a:ext cx="435786" cy="152214"/>
            </a:xfrm>
            <a:prstGeom prst="rect">
              <a:avLst/>
            </a:prstGeom>
            <a:solidFill>
              <a:srgbClr val="F4C217">
                <a:alpha val="100000"/>
              </a:srgbClr>
            </a:solidFill>
            <a:ln w="2710" cap="flat">
              <a:solidFill>
                <a:srgbClr val="FFFFFF">
                  <a:alpha val="100000"/>
                </a:srgbClr>
              </a:solidFill>
              <a:prstDash val="solid"/>
              <a:miter/>
            </a:ln>
          </p:spPr>
          <p:txBody>
            <a:bodyPr/>
            <a:lstStyle/>
            <a:p/>
          </p:txBody>
        </p:sp>
        <p:sp>
          <p:nvSpPr>
            <p:cNvPr id="84" name="rc84"/>
            <p:cNvSpPr/>
            <p:nvPr/>
          </p:nvSpPr>
          <p:spPr>
            <a:xfrm>
              <a:off x="6111060" y="1670272"/>
              <a:ext cx="435786" cy="152214"/>
            </a:xfrm>
            <a:prstGeom prst="rect">
              <a:avLst/>
            </a:prstGeom>
            <a:solidFill>
              <a:srgbClr val="75B641">
                <a:alpha val="100000"/>
              </a:srgbClr>
            </a:solidFill>
            <a:ln w="2710" cap="flat">
              <a:solidFill>
                <a:srgbClr val="FFFFFF">
                  <a:alpha val="100000"/>
                </a:srgbClr>
              </a:solidFill>
              <a:prstDash val="solid"/>
              <a:miter/>
            </a:ln>
          </p:spPr>
          <p:txBody>
            <a:bodyPr/>
            <a:lstStyle/>
            <a:p/>
          </p:txBody>
        </p:sp>
        <p:sp>
          <p:nvSpPr>
            <p:cNvPr id="85" name="rc85"/>
            <p:cNvSpPr/>
            <p:nvPr/>
          </p:nvSpPr>
          <p:spPr>
            <a:xfrm>
              <a:off x="6546847" y="1670272"/>
              <a:ext cx="435786" cy="152214"/>
            </a:xfrm>
            <a:prstGeom prst="rect">
              <a:avLst/>
            </a:prstGeom>
            <a:solidFill>
              <a:srgbClr val="75B641">
                <a:alpha val="100000"/>
              </a:srgbClr>
            </a:solidFill>
            <a:ln w="2710" cap="flat">
              <a:solidFill>
                <a:srgbClr val="FFFFFF">
                  <a:alpha val="100000"/>
                </a:srgbClr>
              </a:solidFill>
              <a:prstDash val="solid"/>
              <a:miter/>
            </a:ln>
          </p:spPr>
          <p:txBody>
            <a:bodyPr/>
            <a:lstStyle/>
            <a:p/>
          </p:txBody>
        </p:sp>
        <p:sp>
          <p:nvSpPr>
            <p:cNvPr id="86" name="rc86"/>
            <p:cNvSpPr/>
            <p:nvPr/>
          </p:nvSpPr>
          <p:spPr>
            <a:xfrm>
              <a:off x="6982634" y="1670272"/>
              <a:ext cx="435786" cy="152214"/>
            </a:xfrm>
            <a:prstGeom prst="rect">
              <a:avLst/>
            </a:prstGeom>
            <a:solidFill>
              <a:srgbClr val="8CBE3E">
                <a:alpha val="100000"/>
              </a:srgbClr>
            </a:solidFill>
            <a:ln w="2710" cap="flat">
              <a:solidFill>
                <a:srgbClr val="FFFFFF">
                  <a:alpha val="100000"/>
                </a:srgbClr>
              </a:solidFill>
              <a:prstDash val="solid"/>
              <a:miter/>
            </a:ln>
          </p:spPr>
          <p:txBody>
            <a:bodyPr/>
            <a:lstStyle/>
            <a:p/>
          </p:txBody>
        </p:sp>
        <p:sp>
          <p:nvSpPr>
            <p:cNvPr id="87" name="rc87"/>
            <p:cNvSpPr/>
            <p:nvPr/>
          </p:nvSpPr>
          <p:spPr>
            <a:xfrm>
              <a:off x="7418420" y="1670272"/>
              <a:ext cx="435786" cy="152214"/>
            </a:xfrm>
            <a:prstGeom prst="rect">
              <a:avLst/>
            </a:prstGeom>
            <a:solidFill>
              <a:srgbClr val="7EBC41">
                <a:alpha val="100000"/>
              </a:srgbClr>
            </a:solidFill>
            <a:ln w="2710" cap="flat">
              <a:solidFill>
                <a:srgbClr val="FFFFFF">
                  <a:alpha val="100000"/>
                </a:srgbClr>
              </a:solidFill>
              <a:prstDash val="solid"/>
              <a:miter/>
            </a:ln>
          </p:spPr>
          <p:txBody>
            <a:bodyPr/>
            <a:lstStyle/>
            <a:p/>
          </p:txBody>
        </p:sp>
        <p:sp>
          <p:nvSpPr>
            <p:cNvPr id="88" name="rc88"/>
            <p:cNvSpPr/>
            <p:nvPr/>
          </p:nvSpPr>
          <p:spPr>
            <a:xfrm>
              <a:off x="7854207" y="1670272"/>
              <a:ext cx="435786" cy="152214"/>
            </a:xfrm>
            <a:prstGeom prst="rect">
              <a:avLst/>
            </a:prstGeom>
            <a:solidFill>
              <a:srgbClr val="79B941">
                <a:alpha val="100000"/>
              </a:srgbClr>
            </a:solidFill>
            <a:ln w="2710" cap="flat">
              <a:solidFill>
                <a:srgbClr val="FFFFFF">
                  <a:alpha val="100000"/>
                </a:srgbClr>
              </a:solidFill>
              <a:prstDash val="solid"/>
              <a:miter/>
            </a:ln>
          </p:spPr>
          <p:txBody>
            <a:bodyPr/>
            <a:lstStyle/>
            <a:p/>
          </p:txBody>
        </p:sp>
        <p:sp>
          <p:nvSpPr>
            <p:cNvPr id="89" name="rc89"/>
            <p:cNvSpPr/>
            <p:nvPr/>
          </p:nvSpPr>
          <p:spPr>
            <a:xfrm>
              <a:off x="8289994" y="1670272"/>
              <a:ext cx="435786" cy="152214"/>
            </a:xfrm>
            <a:prstGeom prst="rect">
              <a:avLst/>
            </a:prstGeom>
            <a:solidFill>
              <a:srgbClr val="75B641">
                <a:alpha val="100000"/>
              </a:srgbClr>
            </a:solidFill>
            <a:ln w="2710" cap="flat">
              <a:solidFill>
                <a:srgbClr val="FFFFFF">
                  <a:alpha val="100000"/>
                </a:srgbClr>
              </a:solidFill>
              <a:prstDash val="solid"/>
              <a:miter/>
            </a:ln>
          </p:spPr>
          <p:txBody>
            <a:bodyPr/>
            <a:lstStyle/>
            <a:p/>
          </p:txBody>
        </p:sp>
        <p:sp>
          <p:nvSpPr>
            <p:cNvPr id="90" name="rc90"/>
            <p:cNvSpPr/>
            <p:nvPr/>
          </p:nvSpPr>
          <p:spPr>
            <a:xfrm>
              <a:off x="5239486" y="2735774"/>
              <a:ext cx="435786" cy="152214"/>
            </a:xfrm>
            <a:prstGeom prst="rect">
              <a:avLst/>
            </a:prstGeom>
            <a:solidFill>
              <a:srgbClr val="F7831F">
                <a:alpha val="100000"/>
              </a:srgbClr>
            </a:solidFill>
            <a:ln w="2710" cap="flat">
              <a:solidFill>
                <a:srgbClr val="FFFFFF">
                  <a:alpha val="100000"/>
                </a:srgbClr>
              </a:solidFill>
              <a:prstDash val="solid"/>
              <a:miter/>
            </a:ln>
          </p:spPr>
          <p:txBody>
            <a:bodyPr/>
            <a:lstStyle/>
            <a:p/>
          </p:txBody>
        </p:sp>
        <p:sp>
          <p:nvSpPr>
            <p:cNvPr id="91" name="rc91"/>
            <p:cNvSpPr/>
            <p:nvPr/>
          </p:nvSpPr>
          <p:spPr>
            <a:xfrm>
              <a:off x="5675273" y="2735774"/>
              <a:ext cx="435786" cy="152214"/>
            </a:xfrm>
            <a:prstGeom prst="rect">
              <a:avLst/>
            </a:prstGeom>
            <a:solidFill>
              <a:srgbClr val="FDAC17">
                <a:alpha val="100000"/>
              </a:srgbClr>
            </a:solidFill>
            <a:ln w="2710" cap="flat">
              <a:solidFill>
                <a:srgbClr val="FFFFFF">
                  <a:alpha val="100000"/>
                </a:srgbClr>
              </a:solidFill>
              <a:prstDash val="solid"/>
              <a:miter/>
            </a:ln>
          </p:spPr>
          <p:txBody>
            <a:bodyPr/>
            <a:lstStyle/>
            <a:p/>
          </p:txBody>
        </p:sp>
        <p:sp>
          <p:nvSpPr>
            <p:cNvPr id="92" name="rc92"/>
            <p:cNvSpPr/>
            <p:nvPr/>
          </p:nvSpPr>
          <p:spPr>
            <a:xfrm>
              <a:off x="6111060" y="2735774"/>
              <a:ext cx="435786" cy="152214"/>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93" name="rc93"/>
            <p:cNvSpPr/>
            <p:nvPr/>
          </p:nvSpPr>
          <p:spPr>
            <a:xfrm>
              <a:off x="6546847" y="2735774"/>
              <a:ext cx="435786" cy="152214"/>
            </a:xfrm>
            <a:prstGeom prst="rect">
              <a:avLst/>
            </a:prstGeom>
            <a:solidFill>
              <a:srgbClr val="FDB015">
                <a:alpha val="100000"/>
              </a:srgbClr>
            </a:solidFill>
            <a:ln w="2710" cap="flat">
              <a:solidFill>
                <a:srgbClr val="FFFFFF">
                  <a:alpha val="100000"/>
                </a:srgbClr>
              </a:solidFill>
              <a:prstDash val="solid"/>
              <a:miter/>
            </a:ln>
          </p:spPr>
          <p:txBody>
            <a:bodyPr/>
            <a:lstStyle/>
            <a:p/>
          </p:txBody>
        </p:sp>
        <p:sp>
          <p:nvSpPr>
            <p:cNvPr id="94" name="rc94"/>
            <p:cNvSpPr/>
            <p:nvPr/>
          </p:nvSpPr>
          <p:spPr>
            <a:xfrm>
              <a:off x="6982634" y="2735774"/>
              <a:ext cx="435786" cy="152214"/>
            </a:xfrm>
            <a:prstGeom prst="rect">
              <a:avLst/>
            </a:prstGeom>
            <a:solidFill>
              <a:srgbClr val="F37021">
                <a:alpha val="100000"/>
              </a:srgbClr>
            </a:solidFill>
            <a:ln w="2710" cap="flat">
              <a:solidFill>
                <a:srgbClr val="FFFFFF">
                  <a:alpha val="100000"/>
                </a:srgbClr>
              </a:solidFill>
              <a:prstDash val="solid"/>
              <a:miter/>
            </a:ln>
          </p:spPr>
          <p:txBody>
            <a:bodyPr/>
            <a:lstStyle/>
            <a:p/>
          </p:txBody>
        </p:sp>
        <p:sp>
          <p:nvSpPr>
            <p:cNvPr id="95" name="rc95"/>
            <p:cNvSpPr/>
            <p:nvPr/>
          </p:nvSpPr>
          <p:spPr>
            <a:xfrm>
              <a:off x="7418420" y="2735774"/>
              <a:ext cx="435786" cy="152214"/>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96" name="rc96"/>
            <p:cNvSpPr/>
            <p:nvPr/>
          </p:nvSpPr>
          <p:spPr>
            <a:xfrm>
              <a:off x="7854207" y="2735774"/>
              <a:ext cx="435786" cy="1522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7" name="rc97"/>
            <p:cNvSpPr/>
            <p:nvPr/>
          </p:nvSpPr>
          <p:spPr>
            <a:xfrm>
              <a:off x="8289994" y="2735774"/>
              <a:ext cx="435786" cy="15221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8" name="rc98"/>
            <p:cNvSpPr/>
            <p:nvPr/>
          </p:nvSpPr>
          <p:spPr>
            <a:xfrm>
              <a:off x="3932126" y="2887989"/>
              <a:ext cx="435786" cy="152214"/>
            </a:xfrm>
            <a:prstGeom prst="rect">
              <a:avLst/>
            </a:prstGeom>
            <a:solidFill>
              <a:srgbClr val="FDAC17">
                <a:alpha val="100000"/>
              </a:srgbClr>
            </a:solidFill>
            <a:ln w="2710" cap="flat">
              <a:solidFill>
                <a:srgbClr val="FFFFFF">
                  <a:alpha val="100000"/>
                </a:srgbClr>
              </a:solidFill>
              <a:prstDash val="solid"/>
              <a:miter/>
            </a:ln>
          </p:spPr>
          <p:txBody>
            <a:bodyPr/>
            <a:lstStyle/>
            <a:p/>
          </p:txBody>
        </p:sp>
        <p:sp>
          <p:nvSpPr>
            <p:cNvPr id="99" name="rc99"/>
            <p:cNvSpPr/>
            <p:nvPr/>
          </p:nvSpPr>
          <p:spPr>
            <a:xfrm>
              <a:off x="4367913" y="2887989"/>
              <a:ext cx="435786" cy="152214"/>
            </a:xfrm>
            <a:prstGeom prst="rect">
              <a:avLst/>
            </a:prstGeom>
            <a:solidFill>
              <a:srgbClr val="E8C21F">
                <a:alpha val="100000"/>
              </a:srgbClr>
            </a:solidFill>
            <a:ln w="2710" cap="flat">
              <a:solidFill>
                <a:srgbClr val="FFFFFF">
                  <a:alpha val="100000"/>
                </a:srgbClr>
              </a:solidFill>
              <a:prstDash val="solid"/>
              <a:miter/>
            </a:ln>
          </p:spPr>
          <p:txBody>
            <a:bodyPr/>
            <a:lstStyle/>
            <a:p/>
          </p:txBody>
        </p:sp>
        <p:sp>
          <p:nvSpPr>
            <p:cNvPr id="100" name="rc100"/>
            <p:cNvSpPr/>
            <p:nvPr/>
          </p:nvSpPr>
          <p:spPr>
            <a:xfrm>
              <a:off x="4803699" y="2887989"/>
              <a:ext cx="435786" cy="152214"/>
            </a:xfrm>
            <a:prstGeom prst="rect">
              <a:avLst/>
            </a:prstGeom>
            <a:solidFill>
              <a:srgbClr val="F4C217">
                <a:alpha val="100000"/>
              </a:srgbClr>
            </a:solidFill>
            <a:ln w="2710" cap="flat">
              <a:solidFill>
                <a:srgbClr val="FFFFFF">
                  <a:alpha val="100000"/>
                </a:srgbClr>
              </a:solidFill>
              <a:prstDash val="solid"/>
              <a:miter/>
            </a:ln>
          </p:spPr>
          <p:txBody>
            <a:bodyPr/>
            <a:lstStyle/>
            <a:p/>
          </p:txBody>
        </p:sp>
        <p:sp>
          <p:nvSpPr>
            <p:cNvPr id="101" name="rc101"/>
            <p:cNvSpPr/>
            <p:nvPr/>
          </p:nvSpPr>
          <p:spPr>
            <a:xfrm>
              <a:off x="5239486" y="2887989"/>
              <a:ext cx="435786" cy="152214"/>
            </a:xfrm>
            <a:prstGeom prst="rect">
              <a:avLst/>
            </a:prstGeom>
            <a:solidFill>
              <a:srgbClr val="FFC10E">
                <a:alpha val="100000"/>
              </a:srgbClr>
            </a:solidFill>
            <a:ln w="2710" cap="flat">
              <a:solidFill>
                <a:srgbClr val="FFFFFF">
                  <a:alpha val="100000"/>
                </a:srgbClr>
              </a:solidFill>
              <a:prstDash val="solid"/>
              <a:miter/>
            </a:ln>
          </p:spPr>
          <p:txBody>
            <a:bodyPr/>
            <a:lstStyle/>
            <a:p/>
          </p:txBody>
        </p:sp>
        <p:sp>
          <p:nvSpPr>
            <p:cNvPr id="102" name="rc102"/>
            <p:cNvSpPr/>
            <p:nvPr/>
          </p:nvSpPr>
          <p:spPr>
            <a:xfrm>
              <a:off x="5675273" y="2887989"/>
              <a:ext cx="435786" cy="152214"/>
            </a:xfrm>
            <a:prstGeom prst="rect">
              <a:avLst/>
            </a:prstGeom>
            <a:solidFill>
              <a:srgbClr val="FAC213">
                <a:alpha val="100000"/>
              </a:srgbClr>
            </a:solidFill>
            <a:ln w="2710" cap="flat">
              <a:solidFill>
                <a:srgbClr val="FFFFFF">
                  <a:alpha val="100000"/>
                </a:srgbClr>
              </a:solidFill>
              <a:prstDash val="solid"/>
              <a:miter/>
            </a:ln>
          </p:spPr>
          <p:txBody>
            <a:bodyPr/>
            <a:lstStyle/>
            <a:p/>
          </p:txBody>
        </p:sp>
        <p:sp>
          <p:nvSpPr>
            <p:cNvPr id="103" name="rc103"/>
            <p:cNvSpPr/>
            <p:nvPr/>
          </p:nvSpPr>
          <p:spPr>
            <a:xfrm>
              <a:off x="6111060" y="2887989"/>
              <a:ext cx="435786" cy="1522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4" name="rc104"/>
            <p:cNvSpPr/>
            <p:nvPr/>
          </p:nvSpPr>
          <p:spPr>
            <a:xfrm>
              <a:off x="6546847" y="2887989"/>
              <a:ext cx="435786" cy="152214"/>
            </a:xfrm>
            <a:prstGeom prst="rect">
              <a:avLst/>
            </a:prstGeom>
            <a:solidFill>
              <a:srgbClr val="DCC225">
                <a:alpha val="100000"/>
              </a:srgbClr>
            </a:solidFill>
            <a:ln w="2710" cap="flat">
              <a:solidFill>
                <a:srgbClr val="FFFFFF">
                  <a:alpha val="100000"/>
                </a:srgbClr>
              </a:solidFill>
              <a:prstDash val="solid"/>
              <a:miter/>
            </a:ln>
          </p:spPr>
          <p:txBody>
            <a:bodyPr/>
            <a:lstStyle/>
            <a:p/>
          </p:txBody>
        </p:sp>
        <p:sp>
          <p:nvSpPr>
            <p:cNvPr id="105" name="rc105"/>
            <p:cNvSpPr/>
            <p:nvPr/>
          </p:nvSpPr>
          <p:spPr>
            <a:xfrm>
              <a:off x="6982634" y="2887989"/>
              <a:ext cx="435786" cy="152214"/>
            </a:xfrm>
            <a:prstGeom prst="rect">
              <a:avLst/>
            </a:prstGeom>
            <a:solidFill>
              <a:srgbClr val="C9C12D">
                <a:alpha val="100000"/>
              </a:srgbClr>
            </a:solidFill>
            <a:ln w="2710" cap="flat">
              <a:solidFill>
                <a:srgbClr val="FFFFFF">
                  <a:alpha val="100000"/>
                </a:srgbClr>
              </a:solidFill>
              <a:prstDash val="solid"/>
              <a:miter/>
            </a:ln>
          </p:spPr>
          <p:txBody>
            <a:bodyPr/>
            <a:lstStyle/>
            <a:p/>
          </p:txBody>
        </p:sp>
        <p:sp>
          <p:nvSpPr>
            <p:cNvPr id="106" name="rc106"/>
            <p:cNvSpPr/>
            <p:nvPr/>
          </p:nvSpPr>
          <p:spPr>
            <a:xfrm>
              <a:off x="7418420" y="2887989"/>
              <a:ext cx="435786" cy="152214"/>
            </a:xfrm>
            <a:prstGeom prst="rect">
              <a:avLst/>
            </a:prstGeom>
            <a:solidFill>
              <a:srgbClr val="C3C12F">
                <a:alpha val="100000"/>
              </a:srgbClr>
            </a:solidFill>
            <a:ln w="2710" cap="flat">
              <a:solidFill>
                <a:srgbClr val="FFFFFF">
                  <a:alpha val="100000"/>
                </a:srgbClr>
              </a:solidFill>
              <a:prstDash val="solid"/>
              <a:miter/>
            </a:ln>
          </p:spPr>
          <p:txBody>
            <a:bodyPr/>
            <a:lstStyle/>
            <a:p/>
          </p:txBody>
        </p:sp>
        <p:sp>
          <p:nvSpPr>
            <p:cNvPr id="107" name="rc107"/>
            <p:cNvSpPr/>
            <p:nvPr/>
          </p:nvSpPr>
          <p:spPr>
            <a:xfrm>
              <a:off x="7854207" y="2887989"/>
              <a:ext cx="435786" cy="152214"/>
            </a:xfrm>
            <a:prstGeom prst="rect">
              <a:avLst/>
            </a:prstGeom>
            <a:solidFill>
              <a:srgbClr val="F4C217">
                <a:alpha val="100000"/>
              </a:srgbClr>
            </a:solidFill>
            <a:ln w="2710" cap="flat">
              <a:solidFill>
                <a:srgbClr val="FFFFFF">
                  <a:alpha val="100000"/>
                </a:srgbClr>
              </a:solidFill>
              <a:prstDash val="solid"/>
              <a:miter/>
            </a:ln>
          </p:spPr>
          <p:txBody>
            <a:bodyPr/>
            <a:lstStyle/>
            <a:p/>
          </p:txBody>
        </p:sp>
        <p:sp>
          <p:nvSpPr>
            <p:cNvPr id="108" name="rc108"/>
            <p:cNvSpPr/>
            <p:nvPr/>
          </p:nvSpPr>
          <p:spPr>
            <a:xfrm>
              <a:off x="8289994" y="2887989"/>
              <a:ext cx="435786" cy="15221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09" name="rc109"/>
            <p:cNvSpPr/>
            <p:nvPr/>
          </p:nvSpPr>
          <p:spPr>
            <a:xfrm>
              <a:off x="2188978" y="4257920"/>
              <a:ext cx="435786" cy="152214"/>
            </a:xfrm>
            <a:prstGeom prst="rect">
              <a:avLst/>
            </a:prstGeom>
            <a:solidFill>
              <a:srgbClr val="E5351B">
                <a:alpha val="100000"/>
              </a:srgbClr>
            </a:solidFill>
            <a:ln w="2710" cap="flat">
              <a:solidFill>
                <a:srgbClr val="FFFFFF">
                  <a:alpha val="100000"/>
                </a:srgbClr>
              </a:solidFill>
              <a:prstDash val="solid"/>
              <a:miter/>
            </a:ln>
          </p:spPr>
          <p:txBody>
            <a:bodyPr/>
            <a:lstStyle/>
            <a:p/>
          </p:txBody>
        </p:sp>
        <p:sp>
          <p:nvSpPr>
            <p:cNvPr id="110" name="rc110"/>
            <p:cNvSpPr/>
            <p:nvPr/>
          </p:nvSpPr>
          <p:spPr>
            <a:xfrm>
              <a:off x="2624765" y="4257920"/>
              <a:ext cx="435786" cy="152214"/>
            </a:xfrm>
            <a:prstGeom prst="rect">
              <a:avLst/>
            </a:prstGeom>
            <a:solidFill>
              <a:srgbClr val="E3271A">
                <a:alpha val="100000"/>
              </a:srgbClr>
            </a:solidFill>
            <a:ln w="2710" cap="flat">
              <a:solidFill>
                <a:srgbClr val="FFFFFF">
                  <a:alpha val="100000"/>
                </a:srgbClr>
              </a:solidFill>
              <a:prstDash val="solid"/>
              <a:miter/>
            </a:ln>
          </p:spPr>
          <p:txBody>
            <a:bodyPr/>
            <a:lstStyle/>
            <a:p/>
          </p:txBody>
        </p:sp>
        <p:sp>
          <p:nvSpPr>
            <p:cNvPr id="111" name="rc111"/>
            <p:cNvSpPr/>
            <p:nvPr/>
          </p:nvSpPr>
          <p:spPr>
            <a:xfrm>
              <a:off x="3060552" y="4257920"/>
              <a:ext cx="435786" cy="1522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2" name="rc112"/>
            <p:cNvSpPr/>
            <p:nvPr/>
          </p:nvSpPr>
          <p:spPr>
            <a:xfrm>
              <a:off x="3496339" y="4257920"/>
              <a:ext cx="435786" cy="1522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3" name="rc113"/>
            <p:cNvSpPr/>
            <p:nvPr/>
          </p:nvSpPr>
          <p:spPr>
            <a:xfrm>
              <a:off x="3932126" y="4257920"/>
              <a:ext cx="435786" cy="1522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4" name="rc114"/>
            <p:cNvSpPr/>
            <p:nvPr/>
          </p:nvSpPr>
          <p:spPr>
            <a:xfrm>
              <a:off x="4367913" y="4257920"/>
              <a:ext cx="435786" cy="152214"/>
            </a:xfrm>
            <a:prstGeom prst="rect">
              <a:avLst/>
            </a:prstGeom>
            <a:solidFill>
              <a:srgbClr val="DF2118">
                <a:alpha val="100000"/>
              </a:srgbClr>
            </a:solidFill>
            <a:ln w="2710" cap="flat">
              <a:solidFill>
                <a:srgbClr val="FFFFFF">
                  <a:alpha val="100000"/>
                </a:srgbClr>
              </a:solidFill>
              <a:prstDash val="solid"/>
              <a:miter/>
            </a:ln>
          </p:spPr>
          <p:txBody>
            <a:bodyPr/>
            <a:lstStyle/>
            <a:p/>
          </p:txBody>
        </p:sp>
        <p:sp>
          <p:nvSpPr>
            <p:cNvPr id="115" name="rc115"/>
            <p:cNvSpPr/>
            <p:nvPr/>
          </p:nvSpPr>
          <p:spPr>
            <a:xfrm>
              <a:off x="4803699" y="4257920"/>
              <a:ext cx="435786" cy="152214"/>
            </a:xfrm>
            <a:prstGeom prst="rect">
              <a:avLst/>
            </a:prstGeom>
            <a:solidFill>
              <a:srgbClr val="E12319">
                <a:alpha val="100000"/>
              </a:srgbClr>
            </a:solidFill>
            <a:ln w="2710" cap="flat">
              <a:solidFill>
                <a:srgbClr val="FFFFFF">
                  <a:alpha val="100000"/>
                </a:srgbClr>
              </a:solidFill>
              <a:prstDash val="solid"/>
              <a:miter/>
            </a:ln>
          </p:spPr>
          <p:txBody>
            <a:bodyPr/>
            <a:lstStyle/>
            <a:p/>
          </p:txBody>
        </p:sp>
        <p:sp>
          <p:nvSpPr>
            <p:cNvPr id="116" name="rc116"/>
            <p:cNvSpPr/>
            <p:nvPr/>
          </p:nvSpPr>
          <p:spPr>
            <a:xfrm>
              <a:off x="5239486" y="4257920"/>
              <a:ext cx="435786" cy="152214"/>
            </a:xfrm>
            <a:prstGeom prst="rect">
              <a:avLst/>
            </a:prstGeom>
            <a:solidFill>
              <a:srgbClr val="E4311B">
                <a:alpha val="100000"/>
              </a:srgbClr>
            </a:solidFill>
            <a:ln w="2710" cap="flat">
              <a:solidFill>
                <a:srgbClr val="FFFFFF">
                  <a:alpha val="100000"/>
                </a:srgbClr>
              </a:solidFill>
              <a:prstDash val="solid"/>
              <a:miter/>
            </a:ln>
          </p:spPr>
          <p:txBody>
            <a:bodyPr/>
            <a:lstStyle/>
            <a:p/>
          </p:txBody>
        </p:sp>
        <p:sp>
          <p:nvSpPr>
            <p:cNvPr id="117" name="rc117"/>
            <p:cNvSpPr/>
            <p:nvPr/>
          </p:nvSpPr>
          <p:spPr>
            <a:xfrm>
              <a:off x="5675273" y="4257920"/>
              <a:ext cx="435786" cy="1522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8" name="rc118"/>
            <p:cNvSpPr/>
            <p:nvPr/>
          </p:nvSpPr>
          <p:spPr>
            <a:xfrm>
              <a:off x="6111060" y="4257920"/>
              <a:ext cx="435786" cy="152214"/>
            </a:xfrm>
            <a:prstGeom prst="rect">
              <a:avLst/>
            </a:prstGeom>
            <a:solidFill>
              <a:srgbClr val="EC531E">
                <a:alpha val="100000"/>
              </a:srgbClr>
            </a:solidFill>
            <a:ln w="2710" cap="flat">
              <a:solidFill>
                <a:srgbClr val="FFFFFF">
                  <a:alpha val="100000"/>
                </a:srgbClr>
              </a:solidFill>
              <a:prstDash val="solid"/>
              <a:miter/>
            </a:ln>
          </p:spPr>
          <p:txBody>
            <a:bodyPr/>
            <a:lstStyle/>
            <a:p/>
          </p:txBody>
        </p:sp>
        <p:sp>
          <p:nvSpPr>
            <p:cNvPr id="119" name="rc119"/>
            <p:cNvSpPr/>
            <p:nvPr/>
          </p:nvSpPr>
          <p:spPr>
            <a:xfrm>
              <a:off x="6546847" y="4257920"/>
              <a:ext cx="435786" cy="152214"/>
            </a:xfrm>
            <a:prstGeom prst="rect">
              <a:avLst/>
            </a:prstGeom>
            <a:solidFill>
              <a:srgbClr val="EF5F20">
                <a:alpha val="100000"/>
              </a:srgbClr>
            </a:solidFill>
            <a:ln w="2710" cap="flat">
              <a:solidFill>
                <a:srgbClr val="FFFFFF">
                  <a:alpha val="100000"/>
                </a:srgbClr>
              </a:solidFill>
              <a:prstDash val="solid"/>
              <a:miter/>
            </a:ln>
          </p:spPr>
          <p:txBody>
            <a:bodyPr/>
            <a:lstStyle/>
            <a:p/>
          </p:txBody>
        </p:sp>
        <p:sp>
          <p:nvSpPr>
            <p:cNvPr id="120" name="rc120"/>
            <p:cNvSpPr/>
            <p:nvPr/>
          </p:nvSpPr>
          <p:spPr>
            <a:xfrm>
              <a:off x="6982634" y="4257920"/>
              <a:ext cx="435786" cy="152214"/>
            </a:xfrm>
            <a:prstGeom prst="rect">
              <a:avLst/>
            </a:prstGeom>
            <a:solidFill>
              <a:srgbClr val="F37021">
                <a:alpha val="100000"/>
              </a:srgbClr>
            </a:solidFill>
            <a:ln w="2710" cap="flat">
              <a:solidFill>
                <a:srgbClr val="FFFFFF">
                  <a:alpha val="100000"/>
                </a:srgbClr>
              </a:solidFill>
              <a:prstDash val="solid"/>
              <a:miter/>
            </a:ln>
          </p:spPr>
          <p:txBody>
            <a:bodyPr/>
            <a:lstStyle/>
            <a:p/>
          </p:txBody>
        </p:sp>
        <p:sp>
          <p:nvSpPr>
            <p:cNvPr id="121" name="rc121"/>
            <p:cNvSpPr/>
            <p:nvPr/>
          </p:nvSpPr>
          <p:spPr>
            <a:xfrm>
              <a:off x="7418420" y="4257920"/>
              <a:ext cx="435786" cy="152214"/>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122" name="rc122"/>
            <p:cNvSpPr/>
            <p:nvPr/>
          </p:nvSpPr>
          <p:spPr>
            <a:xfrm>
              <a:off x="7854207" y="4257920"/>
              <a:ext cx="435786" cy="152214"/>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123" name="rc123"/>
            <p:cNvSpPr/>
            <p:nvPr/>
          </p:nvSpPr>
          <p:spPr>
            <a:xfrm>
              <a:off x="8289994" y="4257920"/>
              <a:ext cx="435786" cy="152214"/>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124" name="rc124"/>
            <p:cNvSpPr/>
            <p:nvPr/>
          </p:nvSpPr>
          <p:spPr>
            <a:xfrm>
              <a:off x="1753192" y="3496847"/>
              <a:ext cx="435786" cy="152214"/>
            </a:xfrm>
            <a:prstGeom prst="rect">
              <a:avLst/>
            </a:prstGeom>
            <a:solidFill>
              <a:srgbClr val="E73E1C">
                <a:alpha val="100000"/>
              </a:srgbClr>
            </a:solidFill>
            <a:ln w="2710" cap="flat">
              <a:solidFill>
                <a:srgbClr val="FFFFFF">
                  <a:alpha val="100000"/>
                </a:srgbClr>
              </a:solidFill>
              <a:prstDash val="solid"/>
              <a:miter/>
            </a:ln>
          </p:spPr>
          <p:txBody>
            <a:bodyPr/>
            <a:lstStyle/>
            <a:p/>
          </p:txBody>
        </p:sp>
        <p:sp>
          <p:nvSpPr>
            <p:cNvPr id="125" name="rc125"/>
            <p:cNvSpPr/>
            <p:nvPr/>
          </p:nvSpPr>
          <p:spPr>
            <a:xfrm>
              <a:off x="2188978" y="3496847"/>
              <a:ext cx="435786" cy="152214"/>
            </a:xfrm>
            <a:prstGeom prst="rect">
              <a:avLst/>
            </a:prstGeom>
            <a:solidFill>
              <a:srgbClr val="E73E1C">
                <a:alpha val="100000"/>
              </a:srgbClr>
            </a:solidFill>
            <a:ln w="2710" cap="flat">
              <a:solidFill>
                <a:srgbClr val="FFFFFF">
                  <a:alpha val="100000"/>
                </a:srgbClr>
              </a:solidFill>
              <a:prstDash val="solid"/>
              <a:miter/>
            </a:ln>
          </p:spPr>
          <p:txBody>
            <a:bodyPr/>
            <a:lstStyle/>
            <a:p/>
          </p:txBody>
        </p:sp>
        <p:sp>
          <p:nvSpPr>
            <p:cNvPr id="126" name="rc126"/>
            <p:cNvSpPr/>
            <p:nvPr/>
          </p:nvSpPr>
          <p:spPr>
            <a:xfrm>
              <a:off x="2624765" y="3496847"/>
              <a:ext cx="435786" cy="152214"/>
            </a:xfrm>
            <a:prstGeom prst="rect">
              <a:avLst/>
            </a:prstGeom>
            <a:solidFill>
              <a:srgbClr val="E73E1C">
                <a:alpha val="100000"/>
              </a:srgbClr>
            </a:solidFill>
            <a:ln w="2710" cap="flat">
              <a:solidFill>
                <a:srgbClr val="FFFFFF">
                  <a:alpha val="100000"/>
                </a:srgbClr>
              </a:solidFill>
              <a:prstDash val="solid"/>
              <a:miter/>
            </a:ln>
          </p:spPr>
          <p:txBody>
            <a:bodyPr/>
            <a:lstStyle/>
            <a:p/>
          </p:txBody>
        </p:sp>
        <p:sp>
          <p:nvSpPr>
            <p:cNvPr id="127" name="rc127"/>
            <p:cNvSpPr/>
            <p:nvPr/>
          </p:nvSpPr>
          <p:spPr>
            <a:xfrm>
              <a:off x="3060552" y="3496847"/>
              <a:ext cx="435786" cy="152214"/>
            </a:xfrm>
            <a:prstGeom prst="rect">
              <a:avLst/>
            </a:prstGeom>
            <a:solidFill>
              <a:srgbClr val="E9451D">
                <a:alpha val="100000"/>
              </a:srgbClr>
            </a:solidFill>
            <a:ln w="2710" cap="flat">
              <a:solidFill>
                <a:srgbClr val="FFFFFF">
                  <a:alpha val="100000"/>
                </a:srgbClr>
              </a:solidFill>
              <a:prstDash val="solid"/>
              <a:miter/>
            </a:ln>
          </p:spPr>
          <p:txBody>
            <a:bodyPr/>
            <a:lstStyle/>
            <a:p/>
          </p:txBody>
        </p:sp>
        <p:sp>
          <p:nvSpPr>
            <p:cNvPr id="128" name="rc128"/>
            <p:cNvSpPr/>
            <p:nvPr/>
          </p:nvSpPr>
          <p:spPr>
            <a:xfrm>
              <a:off x="3496339" y="3496847"/>
              <a:ext cx="435786" cy="15221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9" name="rc129"/>
            <p:cNvSpPr/>
            <p:nvPr/>
          </p:nvSpPr>
          <p:spPr>
            <a:xfrm>
              <a:off x="3932126" y="3496847"/>
              <a:ext cx="435786" cy="152214"/>
            </a:xfrm>
            <a:prstGeom prst="rect">
              <a:avLst/>
            </a:prstGeom>
            <a:solidFill>
              <a:srgbClr val="EC531E">
                <a:alpha val="100000"/>
              </a:srgbClr>
            </a:solidFill>
            <a:ln w="2710" cap="flat">
              <a:solidFill>
                <a:srgbClr val="FFFFFF">
                  <a:alpha val="100000"/>
                </a:srgbClr>
              </a:solidFill>
              <a:prstDash val="solid"/>
              <a:miter/>
            </a:ln>
          </p:spPr>
          <p:txBody>
            <a:bodyPr/>
            <a:lstStyle/>
            <a:p/>
          </p:txBody>
        </p:sp>
        <p:sp>
          <p:nvSpPr>
            <p:cNvPr id="130" name="rc130"/>
            <p:cNvSpPr/>
            <p:nvPr/>
          </p:nvSpPr>
          <p:spPr>
            <a:xfrm>
              <a:off x="4367913" y="3496847"/>
              <a:ext cx="435786" cy="1522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1" name="rc131"/>
            <p:cNvSpPr/>
            <p:nvPr/>
          </p:nvSpPr>
          <p:spPr>
            <a:xfrm>
              <a:off x="4803699" y="3496847"/>
              <a:ext cx="435786" cy="152214"/>
            </a:xfrm>
            <a:prstGeom prst="rect">
              <a:avLst/>
            </a:prstGeom>
            <a:solidFill>
              <a:srgbClr val="F16821">
                <a:alpha val="100000"/>
              </a:srgbClr>
            </a:solidFill>
            <a:ln w="2710" cap="flat">
              <a:solidFill>
                <a:srgbClr val="FFFFFF">
                  <a:alpha val="100000"/>
                </a:srgbClr>
              </a:solidFill>
              <a:prstDash val="solid"/>
              <a:miter/>
            </a:ln>
          </p:spPr>
          <p:txBody>
            <a:bodyPr/>
            <a:lstStyle/>
            <a:p/>
          </p:txBody>
        </p:sp>
        <p:sp>
          <p:nvSpPr>
            <p:cNvPr id="132" name="rc132"/>
            <p:cNvSpPr/>
            <p:nvPr/>
          </p:nvSpPr>
          <p:spPr>
            <a:xfrm>
              <a:off x="5239486" y="3496847"/>
              <a:ext cx="435786" cy="152214"/>
            </a:xfrm>
            <a:prstGeom prst="rect">
              <a:avLst/>
            </a:prstGeom>
            <a:solidFill>
              <a:srgbClr val="F47520">
                <a:alpha val="100000"/>
              </a:srgbClr>
            </a:solidFill>
            <a:ln w="2710" cap="flat">
              <a:solidFill>
                <a:srgbClr val="FFFFFF">
                  <a:alpha val="100000"/>
                </a:srgbClr>
              </a:solidFill>
              <a:prstDash val="solid"/>
              <a:miter/>
            </a:ln>
          </p:spPr>
          <p:txBody>
            <a:bodyPr/>
            <a:lstStyle/>
            <a:p/>
          </p:txBody>
        </p:sp>
        <p:sp>
          <p:nvSpPr>
            <p:cNvPr id="133" name="rc133"/>
            <p:cNvSpPr/>
            <p:nvPr/>
          </p:nvSpPr>
          <p:spPr>
            <a:xfrm>
              <a:off x="5675273" y="3496847"/>
              <a:ext cx="435786" cy="152214"/>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134" name="rc134"/>
            <p:cNvSpPr/>
            <p:nvPr/>
          </p:nvSpPr>
          <p:spPr>
            <a:xfrm>
              <a:off x="6111060" y="3496847"/>
              <a:ext cx="435786" cy="152214"/>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135" name="rc135"/>
            <p:cNvSpPr/>
            <p:nvPr/>
          </p:nvSpPr>
          <p:spPr>
            <a:xfrm>
              <a:off x="6546847" y="3496847"/>
              <a:ext cx="435786" cy="152214"/>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136" name="rc136"/>
            <p:cNvSpPr/>
            <p:nvPr/>
          </p:nvSpPr>
          <p:spPr>
            <a:xfrm>
              <a:off x="6982634" y="3496847"/>
              <a:ext cx="435786" cy="152214"/>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137" name="rc137"/>
            <p:cNvSpPr/>
            <p:nvPr/>
          </p:nvSpPr>
          <p:spPr>
            <a:xfrm>
              <a:off x="7418420" y="3496847"/>
              <a:ext cx="435786" cy="152214"/>
            </a:xfrm>
            <a:prstGeom prst="rect">
              <a:avLst/>
            </a:prstGeom>
            <a:solidFill>
              <a:srgbClr val="FDAC17">
                <a:alpha val="100000"/>
              </a:srgbClr>
            </a:solidFill>
            <a:ln w="2710" cap="flat">
              <a:solidFill>
                <a:srgbClr val="FFFFFF">
                  <a:alpha val="100000"/>
                </a:srgbClr>
              </a:solidFill>
              <a:prstDash val="solid"/>
              <a:miter/>
            </a:ln>
          </p:spPr>
          <p:txBody>
            <a:bodyPr/>
            <a:lstStyle/>
            <a:p/>
          </p:txBody>
        </p:sp>
        <p:sp>
          <p:nvSpPr>
            <p:cNvPr id="138" name="rc138"/>
            <p:cNvSpPr/>
            <p:nvPr/>
          </p:nvSpPr>
          <p:spPr>
            <a:xfrm>
              <a:off x="7854207" y="3496847"/>
              <a:ext cx="435786" cy="152214"/>
            </a:xfrm>
            <a:prstGeom prst="rect">
              <a:avLst/>
            </a:prstGeom>
            <a:solidFill>
              <a:srgbClr val="FDAC17">
                <a:alpha val="100000"/>
              </a:srgbClr>
            </a:solidFill>
            <a:ln w="2710" cap="flat">
              <a:solidFill>
                <a:srgbClr val="FFFFFF">
                  <a:alpha val="100000"/>
                </a:srgbClr>
              </a:solidFill>
              <a:prstDash val="solid"/>
              <a:miter/>
            </a:ln>
          </p:spPr>
          <p:txBody>
            <a:bodyPr/>
            <a:lstStyle/>
            <a:p/>
          </p:txBody>
        </p:sp>
        <p:sp>
          <p:nvSpPr>
            <p:cNvPr id="139" name="rc139"/>
            <p:cNvSpPr/>
            <p:nvPr/>
          </p:nvSpPr>
          <p:spPr>
            <a:xfrm>
              <a:off x="8289994" y="3496847"/>
              <a:ext cx="435786" cy="152214"/>
            </a:xfrm>
            <a:prstGeom prst="rect">
              <a:avLst/>
            </a:prstGeom>
            <a:solidFill>
              <a:srgbClr val="FDAC17">
                <a:alpha val="100000"/>
              </a:srgbClr>
            </a:solidFill>
            <a:ln w="2710" cap="flat">
              <a:solidFill>
                <a:srgbClr val="FFFFFF">
                  <a:alpha val="100000"/>
                </a:srgbClr>
              </a:solidFill>
              <a:prstDash val="solid"/>
              <a:miter/>
            </a:ln>
          </p:spPr>
          <p:txBody>
            <a:bodyPr/>
            <a:lstStyle/>
            <a:p/>
          </p:txBody>
        </p:sp>
        <p:sp>
          <p:nvSpPr>
            <p:cNvPr id="140" name="rc140"/>
            <p:cNvSpPr/>
            <p:nvPr/>
          </p:nvSpPr>
          <p:spPr>
            <a:xfrm>
              <a:off x="6982634" y="3801276"/>
              <a:ext cx="435786" cy="152214"/>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141" name="rc141"/>
            <p:cNvSpPr/>
            <p:nvPr/>
          </p:nvSpPr>
          <p:spPr>
            <a:xfrm>
              <a:off x="7418420" y="3801276"/>
              <a:ext cx="435786" cy="152214"/>
            </a:xfrm>
            <a:prstGeom prst="rect">
              <a:avLst/>
            </a:prstGeom>
            <a:solidFill>
              <a:srgbClr val="FEB912">
                <a:alpha val="100000"/>
              </a:srgbClr>
            </a:solidFill>
            <a:ln w="2710" cap="flat">
              <a:solidFill>
                <a:srgbClr val="FFFFFF">
                  <a:alpha val="100000"/>
                </a:srgbClr>
              </a:solidFill>
              <a:prstDash val="solid"/>
              <a:miter/>
            </a:ln>
          </p:spPr>
          <p:txBody>
            <a:bodyPr/>
            <a:lstStyle/>
            <a:p/>
          </p:txBody>
        </p:sp>
        <p:sp>
          <p:nvSpPr>
            <p:cNvPr id="142" name="rc142"/>
            <p:cNvSpPr/>
            <p:nvPr/>
          </p:nvSpPr>
          <p:spPr>
            <a:xfrm>
              <a:off x="7854207" y="3801276"/>
              <a:ext cx="435786" cy="152214"/>
            </a:xfrm>
            <a:prstGeom prst="rect">
              <a:avLst/>
            </a:prstGeom>
            <a:solidFill>
              <a:srgbClr val="FDB015">
                <a:alpha val="100000"/>
              </a:srgbClr>
            </a:solidFill>
            <a:ln w="2710" cap="flat">
              <a:solidFill>
                <a:srgbClr val="FFFFFF">
                  <a:alpha val="100000"/>
                </a:srgbClr>
              </a:solidFill>
              <a:prstDash val="solid"/>
              <a:miter/>
            </a:ln>
          </p:spPr>
          <p:txBody>
            <a:bodyPr/>
            <a:lstStyle/>
            <a:p/>
          </p:txBody>
        </p:sp>
        <p:sp>
          <p:nvSpPr>
            <p:cNvPr id="143" name="rc143"/>
            <p:cNvSpPr/>
            <p:nvPr/>
          </p:nvSpPr>
          <p:spPr>
            <a:xfrm>
              <a:off x="8289994" y="3801276"/>
              <a:ext cx="435786" cy="152214"/>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144" name="rc144"/>
            <p:cNvSpPr/>
            <p:nvPr/>
          </p:nvSpPr>
          <p:spPr>
            <a:xfrm>
              <a:off x="3932126" y="1974701"/>
              <a:ext cx="435786" cy="152214"/>
            </a:xfrm>
            <a:prstGeom prst="rect">
              <a:avLst/>
            </a:prstGeom>
            <a:solidFill>
              <a:srgbClr val="A2BF39">
                <a:alpha val="100000"/>
              </a:srgbClr>
            </a:solidFill>
            <a:ln w="2710" cap="flat">
              <a:solidFill>
                <a:srgbClr val="FFFFFF">
                  <a:alpha val="100000"/>
                </a:srgbClr>
              </a:solidFill>
              <a:prstDash val="solid"/>
              <a:miter/>
            </a:ln>
          </p:spPr>
          <p:txBody>
            <a:bodyPr/>
            <a:lstStyle/>
            <a:p/>
          </p:txBody>
        </p:sp>
        <p:sp>
          <p:nvSpPr>
            <p:cNvPr id="145" name="rc145"/>
            <p:cNvSpPr/>
            <p:nvPr/>
          </p:nvSpPr>
          <p:spPr>
            <a:xfrm>
              <a:off x="4367913" y="1974701"/>
              <a:ext cx="435786" cy="152214"/>
            </a:xfrm>
            <a:prstGeom prst="rect">
              <a:avLst/>
            </a:prstGeom>
            <a:solidFill>
              <a:srgbClr val="B6C033">
                <a:alpha val="100000"/>
              </a:srgbClr>
            </a:solidFill>
            <a:ln w="2710" cap="flat">
              <a:solidFill>
                <a:srgbClr val="FFFFFF">
                  <a:alpha val="100000"/>
                </a:srgbClr>
              </a:solidFill>
              <a:prstDash val="solid"/>
              <a:miter/>
            </a:ln>
          </p:spPr>
          <p:txBody>
            <a:bodyPr/>
            <a:lstStyle/>
            <a:p/>
          </p:txBody>
        </p:sp>
        <p:sp>
          <p:nvSpPr>
            <p:cNvPr id="146" name="rc146"/>
            <p:cNvSpPr/>
            <p:nvPr/>
          </p:nvSpPr>
          <p:spPr>
            <a:xfrm>
              <a:off x="4803699" y="1974701"/>
              <a:ext cx="435786" cy="15221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47" name="rc147"/>
            <p:cNvSpPr/>
            <p:nvPr/>
          </p:nvSpPr>
          <p:spPr>
            <a:xfrm>
              <a:off x="5239486" y="1974701"/>
              <a:ext cx="435786" cy="152214"/>
            </a:xfrm>
            <a:prstGeom prst="rect">
              <a:avLst/>
            </a:prstGeom>
            <a:solidFill>
              <a:srgbClr val="BDC131">
                <a:alpha val="100000"/>
              </a:srgbClr>
            </a:solidFill>
            <a:ln w="2710" cap="flat">
              <a:solidFill>
                <a:srgbClr val="FFFFFF">
                  <a:alpha val="100000"/>
                </a:srgbClr>
              </a:solidFill>
              <a:prstDash val="solid"/>
              <a:miter/>
            </a:ln>
          </p:spPr>
          <p:txBody>
            <a:bodyPr/>
            <a:lstStyle/>
            <a:p/>
          </p:txBody>
        </p:sp>
        <p:sp>
          <p:nvSpPr>
            <p:cNvPr id="148" name="rc148"/>
            <p:cNvSpPr/>
            <p:nvPr/>
          </p:nvSpPr>
          <p:spPr>
            <a:xfrm>
              <a:off x="5675273" y="1974701"/>
              <a:ext cx="435786" cy="152214"/>
            </a:xfrm>
            <a:prstGeom prst="rect">
              <a:avLst/>
            </a:prstGeom>
            <a:solidFill>
              <a:srgbClr val="9BBF3B">
                <a:alpha val="100000"/>
              </a:srgbClr>
            </a:solidFill>
            <a:ln w="2710" cap="flat">
              <a:solidFill>
                <a:srgbClr val="FFFFFF">
                  <a:alpha val="100000"/>
                </a:srgbClr>
              </a:solidFill>
              <a:prstDash val="solid"/>
              <a:miter/>
            </a:ln>
          </p:spPr>
          <p:txBody>
            <a:bodyPr/>
            <a:lstStyle/>
            <a:p/>
          </p:txBody>
        </p:sp>
        <p:sp>
          <p:nvSpPr>
            <p:cNvPr id="149" name="rc149"/>
            <p:cNvSpPr/>
            <p:nvPr/>
          </p:nvSpPr>
          <p:spPr>
            <a:xfrm>
              <a:off x="6111060" y="1974701"/>
              <a:ext cx="435786" cy="1522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0" name="rc150"/>
            <p:cNvSpPr/>
            <p:nvPr/>
          </p:nvSpPr>
          <p:spPr>
            <a:xfrm>
              <a:off x="6546847" y="1974701"/>
              <a:ext cx="435786" cy="152214"/>
            </a:xfrm>
            <a:prstGeom prst="rect">
              <a:avLst/>
            </a:prstGeom>
            <a:solidFill>
              <a:srgbClr val="7EBC41">
                <a:alpha val="100000"/>
              </a:srgbClr>
            </a:solidFill>
            <a:ln w="2710" cap="flat">
              <a:solidFill>
                <a:srgbClr val="FFFFFF">
                  <a:alpha val="100000"/>
                </a:srgbClr>
              </a:solidFill>
              <a:prstDash val="solid"/>
              <a:miter/>
            </a:ln>
          </p:spPr>
          <p:txBody>
            <a:bodyPr/>
            <a:lstStyle/>
            <a:p/>
          </p:txBody>
        </p:sp>
        <p:sp>
          <p:nvSpPr>
            <p:cNvPr id="151" name="rc151"/>
            <p:cNvSpPr/>
            <p:nvPr/>
          </p:nvSpPr>
          <p:spPr>
            <a:xfrm>
              <a:off x="6982634" y="1974701"/>
              <a:ext cx="435786" cy="152214"/>
            </a:xfrm>
            <a:prstGeom prst="rect">
              <a:avLst/>
            </a:prstGeom>
            <a:solidFill>
              <a:srgbClr val="A2BF39">
                <a:alpha val="100000"/>
              </a:srgbClr>
            </a:solidFill>
            <a:ln w="2710" cap="flat">
              <a:solidFill>
                <a:srgbClr val="FFFFFF">
                  <a:alpha val="100000"/>
                </a:srgbClr>
              </a:solidFill>
              <a:prstDash val="solid"/>
              <a:miter/>
            </a:ln>
          </p:spPr>
          <p:txBody>
            <a:bodyPr/>
            <a:lstStyle/>
            <a:p/>
          </p:txBody>
        </p:sp>
        <p:sp>
          <p:nvSpPr>
            <p:cNvPr id="152" name="rc152"/>
            <p:cNvSpPr/>
            <p:nvPr/>
          </p:nvSpPr>
          <p:spPr>
            <a:xfrm>
              <a:off x="7418420" y="1974701"/>
              <a:ext cx="435786" cy="152214"/>
            </a:xfrm>
            <a:prstGeom prst="rect">
              <a:avLst/>
            </a:prstGeom>
            <a:solidFill>
              <a:srgbClr val="94BE3D">
                <a:alpha val="100000"/>
              </a:srgbClr>
            </a:solidFill>
            <a:ln w="2710" cap="flat">
              <a:solidFill>
                <a:srgbClr val="FFFFFF">
                  <a:alpha val="100000"/>
                </a:srgbClr>
              </a:solidFill>
              <a:prstDash val="solid"/>
              <a:miter/>
            </a:ln>
          </p:spPr>
          <p:txBody>
            <a:bodyPr/>
            <a:lstStyle/>
            <a:p/>
          </p:txBody>
        </p:sp>
        <p:sp>
          <p:nvSpPr>
            <p:cNvPr id="153" name="rc153"/>
            <p:cNvSpPr/>
            <p:nvPr/>
          </p:nvSpPr>
          <p:spPr>
            <a:xfrm>
              <a:off x="7854207" y="1974701"/>
              <a:ext cx="435786" cy="152214"/>
            </a:xfrm>
            <a:prstGeom prst="rect">
              <a:avLst/>
            </a:prstGeom>
            <a:solidFill>
              <a:srgbClr val="A2BF39">
                <a:alpha val="100000"/>
              </a:srgbClr>
            </a:solidFill>
            <a:ln w="2710" cap="flat">
              <a:solidFill>
                <a:srgbClr val="FFFFFF">
                  <a:alpha val="100000"/>
                </a:srgbClr>
              </a:solidFill>
              <a:prstDash val="solid"/>
              <a:miter/>
            </a:ln>
          </p:spPr>
          <p:txBody>
            <a:bodyPr/>
            <a:lstStyle/>
            <a:p/>
          </p:txBody>
        </p:sp>
        <p:sp>
          <p:nvSpPr>
            <p:cNvPr id="154" name="rc154"/>
            <p:cNvSpPr/>
            <p:nvPr/>
          </p:nvSpPr>
          <p:spPr>
            <a:xfrm>
              <a:off x="8289994" y="1974701"/>
              <a:ext cx="435786" cy="152214"/>
            </a:xfrm>
            <a:prstGeom prst="rect">
              <a:avLst/>
            </a:prstGeom>
            <a:solidFill>
              <a:srgbClr val="94BE3D">
                <a:alpha val="100000"/>
              </a:srgbClr>
            </a:solidFill>
            <a:ln w="2710" cap="flat">
              <a:solidFill>
                <a:srgbClr val="FFFFFF">
                  <a:alpha val="100000"/>
                </a:srgbClr>
              </a:solidFill>
              <a:prstDash val="solid"/>
              <a:miter/>
            </a:ln>
          </p:spPr>
          <p:txBody>
            <a:bodyPr/>
            <a:lstStyle/>
            <a:p/>
          </p:txBody>
        </p:sp>
        <p:sp>
          <p:nvSpPr>
            <p:cNvPr id="155" name="rc155"/>
            <p:cNvSpPr/>
            <p:nvPr/>
          </p:nvSpPr>
          <p:spPr>
            <a:xfrm>
              <a:off x="2624765" y="2126916"/>
              <a:ext cx="435786" cy="152214"/>
            </a:xfrm>
            <a:prstGeom prst="rect">
              <a:avLst/>
            </a:prstGeom>
            <a:solidFill>
              <a:srgbClr val="61AA40">
                <a:alpha val="100000"/>
              </a:srgbClr>
            </a:solidFill>
            <a:ln w="2710" cap="flat">
              <a:solidFill>
                <a:srgbClr val="FFFFFF">
                  <a:alpha val="100000"/>
                </a:srgbClr>
              </a:solidFill>
              <a:prstDash val="solid"/>
              <a:miter/>
            </a:ln>
          </p:spPr>
          <p:txBody>
            <a:bodyPr/>
            <a:lstStyle/>
            <a:p/>
          </p:txBody>
        </p:sp>
        <p:sp>
          <p:nvSpPr>
            <p:cNvPr id="156" name="rc156"/>
            <p:cNvSpPr/>
            <p:nvPr/>
          </p:nvSpPr>
          <p:spPr>
            <a:xfrm>
              <a:off x="3060552" y="2126916"/>
              <a:ext cx="435786" cy="152214"/>
            </a:xfrm>
            <a:prstGeom prst="rect">
              <a:avLst/>
            </a:prstGeom>
            <a:solidFill>
              <a:srgbClr val="66AD40">
                <a:alpha val="100000"/>
              </a:srgbClr>
            </a:solidFill>
            <a:ln w="2710" cap="flat">
              <a:solidFill>
                <a:srgbClr val="FFFFFF">
                  <a:alpha val="100000"/>
                </a:srgbClr>
              </a:solidFill>
              <a:prstDash val="solid"/>
              <a:miter/>
            </a:ln>
          </p:spPr>
          <p:txBody>
            <a:bodyPr/>
            <a:lstStyle/>
            <a:p/>
          </p:txBody>
        </p:sp>
        <p:sp>
          <p:nvSpPr>
            <p:cNvPr id="157" name="rc157"/>
            <p:cNvSpPr/>
            <p:nvPr/>
          </p:nvSpPr>
          <p:spPr>
            <a:xfrm>
              <a:off x="3496339" y="2126916"/>
              <a:ext cx="435786" cy="1522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3932126" y="2126916"/>
              <a:ext cx="435786" cy="152214"/>
            </a:xfrm>
            <a:prstGeom prst="rect">
              <a:avLst/>
            </a:prstGeom>
            <a:solidFill>
              <a:srgbClr val="5CA740">
                <a:alpha val="100000"/>
              </a:srgbClr>
            </a:solidFill>
            <a:ln w="2710" cap="flat">
              <a:solidFill>
                <a:srgbClr val="FFFFFF">
                  <a:alpha val="100000"/>
                </a:srgbClr>
              </a:solidFill>
              <a:prstDash val="solid"/>
              <a:miter/>
            </a:ln>
          </p:spPr>
          <p:txBody>
            <a:bodyPr/>
            <a:lstStyle/>
            <a:p/>
          </p:txBody>
        </p:sp>
        <p:sp>
          <p:nvSpPr>
            <p:cNvPr id="159" name="rc159"/>
            <p:cNvSpPr/>
            <p:nvPr/>
          </p:nvSpPr>
          <p:spPr>
            <a:xfrm>
              <a:off x="4367913" y="2126916"/>
              <a:ext cx="435786" cy="152214"/>
            </a:xfrm>
            <a:prstGeom prst="rect">
              <a:avLst/>
            </a:prstGeom>
            <a:solidFill>
              <a:srgbClr val="A9C037">
                <a:alpha val="100000"/>
              </a:srgbClr>
            </a:solidFill>
            <a:ln w="2710" cap="flat">
              <a:solidFill>
                <a:srgbClr val="FFFFFF">
                  <a:alpha val="100000"/>
                </a:srgbClr>
              </a:solidFill>
              <a:prstDash val="solid"/>
              <a:miter/>
            </a:ln>
          </p:spPr>
          <p:txBody>
            <a:bodyPr/>
            <a:lstStyle/>
            <a:p/>
          </p:txBody>
        </p:sp>
        <p:sp>
          <p:nvSpPr>
            <p:cNvPr id="160" name="rc160"/>
            <p:cNvSpPr/>
            <p:nvPr/>
          </p:nvSpPr>
          <p:spPr>
            <a:xfrm>
              <a:off x="4803699" y="2126916"/>
              <a:ext cx="435786" cy="152214"/>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161" name="rc161"/>
            <p:cNvSpPr/>
            <p:nvPr/>
          </p:nvSpPr>
          <p:spPr>
            <a:xfrm>
              <a:off x="5239486" y="2126916"/>
              <a:ext cx="435786" cy="15221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2" name="rc162"/>
            <p:cNvSpPr/>
            <p:nvPr/>
          </p:nvSpPr>
          <p:spPr>
            <a:xfrm>
              <a:off x="5675273" y="2126916"/>
              <a:ext cx="435786" cy="152214"/>
            </a:xfrm>
            <a:prstGeom prst="rect">
              <a:avLst/>
            </a:prstGeom>
            <a:solidFill>
              <a:srgbClr val="BDC131">
                <a:alpha val="100000"/>
              </a:srgbClr>
            </a:solidFill>
            <a:ln w="2710" cap="flat">
              <a:solidFill>
                <a:srgbClr val="FFFFFF">
                  <a:alpha val="100000"/>
                </a:srgbClr>
              </a:solidFill>
              <a:prstDash val="solid"/>
              <a:miter/>
            </a:ln>
          </p:spPr>
          <p:txBody>
            <a:bodyPr/>
            <a:lstStyle/>
            <a:p/>
          </p:txBody>
        </p:sp>
        <p:sp>
          <p:nvSpPr>
            <p:cNvPr id="163" name="rc163"/>
            <p:cNvSpPr/>
            <p:nvPr/>
          </p:nvSpPr>
          <p:spPr>
            <a:xfrm>
              <a:off x="6111060" y="2126916"/>
              <a:ext cx="435786" cy="152214"/>
            </a:xfrm>
            <a:prstGeom prst="rect">
              <a:avLst/>
            </a:prstGeom>
            <a:solidFill>
              <a:srgbClr val="8CBE3E">
                <a:alpha val="100000"/>
              </a:srgbClr>
            </a:solidFill>
            <a:ln w="2710" cap="flat">
              <a:solidFill>
                <a:srgbClr val="FFFFFF">
                  <a:alpha val="100000"/>
                </a:srgbClr>
              </a:solidFill>
              <a:prstDash val="solid"/>
              <a:miter/>
            </a:ln>
          </p:spPr>
          <p:txBody>
            <a:bodyPr/>
            <a:lstStyle/>
            <a:p/>
          </p:txBody>
        </p:sp>
        <p:sp>
          <p:nvSpPr>
            <p:cNvPr id="164" name="rc164"/>
            <p:cNvSpPr/>
            <p:nvPr/>
          </p:nvSpPr>
          <p:spPr>
            <a:xfrm>
              <a:off x="6546847" y="2126916"/>
              <a:ext cx="435786" cy="152214"/>
            </a:xfrm>
            <a:prstGeom prst="rect">
              <a:avLst/>
            </a:prstGeom>
            <a:solidFill>
              <a:srgbClr val="BDC131">
                <a:alpha val="100000"/>
              </a:srgbClr>
            </a:solidFill>
            <a:ln w="2710" cap="flat">
              <a:solidFill>
                <a:srgbClr val="FFFFFF">
                  <a:alpha val="100000"/>
                </a:srgbClr>
              </a:solidFill>
              <a:prstDash val="solid"/>
              <a:miter/>
            </a:ln>
          </p:spPr>
          <p:txBody>
            <a:bodyPr/>
            <a:lstStyle/>
            <a:p/>
          </p:txBody>
        </p:sp>
        <p:sp>
          <p:nvSpPr>
            <p:cNvPr id="165" name="rc165"/>
            <p:cNvSpPr/>
            <p:nvPr/>
          </p:nvSpPr>
          <p:spPr>
            <a:xfrm>
              <a:off x="6982634" y="2126916"/>
              <a:ext cx="435786" cy="152214"/>
            </a:xfrm>
            <a:prstGeom prst="rect">
              <a:avLst/>
            </a:prstGeom>
            <a:solidFill>
              <a:srgbClr val="8CBE3E">
                <a:alpha val="100000"/>
              </a:srgbClr>
            </a:solidFill>
            <a:ln w="2710" cap="flat">
              <a:solidFill>
                <a:srgbClr val="FFFFFF">
                  <a:alpha val="100000"/>
                </a:srgbClr>
              </a:solidFill>
              <a:prstDash val="solid"/>
              <a:miter/>
            </a:ln>
          </p:spPr>
          <p:txBody>
            <a:bodyPr/>
            <a:lstStyle/>
            <a:p/>
          </p:txBody>
        </p:sp>
        <p:sp>
          <p:nvSpPr>
            <p:cNvPr id="166" name="rc166"/>
            <p:cNvSpPr/>
            <p:nvPr/>
          </p:nvSpPr>
          <p:spPr>
            <a:xfrm>
              <a:off x="7418420" y="2126916"/>
              <a:ext cx="435786" cy="152214"/>
            </a:xfrm>
            <a:prstGeom prst="rect">
              <a:avLst/>
            </a:prstGeom>
            <a:solidFill>
              <a:srgbClr val="79B941">
                <a:alpha val="100000"/>
              </a:srgbClr>
            </a:solidFill>
            <a:ln w="2710" cap="flat">
              <a:solidFill>
                <a:srgbClr val="FFFFFF">
                  <a:alpha val="100000"/>
                </a:srgbClr>
              </a:solidFill>
              <a:prstDash val="solid"/>
              <a:miter/>
            </a:ln>
          </p:spPr>
          <p:txBody>
            <a:bodyPr/>
            <a:lstStyle/>
            <a:p/>
          </p:txBody>
        </p:sp>
        <p:sp>
          <p:nvSpPr>
            <p:cNvPr id="167" name="rc167"/>
            <p:cNvSpPr/>
            <p:nvPr/>
          </p:nvSpPr>
          <p:spPr>
            <a:xfrm>
              <a:off x="7854207" y="2126916"/>
              <a:ext cx="435786" cy="15221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8" name="rc168"/>
            <p:cNvSpPr/>
            <p:nvPr/>
          </p:nvSpPr>
          <p:spPr>
            <a:xfrm>
              <a:off x="8289994" y="2126916"/>
              <a:ext cx="435786" cy="152214"/>
            </a:xfrm>
            <a:prstGeom prst="rect">
              <a:avLst/>
            </a:prstGeom>
            <a:solidFill>
              <a:srgbClr val="9BBF3B">
                <a:alpha val="100000"/>
              </a:srgbClr>
            </a:solidFill>
            <a:ln w="2710" cap="flat">
              <a:solidFill>
                <a:srgbClr val="FFFFFF">
                  <a:alpha val="100000"/>
                </a:srgbClr>
              </a:solidFill>
              <a:prstDash val="solid"/>
              <a:miter/>
            </a:ln>
          </p:spPr>
          <p:txBody>
            <a:bodyPr/>
            <a:lstStyle/>
            <a:p/>
          </p:txBody>
        </p:sp>
        <p:sp>
          <p:nvSpPr>
            <p:cNvPr id="169" name="rc169"/>
            <p:cNvSpPr/>
            <p:nvPr/>
          </p:nvSpPr>
          <p:spPr>
            <a:xfrm>
              <a:off x="1753192" y="4410134"/>
              <a:ext cx="435786" cy="1522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0" name="rc170"/>
            <p:cNvSpPr/>
            <p:nvPr/>
          </p:nvSpPr>
          <p:spPr>
            <a:xfrm>
              <a:off x="2188978" y="4410134"/>
              <a:ext cx="435786" cy="15221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71" name="rc171"/>
            <p:cNvSpPr/>
            <p:nvPr/>
          </p:nvSpPr>
          <p:spPr>
            <a:xfrm>
              <a:off x="2624765" y="4410134"/>
              <a:ext cx="435786" cy="152214"/>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172" name="rc172"/>
            <p:cNvSpPr/>
            <p:nvPr/>
          </p:nvSpPr>
          <p:spPr>
            <a:xfrm>
              <a:off x="3060552" y="4410134"/>
              <a:ext cx="435786" cy="152214"/>
            </a:xfrm>
            <a:prstGeom prst="rect">
              <a:avLst/>
            </a:prstGeom>
            <a:solidFill>
              <a:srgbClr val="FDAC17">
                <a:alpha val="100000"/>
              </a:srgbClr>
            </a:solidFill>
            <a:ln w="2710" cap="flat">
              <a:solidFill>
                <a:srgbClr val="FFFFFF">
                  <a:alpha val="100000"/>
                </a:srgbClr>
              </a:solidFill>
              <a:prstDash val="solid"/>
              <a:miter/>
            </a:ln>
          </p:spPr>
          <p:txBody>
            <a:bodyPr/>
            <a:lstStyle/>
            <a:p/>
          </p:txBody>
        </p:sp>
        <p:sp>
          <p:nvSpPr>
            <p:cNvPr id="173" name="rc173"/>
            <p:cNvSpPr/>
            <p:nvPr/>
          </p:nvSpPr>
          <p:spPr>
            <a:xfrm>
              <a:off x="3496339" y="4410134"/>
              <a:ext cx="435786" cy="152214"/>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174" name="rc174"/>
            <p:cNvSpPr/>
            <p:nvPr/>
          </p:nvSpPr>
          <p:spPr>
            <a:xfrm>
              <a:off x="3932126" y="4410134"/>
              <a:ext cx="435786" cy="152214"/>
            </a:xfrm>
            <a:prstGeom prst="rect">
              <a:avLst/>
            </a:prstGeom>
            <a:solidFill>
              <a:srgbClr val="FDB015">
                <a:alpha val="100000"/>
              </a:srgbClr>
            </a:solidFill>
            <a:ln w="2710" cap="flat">
              <a:solidFill>
                <a:srgbClr val="FFFFFF">
                  <a:alpha val="100000"/>
                </a:srgbClr>
              </a:solidFill>
              <a:prstDash val="solid"/>
              <a:miter/>
            </a:ln>
          </p:spPr>
          <p:txBody>
            <a:bodyPr/>
            <a:lstStyle/>
            <a:p/>
          </p:txBody>
        </p:sp>
        <p:sp>
          <p:nvSpPr>
            <p:cNvPr id="175" name="rc175"/>
            <p:cNvSpPr/>
            <p:nvPr/>
          </p:nvSpPr>
          <p:spPr>
            <a:xfrm>
              <a:off x="4367913" y="4410134"/>
              <a:ext cx="435786" cy="152214"/>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176" name="rc176"/>
            <p:cNvSpPr/>
            <p:nvPr/>
          </p:nvSpPr>
          <p:spPr>
            <a:xfrm>
              <a:off x="4803699" y="4410134"/>
              <a:ext cx="435786" cy="152214"/>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177" name="rc177"/>
            <p:cNvSpPr/>
            <p:nvPr/>
          </p:nvSpPr>
          <p:spPr>
            <a:xfrm>
              <a:off x="5239486" y="4410134"/>
              <a:ext cx="435786" cy="152214"/>
            </a:xfrm>
            <a:prstGeom prst="rect">
              <a:avLst/>
            </a:prstGeom>
            <a:solidFill>
              <a:srgbClr val="F16821">
                <a:alpha val="100000"/>
              </a:srgbClr>
            </a:solidFill>
            <a:ln w="2710" cap="flat">
              <a:solidFill>
                <a:srgbClr val="FFFFFF">
                  <a:alpha val="100000"/>
                </a:srgbClr>
              </a:solidFill>
              <a:prstDash val="solid"/>
              <a:miter/>
            </a:ln>
          </p:spPr>
          <p:txBody>
            <a:bodyPr/>
            <a:lstStyle/>
            <a:p/>
          </p:txBody>
        </p:sp>
        <p:sp>
          <p:nvSpPr>
            <p:cNvPr id="178" name="rc178"/>
            <p:cNvSpPr/>
            <p:nvPr/>
          </p:nvSpPr>
          <p:spPr>
            <a:xfrm>
              <a:off x="5675273" y="4410134"/>
              <a:ext cx="435786" cy="152214"/>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179" name="rc179"/>
            <p:cNvSpPr/>
            <p:nvPr/>
          </p:nvSpPr>
          <p:spPr>
            <a:xfrm>
              <a:off x="6111060" y="4410134"/>
              <a:ext cx="435786" cy="152214"/>
            </a:xfrm>
            <a:prstGeom prst="rect">
              <a:avLst/>
            </a:prstGeom>
            <a:solidFill>
              <a:srgbClr val="E73E1C">
                <a:alpha val="100000"/>
              </a:srgbClr>
            </a:solidFill>
            <a:ln w="2710" cap="flat">
              <a:solidFill>
                <a:srgbClr val="FFFFFF">
                  <a:alpha val="100000"/>
                </a:srgbClr>
              </a:solidFill>
              <a:prstDash val="solid"/>
              <a:miter/>
            </a:ln>
          </p:spPr>
          <p:txBody>
            <a:bodyPr/>
            <a:lstStyle/>
            <a:p/>
          </p:txBody>
        </p:sp>
        <p:sp>
          <p:nvSpPr>
            <p:cNvPr id="180" name="rc180"/>
            <p:cNvSpPr/>
            <p:nvPr/>
          </p:nvSpPr>
          <p:spPr>
            <a:xfrm>
              <a:off x="6546847" y="4410134"/>
              <a:ext cx="435786" cy="152214"/>
            </a:xfrm>
            <a:prstGeom prst="rect">
              <a:avLst/>
            </a:prstGeom>
            <a:solidFill>
              <a:srgbClr val="EB4F1E">
                <a:alpha val="100000"/>
              </a:srgbClr>
            </a:solidFill>
            <a:ln w="2710" cap="flat">
              <a:solidFill>
                <a:srgbClr val="FFFFFF">
                  <a:alpha val="100000"/>
                </a:srgbClr>
              </a:solidFill>
              <a:prstDash val="solid"/>
              <a:miter/>
            </a:ln>
          </p:spPr>
          <p:txBody>
            <a:bodyPr/>
            <a:lstStyle/>
            <a:p/>
          </p:txBody>
        </p:sp>
        <p:sp>
          <p:nvSpPr>
            <p:cNvPr id="181" name="rc181"/>
            <p:cNvSpPr/>
            <p:nvPr/>
          </p:nvSpPr>
          <p:spPr>
            <a:xfrm>
              <a:off x="6982634" y="4410134"/>
              <a:ext cx="435786" cy="1522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2" name="rc182"/>
            <p:cNvSpPr/>
            <p:nvPr/>
          </p:nvSpPr>
          <p:spPr>
            <a:xfrm>
              <a:off x="7418420" y="4410134"/>
              <a:ext cx="435786" cy="152214"/>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183" name="rc183"/>
            <p:cNvSpPr/>
            <p:nvPr/>
          </p:nvSpPr>
          <p:spPr>
            <a:xfrm>
              <a:off x="7854207" y="4410134"/>
              <a:ext cx="435786" cy="152214"/>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184" name="rc184"/>
            <p:cNvSpPr/>
            <p:nvPr/>
          </p:nvSpPr>
          <p:spPr>
            <a:xfrm>
              <a:off x="8289994" y="4410134"/>
              <a:ext cx="435786" cy="152214"/>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185" name="rc185"/>
            <p:cNvSpPr/>
            <p:nvPr/>
          </p:nvSpPr>
          <p:spPr>
            <a:xfrm>
              <a:off x="2188978" y="3953491"/>
              <a:ext cx="435786" cy="152214"/>
            </a:xfrm>
            <a:prstGeom prst="rect">
              <a:avLst/>
            </a:prstGeom>
            <a:solidFill>
              <a:srgbClr val="FEB912">
                <a:alpha val="100000"/>
              </a:srgbClr>
            </a:solidFill>
            <a:ln w="2710" cap="flat">
              <a:solidFill>
                <a:srgbClr val="FFFFFF">
                  <a:alpha val="100000"/>
                </a:srgbClr>
              </a:solidFill>
              <a:prstDash val="solid"/>
              <a:miter/>
            </a:ln>
          </p:spPr>
          <p:txBody>
            <a:bodyPr/>
            <a:lstStyle/>
            <a:p/>
          </p:txBody>
        </p:sp>
        <p:sp>
          <p:nvSpPr>
            <p:cNvPr id="186" name="rc186"/>
            <p:cNvSpPr/>
            <p:nvPr/>
          </p:nvSpPr>
          <p:spPr>
            <a:xfrm>
              <a:off x="2624765" y="3953491"/>
              <a:ext cx="435786" cy="152214"/>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187" name="rc187"/>
            <p:cNvSpPr/>
            <p:nvPr/>
          </p:nvSpPr>
          <p:spPr>
            <a:xfrm>
              <a:off x="3060552" y="3953491"/>
              <a:ext cx="435786" cy="152214"/>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188" name="rc188"/>
            <p:cNvSpPr/>
            <p:nvPr/>
          </p:nvSpPr>
          <p:spPr>
            <a:xfrm>
              <a:off x="3496339" y="3953491"/>
              <a:ext cx="435786" cy="152214"/>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189" name="rc189"/>
            <p:cNvSpPr/>
            <p:nvPr/>
          </p:nvSpPr>
          <p:spPr>
            <a:xfrm>
              <a:off x="3932126" y="3953491"/>
              <a:ext cx="435786" cy="152214"/>
            </a:xfrm>
            <a:prstGeom prst="rect">
              <a:avLst/>
            </a:prstGeom>
            <a:solidFill>
              <a:srgbClr val="E5351B">
                <a:alpha val="100000"/>
              </a:srgbClr>
            </a:solidFill>
            <a:ln w="2710" cap="flat">
              <a:solidFill>
                <a:srgbClr val="FFFFFF">
                  <a:alpha val="100000"/>
                </a:srgbClr>
              </a:solidFill>
              <a:prstDash val="solid"/>
              <a:miter/>
            </a:ln>
          </p:spPr>
          <p:txBody>
            <a:bodyPr/>
            <a:lstStyle/>
            <a:p/>
          </p:txBody>
        </p:sp>
        <p:sp>
          <p:nvSpPr>
            <p:cNvPr id="190" name="rc190"/>
            <p:cNvSpPr/>
            <p:nvPr/>
          </p:nvSpPr>
          <p:spPr>
            <a:xfrm>
              <a:off x="4367913" y="3953491"/>
              <a:ext cx="435786" cy="152214"/>
            </a:xfrm>
            <a:prstGeom prst="rect">
              <a:avLst/>
            </a:prstGeom>
            <a:solidFill>
              <a:srgbClr val="EC531E">
                <a:alpha val="100000"/>
              </a:srgbClr>
            </a:solidFill>
            <a:ln w="2710" cap="flat">
              <a:solidFill>
                <a:srgbClr val="FFFFFF">
                  <a:alpha val="100000"/>
                </a:srgbClr>
              </a:solidFill>
              <a:prstDash val="solid"/>
              <a:miter/>
            </a:ln>
          </p:spPr>
          <p:txBody>
            <a:bodyPr/>
            <a:lstStyle/>
            <a:p/>
          </p:txBody>
        </p:sp>
        <p:sp>
          <p:nvSpPr>
            <p:cNvPr id="191" name="rc191"/>
            <p:cNvSpPr/>
            <p:nvPr/>
          </p:nvSpPr>
          <p:spPr>
            <a:xfrm>
              <a:off x="4803699" y="3953491"/>
              <a:ext cx="435786" cy="152214"/>
            </a:xfrm>
            <a:prstGeom prst="rect">
              <a:avLst/>
            </a:prstGeom>
            <a:solidFill>
              <a:srgbClr val="ED591F">
                <a:alpha val="100000"/>
              </a:srgbClr>
            </a:solidFill>
            <a:ln w="2710" cap="flat">
              <a:solidFill>
                <a:srgbClr val="FFFFFF">
                  <a:alpha val="100000"/>
                </a:srgbClr>
              </a:solidFill>
              <a:prstDash val="solid"/>
              <a:miter/>
            </a:ln>
          </p:spPr>
          <p:txBody>
            <a:bodyPr/>
            <a:lstStyle/>
            <a:p/>
          </p:txBody>
        </p:sp>
        <p:sp>
          <p:nvSpPr>
            <p:cNvPr id="192" name="rc192"/>
            <p:cNvSpPr/>
            <p:nvPr/>
          </p:nvSpPr>
          <p:spPr>
            <a:xfrm>
              <a:off x="5239486" y="3953491"/>
              <a:ext cx="435786" cy="152214"/>
            </a:xfrm>
            <a:prstGeom prst="rect">
              <a:avLst/>
            </a:prstGeom>
            <a:solidFill>
              <a:srgbClr val="F06220">
                <a:alpha val="100000"/>
              </a:srgbClr>
            </a:solidFill>
            <a:ln w="2710" cap="flat">
              <a:solidFill>
                <a:srgbClr val="FFFFFF">
                  <a:alpha val="100000"/>
                </a:srgbClr>
              </a:solidFill>
              <a:prstDash val="solid"/>
              <a:miter/>
            </a:ln>
          </p:spPr>
          <p:txBody>
            <a:bodyPr/>
            <a:lstStyle/>
            <a:p/>
          </p:txBody>
        </p:sp>
        <p:sp>
          <p:nvSpPr>
            <p:cNvPr id="193" name="rc193"/>
            <p:cNvSpPr/>
            <p:nvPr/>
          </p:nvSpPr>
          <p:spPr>
            <a:xfrm>
              <a:off x="5675273" y="3953491"/>
              <a:ext cx="435786" cy="1522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4" name="rc194"/>
            <p:cNvSpPr/>
            <p:nvPr/>
          </p:nvSpPr>
          <p:spPr>
            <a:xfrm>
              <a:off x="6111060" y="3953491"/>
              <a:ext cx="435786" cy="152214"/>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195" name="rc195"/>
            <p:cNvSpPr/>
            <p:nvPr/>
          </p:nvSpPr>
          <p:spPr>
            <a:xfrm>
              <a:off x="6546847" y="3953491"/>
              <a:ext cx="435786" cy="152214"/>
            </a:xfrm>
            <a:prstGeom prst="rect">
              <a:avLst/>
            </a:prstGeom>
            <a:solidFill>
              <a:srgbClr val="F16821">
                <a:alpha val="100000"/>
              </a:srgbClr>
            </a:solidFill>
            <a:ln w="2710" cap="flat">
              <a:solidFill>
                <a:srgbClr val="FFFFFF">
                  <a:alpha val="100000"/>
                </a:srgbClr>
              </a:solidFill>
              <a:prstDash val="solid"/>
              <a:miter/>
            </a:ln>
          </p:spPr>
          <p:txBody>
            <a:bodyPr/>
            <a:lstStyle/>
            <a:p/>
          </p:txBody>
        </p:sp>
        <p:sp>
          <p:nvSpPr>
            <p:cNvPr id="196" name="rc196"/>
            <p:cNvSpPr/>
            <p:nvPr/>
          </p:nvSpPr>
          <p:spPr>
            <a:xfrm>
              <a:off x="6982634" y="3953491"/>
              <a:ext cx="435786" cy="1522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7" name="rc197"/>
            <p:cNvSpPr/>
            <p:nvPr/>
          </p:nvSpPr>
          <p:spPr>
            <a:xfrm>
              <a:off x="7418420" y="3953491"/>
              <a:ext cx="435786" cy="152214"/>
            </a:xfrm>
            <a:prstGeom prst="rect">
              <a:avLst/>
            </a:prstGeom>
            <a:solidFill>
              <a:srgbClr val="F7831F">
                <a:alpha val="100000"/>
              </a:srgbClr>
            </a:solidFill>
            <a:ln w="2710" cap="flat">
              <a:solidFill>
                <a:srgbClr val="FFFFFF">
                  <a:alpha val="100000"/>
                </a:srgbClr>
              </a:solidFill>
              <a:prstDash val="solid"/>
              <a:miter/>
            </a:ln>
          </p:spPr>
          <p:txBody>
            <a:bodyPr/>
            <a:lstStyle/>
            <a:p/>
          </p:txBody>
        </p:sp>
        <p:sp>
          <p:nvSpPr>
            <p:cNvPr id="198" name="rc198"/>
            <p:cNvSpPr/>
            <p:nvPr/>
          </p:nvSpPr>
          <p:spPr>
            <a:xfrm>
              <a:off x="7854207" y="3953491"/>
              <a:ext cx="435786" cy="152214"/>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199" name="rc199"/>
            <p:cNvSpPr/>
            <p:nvPr/>
          </p:nvSpPr>
          <p:spPr>
            <a:xfrm>
              <a:off x="8289994" y="3953491"/>
              <a:ext cx="435786" cy="152214"/>
            </a:xfrm>
            <a:prstGeom prst="rect">
              <a:avLst/>
            </a:prstGeom>
            <a:solidFill>
              <a:srgbClr val="FCA718">
                <a:alpha val="100000"/>
              </a:srgbClr>
            </a:solidFill>
            <a:ln w="2710" cap="flat">
              <a:solidFill>
                <a:srgbClr val="FFFFFF">
                  <a:alpha val="100000"/>
                </a:srgbClr>
              </a:solidFill>
              <a:prstDash val="solid"/>
              <a:miter/>
            </a:ln>
          </p:spPr>
          <p:txBody>
            <a:bodyPr/>
            <a:lstStyle/>
            <a:p/>
          </p:txBody>
        </p:sp>
        <p:sp>
          <p:nvSpPr>
            <p:cNvPr id="200" name="rc200"/>
            <p:cNvSpPr/>
            <p:nvPr/>
          </p:nvSpPr>
          <p:spPr>
            <a:xfrm>
              <a:off x="4803699" y="3192418"/>
              <a:ext cx="435786" cy="1522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1" name="rc201"/>
            <p:cNvSpPr/>
            <p:nvPr/>
          </p:nvSpPr>
          <p:spPr>
            <a:xfrm>
              <a:off x="5239486" y="3192418"/>
              <a:ext cx="435786" cy="15221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02" name="rc202"/>
            <p:cNvSpPr/>
            <p:nvPr/>
          </p:nvSpPr>
          <p:spPr>
            <a:xfrm>
              <a:off x="5675273" y="3192418"/>
              <a:ext cx="435786" cy="152214"/>
            </a:xfrm>
            <a:prstGeom prst="rect">
              <a:avLst/>
            </a:prstGeom>
            <a:solidFill>
              <a:srgbClr val="DCC225">
                <a:alpha val="100000"/>
              </a:srgbClr>
            </a:solidFill>
            <a:ln w="2710" cap="flat">
              <a:solidFill>
                <a:srgbClr val="FFFFFF">
                  <a:alpha val="100000"/>
                </a:srgbClr>
              </a:solidFill>
              <a:prstDash val="solid"/>
              <a:miter/>
            </a:ln>
          </p:spPr>
          <p:txBody>
            <a:bodyPr/>
            <a:lstStyle/>
            <a:p/>
          </p:txBody>
        </p:sp>
        <p:sp>
          <p:nvSpPr>
            <p:cNvPr id="203" name="rc203"/>
            <p:cNvSpPr/>
            <p:nvPr/>
          </p:nvSpPr>
          <p:spPr>
            <a:xfrm>
              <a:off x="6111060" y="3192418"/>
              <a:ext cx="435786" cy="152214"/>
            </a:xfrm>
            <a:prstGeom prst="rect">
              <a:avLst/>
            </a:prstGeom>
            <a:solidFill>
              <a:srgbClr val="D0C12A">
                <a:alpha val="100000"/>
              </a:srgbClr>
            </a:solidFill>
            <a:ln w="2710" cap="flat">
              <a:solidFill>
                <a:srgbClr val="FFFFFF">
                  <a:alpha val="100000"/>
                </a:srgbClr>
              </a:solidFill>
              <a:prstDash val="solid"/>
              <a:miter/>
            </a:ln>
          </p:spPr>
          <p:txBody>
            <a:bodyPr/>
            <a:lstStyle/>
            <a:p/>
          </p:txBody>
        </p:sp>
        <p:sp>
          <p:nvSpPr>
            <p:cNvPr id="204" name="rc204"/>
            <p:cNvSpPr/>
            <p:nvPr/>
          </p:nvSpPr>
          <p:spPr>
            <a:xfrm>
              <a:off x="6546847" y="3192418"/>
              <a:ext cx="435786" cy="152214"/>
            </a:xfrm>
            <a:prstGeom prst="rect">
              <a:avLst/>
            </a:prstGeom>
            <a:solidFill>
              <a:srgbClr val="DCC225">
                <a:alpha val="100000"/>
              </a:srgbClr>
            </a:solidFill>
            <a:ln w="2710" cap="flat">
              <a:solidFill>
                <a:srgbClr val="FFFFFF">
                  <a:alpha val="100000"/>
                </a:srgbClr>
              </a:solidFill>
              <a:prstDash val="solid"/>
              <a:miter/>
            </a:ln>
          </p:spPr>
          <p:txBody>
            <a:bodyPr/>
            <a:lstStyle/>
            <a:p/>
          </p:txBody>
        </p:sp>
        <p:sp>
          <p:nvSpPr>
            <p:cNvPr id="205" name="rc205"/>
            <p:cNvSpPr/>
            <p:nvPr/>
          </p:nvSpPr>
          <p:spPr>
            <a:xfrm>
              <a:off x="6982634" y="3192418"/>
              <a:ext cx="435786" cy="1522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6" name="rc206"/>
            <p:cNvSpPr/>
            <p:nvPr/>
          </p:nvSpPr>
          <p:spPr>
            <a:xfrm>
              <a:off x="7418420" y="3192418"/>
              <a:ext cx="435786" cy="152214"/>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207" name="rc207"/>
            <p:cNvSpPr/>
            <p:nvPr/>
          </p:nvSpPr>
          <p:spPr>
            <a:xfrm>
              <a:off x="7854207" y="3192418"/>
              <a:ext cx="435786" cy="152214"/>
            </a:xfrm>
            <a:prstGeom prst="rect">
              <a:avLst/>
            </a:prstGeom>
            <a:solidFill>
              <a:srgbClr val="FFBD11">
                <a:alpha val="100000"/>
              </a:srgbClr>
            </a:solidFill>
            <a:ln w="2710" cap="flat">
              <a:solidFill>
                <a:srgbClr val="FFFFFF">
                  <a:alpha val="100000"/>
                </a:srgbClr>
              </a:solidFill>
              <a:prstDash val="solid"/>
              <a:miter/>
            </a:ln>
          </p:spPr>
          <p:txBody>
            <a:bodyPr/>
            <a:lstStyle/>
            <a:p/>
          </p:txBody>
        </p:sp>
        <p:sp>
          <p:nvSpPr>
            <p:cNvPr id="208" name="rc208"/>
            <p:cNvSpPr/>
            <p:nvPr/>
          </p:nvSpPr>
          <p:spPr>
            <a:xfrm>
              <a:off x="8289994" y="3192418"/>
              <a:ext cx="435786" cy="152214"/>
            </a:xfrm>
            <a:prstGeom prst="rect">
              <a:avLst/>
            </a:prstGeom>
            <a:solidFill>
              <a:srgbClr val="F4C217">
                <a:alpha val="100000"/>
              </a:srgbClr>
            </a:solidFill>
            <a:ln w="2710" cap="flat">
              <a:solidFill>
                <a:srgbClr val="FFFFFF">
                  <a:alpha val="100000"/>
                </a:srgbClr>
              </a:solidFill>
              <a:prstDash val="solid"/>
              <a:miter/>
            </a:ln>
          </p:spPr>
          <p:txBody>
            <a:bodyPr/>
            <a:lstStyle/>
            <a:p/>
          </p:txBody>
        </p:sp>
        <p:sp>
          <p:nvSpPr>
            <p:cNvPr id="209" name="rc209"/>
            <p:cNvSpPr/>
            <p:nvPr/>
          </p:nvSpPr>
          <p:spPr>
            <a:xfrm>
              <a:off x="1753192" y="1822487"/>
              <a:ext cx="435786" cy="15221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0" name="rc210"/>
            <p:cNvSpPr/>
            <p:nvPr/>
          </p:nvSpPr>
          <p:spPr>
            <a:xfrm>
              <a:off x="2188978" y="1822487"/>
              <a:ext cx="435786" cy="152214"/>
            </a:xfrm>
            <a:prstGeom prst="rect">
              <a:avLst/>
            </a:prstGeom>
            <a:solidFill>
              <a:srgbClr val="DF2118">
                <a:alpha val="100000"/>
              </a:srgbClr>
            </a:solidFill>
            <a:ln w="2710" cap="flat">
              <a:solidFill>
                <a:srgbClr val="FFFFFF">
                  <a:alpha val="100000"/>
                </a:srgbClr>
              </a:solidFill>
              <a:prstDash val="solid"/>
              <a:miter/>
            </a:ln>
          </p:spPr>
          <p:txBody>
            <a:bodyPr/>
            <a:lstStyle/>
            <a:p/>
          </p:txBody>
        </p:sp>
        <p:sp>
          <p:nvSpPr>
            <p:cNvPr id="211" name="rc211"/>
            <p:cNvSpPr/>
            <p:nvPr/>
          </p:nvSpPr>
          <p:spPr>
            <a:xfrm>
              <a:off x="2624765" y="1822487"/>
              <a:ext cx="435786" cy="152214"/>
            </a:xfrm>
            <a:prstGeom prst="rect">
              <a:avLst/>
            </a:prstGeom>
            <a:solidFill>
              <a:srgbClr val="E12319">
                <a:alpha val="100000"/>
              </a:srgbClr>
            </a:solidFill>
            <a:ln w="2710" cap="flat">
              <a:solidFill>
                <a:srgbClr val="FFFFFF">
                  <a:alpha val="100000"/>
                </a:srgbClr>
              </a:solidFill>
              <a:prstDash val="solid"/>
              <a:miter/>
            </a:ln>
          </p:spPr>
          <p:txBody>
            <a:bodyPr/>
            <a:lstStyle/>
            <a:p/>
          </p:txBody>
        </p:sp>
        <p:sp>
          <p:nvSpPr>
            <p:cNvPr id="212" name="rc212"/>
            <p:cNvSpPr/>
            <p:nvPr/>
          </p:nvSpPr>
          <p:spPr>
            <a:xfrm>
              <a:off x="3060552" y="1822487"/>
              <a:ext cx="435786" cy="152214"/>
            </a:xfrm>
            <a:prstGeom prst="rect">
              <a:avLst/>
            </a:prstGeom>
            <a:solidFill>
              <a:srgbClr val="E12319">
                <a:alpha val="100000"/>
              </a:srgbClr>
            </a:solidFill>
            <a:ln w="2710" cap="flat">
              <a:solidFill>
                <a:srgbClr val="FFFFFF">
                  <a:alpha val="100000"/>
                </a:srgbClr>
              </a:solidFill>
              <a:prstDash val="solid"/>
              <a:miter/>
            </a:ln>
          </p:spPr>
          <p:txBody>
            <a:bodyPr/>
            <a:lstStyle/>
            <a:p/>
          </p:txBody>
        </p:sp>
        <p:sp>
          <p:nvSpPr>
            <p:cNvPr id="213" name="rc213"/>
            <p:cNvSpPr/>
            <p:nvPr/>
          </p:nvSpPr>
          <p:spPr>
            <a:xfrm>
              <a:off x="3496339" y="1822487"/>
              <a:ext cx="435786" cy="152214"/>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14" name="rc214"/>
            <p:cNvSpPr/>
            <p:nvPr/>
          </p:nvSpPr>
          <p:spPr>
            <a:xfrm>
              <a:off x="3932126" y="1822487"/>
              <a:ext cx="435786" cy="15221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5" name="rc215"/>
            <p:cNvSpPr/>
            <p:nvPr/>
          </p:nvSpPr>
          <p:spPr>
            <a:xfrm>
              <a:off x="4367913" y="1822487"/>
              <a:ext cx="435786" cy="152214"/>
            </a:xfrm>
            <a:prstGeom prst="rect">
              <a:avLst/>
            </a:prstGeom>
            <a:solidFill>
              <a:srgbClr val="E4311B">
                <a:alpha val="100000"/>
              </a:srgbClr>
            </a:solidFill>
            <a:ln w="2710" cap="flat">
              <a:solidFill>
                <a:srgbClr val="FFFFFF">
                  <a:alpha val="100000"/>
                </a:srgbClr>
              </a:solidFill>
              <a:prstDash val="solid"/>
              <a:miter/>
            </a:ln>
          </p:spPr>
          <p:txBody>
            <a:bodyPr/>
            <a:lstStyle/>
            <a:p/>
          </p:txBody>
        </p:sp>
        <p:sp>
          <p:nvSpPr>
            <p:cNvPr id="216" name="rc216"/>
            <p:cNvSpPr/>
            <p:nvPr/>
          </p:nvSpPr>
          <p:spPr>
            <a:xfrm>
              <a:off x="4803699" y="1822487"/>
              <a:ext cx="435786" cy="152214"/>
            </a:xfrm>
            <a:prstGeom prst="rect">
              <a:avLst/>
            </a:prstGeom>
            <a:solidFill>
              <a:srgbClr val="EC531E">
                <a:alpha val="100000"/>
              </a:srgbClr>
            </a:solidFill>
            <a:ln w="2710" cap="flat">
              <a:solidFill>
                <a:srgbClr val="FFFFFF">
                  <a:alpha val="100000"/>
                </a:srgbClr>
              </a:solidFill>
              <a:prstDash val="solid"/>
              <a:miter/>
            </a:ln>
          </p:spPr>
          <p:txBody>
            <a:bodyPr/>
            <a:lstStyle/>
            <a:p/>
          </p:txBody>
        </p:sp>
        <p:sp>
          <p:nvSpPr>
            <p:cNvPr id="217" name="rc217"/>
            <p:cNvSpPr/>
            <p:nvPr/>
          </p:nvSpPr>
          <p:spPr>
            <a:xfrm>
              <a:off x="5239486" y="1822487"/>
              <a:ext cx="435786" cy="152214"/>
            </a:xfrm>
            <a:prstGeom prst="rect">
              <a:avLst/>
            </a:prstGeom>
            <a:solidFill>
              <a:srgbClr val="F47520">
                <a:alpha val="100000"/>
              </a:srgbClr>
            </a:solidFill>
            <a:ln w="2710" cap="flat">
              <a:solidFill>
                <a:srgbClr val="FFFFFF">
                  <a:alpha val="100000"/>
                </a:srgbClr>
              </a:solidFill>
              <a:prstDash val="solid"/>
              <a:miter/>
            </a:ln>
          </p:spPr>
          <p:txBody>
            <a:bodyPr/>
            <a:lstStyle/>
            <a:p/>
          </p:txBody>
        </p:sp>
        <p:sp>
          <p:nvSpPr>
            <p:cNvPr id="218" name="rc218"/>
            <p:cNvSpPr/>
            <p:nvPr/>
          </p:nvSpPr>
          <p:spPr>
            <a:xfrm>
              <a:off x="5675273" y="1822487"/>
              <a:ext cx="435786" cy="152214"/>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219" name="rc219"/>
            <p:cNvSpPr/>
            <p:nvPr/>
          </p:nvSpPr>
          <p:spPr>
            <a:xfrm>
              <a:off x="6111060" y="1822487"/>
              <a:ext cx="435786" cy="152214"/>
            </a:xfrm>
            <a:prstGeom prst="rect">
              <a:avLst/>
            </a:prstGeom>
            <a:solidFill>
              <a:srgbClr val="F4C217">
                <a:alpha val="100000"/>
              </a:srgbClr>
            </a:solidFill>
            <a:ln w="2710" cap="flat">
              <a:solidFill>
                <a:srgbClr val="FFFFFF">
                  <a:alpha val="100000"/>
                </a:srgbClr>
              </a:solidFill>
              <a:prstDash val="solid"/>
              <a:miter/>
            </a:ln>
          </p:spPr>
          <p:txBody>
            <a:bodyPr/>
            <a:lstStyle/>
            <a:p/>
          </p:txBody>
        </p:sp>
        <p:sp>
          <p:nvSpPr>
            <p:cNvPr id="220" name="rc220"/>
            <p:cNvSpPr/>
            <p:nvPr/>
          </p:nvSpPr>
          <p:spPr>
            <a:xfrm>
              <a:off x="6546847" y="1822487"/>
              <a:ext cx="435786" cy="152214"/>
            </a:xfrm>
            <a:prstGeom prst="rect">
              <a:avLst/>
            </a:prstGeom>
            <a:solidFill>
              <a:srgbClr val="B6C033">
                <a:alpha val="100000"/>
              </a:srgbClr>
            </a:solidFill>
            <a:ln w="2710" cap="flat">
              <a:solidFill>
                <a:srgbClr val="FFFFFF">
                  <a:alpha val="100000"/>
                </a:srgbClr>
              </a:solidFill>
              <a:prstDash val="solid"/>
              <a:miter/>
            </a:ln>
          </p:spPr>
          <p:txBody>
            <a:bodyPr/>
            <a:lstStyle/>
            <a:p/>
          </p:txBody>
        </p:sp>
        <p:sp>
          <p:nvSpPr>
            <p:cNvPr id="221" name="rc221"/>
            <p:cNvSpPr/>
            <p:nvPr/>
          </p:nvSpPr>
          <p:spPr>
            <a:xfrm>
              <a:off x="6982634" y="1822487"/>
              <a:ext cx="435786" cy="152214"/>
            </a:xfrm>
            <a:prstGeom prst="rect">
              <a:avLst/>
            </a:prstGeom>
            <a:solidFill>
              <a:srgbClr val="79B941">
                <a:alpha val="100000"/>
              </a:srgbClr>
            </a:solidFill>
            <a:ln w="2710" cap="flat">
              <a:solidFill>
                <a:srgbClr val="FFFFFF">
                  <a:alpha val="100000"/>
                </a:srgbClr>
              </a:solidFill>
              <a:prstDash val="solid"/>
              <a:miter/>
            </a:ln>
          </p:spPr>
          <p:txBody>
            <a:bodyPr/>
            <a:lstStyle/>
            <a:p/>
          </p:txBody>
        </p:sp>
        <p:sp>
          <p:nvSpPr>
            <p:cNvPr id="222" name="rc222"/>
            <p:cNvSpPr/>
            <p:nvPr/>
          </p:nvSpPr>
          <p:spPr>
            <a:xfrm>
              <a:off x="7418420" y="1822487"/>
              <a:ext cx="435786" cy="152214"/>
            </a:xfrm>
            <a:prstGeom prst="rect">
              <a:avLst/>
            </a:prstGeom>
            <a:solidFill>
              <a:srgbClr val="75B641">
                <a:alpha val="100000"/>
              </a:srgbClr>
            </a:solidFill>
            <a:ln w="2710" cap="flat">
              <a:solidFill>
                <a:srgbClr val="FFFFFF">
                  <a:alpha val="100000"/>
                </a:srgbClr>
              </a:solidFill>
              <a:prstDash val="solid"/>
              <a:miter/>
            </a:ln>
          </p:spPr>
          <p:txBody>
            <a:bodyPr/>
            <a:lstStyle/>
            <a:p/>
          </p:txBody>
        </p:sp>
        <p:sp>
          <p:nvSpPr>
            <p:cNvPr id="223" name="rc223"/>
            <p:cNvSpPr/>
            <p:nvPr/>
          </p:nvSpPr>
          <p:spPr>
            <a:xfrm>
              <a:off x="7854207" y="1822487"/>
              <a:ext cx="435786" cy="152214"/>
            </a:xfrm>
            <a:prstGeom prst="rect">
              <a:avLst/>
            </a:prstGeom>
            <a:solidFill>
              <a:srgbClr val="85BD40">
                <a:alpha val="100000"/>
              </a:srgbClr>
            </a:solidFill>
            <a:ln w="2710" cap="flat">
              <a:solidFill>
                <a:srgbClr val="FFFFFF">
                  <a:alpha val="100000"/>
                </a:srgbClr>
              </a:solidFill>
              <a:prstDash val="solid"/>
              <a:miter/>
            </a:ln>
          </p:spPr>
          <p:txBody>
            <a:bodyPr/>
            <a:lstStyle/>
            <a:p/>
          </p:txBody>
        </p:sp>
        <p:sp>
          <p:nvSpPr>
            <p:cNvPr id="224" name="rc224"/>
            <p:cNvSpPr/>
            <p:nvPr/>
          </p:nvSpPr>
          <p:spPr>
            <a:xfrm>
              <a:off x="8289994" y="1822487"/>
              <a:ext cx="435786" cy="152214"/>
            </a:xfrm>
            <a:prstGeom prst="rect">
              <a:avLst/>
            </a:prstGeom>
            <a:solidFill>
              <a:srgbClr val="75B641">
                <a:alpha val="100000"/>
              </a:srgbClr>
            </a:solidFill>
            <a:ln w="2710" cap="flat">
              <a:solidFill>
                <a:srgbClr val="FFFFFF">
                  <a:alpha val="100000"/>
                </a:srgbClr>
              </a:solidFill>
              <a:prstDash val="solid"/>
              <a:miter/>
            </a:ln>
          </p:spPr>
          <p:txBody>
            <a:bodyPr/>
            <a:lstStyle/>
            <a:p/>
          </p:txBody>
        </p:sp>
        <p:sp>
          <p:nvSpPr>
            <p:cNvPr id="225" name="rc225"/>
            <p:cNvSpPr/>
            <p:nvPr/>
          </p:nvSpPr>
          <p:spPr>
            <a:xfrm>
              <a:off x="3060552" y="2279130"/>
              <a:ext cx="435786" cy="1522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6" name="rc226"/>
            <p:cNvSpPr/>
            <p:nvPr/>
          </p:nvSpPr>
          <p:spPr>
            <a:xfrm>
              <a:off x="3496339" y="2279130"/>
              <a:ext cx="435786" cy="152214"/>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227" name="rc227"/>
            <p:cNvSpPr/>
            <p:nvPr/>
          </p:nvSpPr>
          <p:spPr>
            <a:xfrm>
              <a:off x="3932126" y="2279130"/>
              <a:ext cx="435786" cy="152214"/>
            </a:xfrm>
            <a:prstGeom prst="rect">
              <a:avLst/>
            </a:prstGeom>
            <a:solidFill>
              <a:srgbClr val="6BB041">
                <a:alpha val="100000"/>
              </a:srgbClr>
            </a:solidFill>
            <a:ln w="2710" cap="flat">
              <a:solidFill>
                <a:srgbClr val="FFFFFF">
                  <a:alpha val="100000"/>
                </a:srgbClr>
              </a:solidFill>
              <a:prstDash val="solid"/>
              <a:miter/>
            </a:ln>
          </p:spPr>
          <p:txBody>
            <a:bodyPr/>
            <a:lstStyle/>
            <a:p/>
          </p:txBody>
        </p:sp>
        <p:sp>
          <p:nvSpPr>
            <p:cNvPr id="228" name="rc228"/>
            <p:cNvSpPr/>
            <p:nvPr/>
          </p:nvSpPr>
          <p:spPr>
            <a:xfrm>
              <a:off x="4367913" y="2279130"/>
              <a:ext cx="435786" cy="152214"/>
            </a:xfrm>
            <a:prstGeom prst="rect">
              <a:avLst/>
            </a:prstGeom>
            <a:solidFill>
              <a:srgbClr val="85BD40">
                <a:alpha val="100000"/>
              </a:srgbClr>
            </a:solidFill>
            <a:ln w="2710" cap="flat">
              <a:solidFill>
                <a:srgbClr val="FFFFFF">
                  <a:alpha val="100000"/>
                </a:srgbClr>
              </a:solidFill>
              <a:prstDash val="solid"/>
              <a:miter/>
            </a:ln>
          </p:spPr>
          <p:txBody>
            <a:bodyPr/>
            <a:lstStyle/>
            <a:p/>
          </p:txBody>
        </p:sp>
        <p:sp>
          <p:nvSpPr>
            <p:cNvPr id="229" name="rc229"/>
            <p:cNvSpPr/>
            <p:nvPr/>
          </p:nvSpPr>
          <p:spPr>
            <a:xfrm>
              <a:off x="4803699" y="2279130"/>
              <a:ext cx="435786" cy="152214"/>
            </a:xfrm>
            <a:prstGeom prst="rect">
              <a:avLst/>
            </a:prstGeom>
            <a:solidFill>
              <a:srgbClr val="9BBF3B">
                <a:alpha val="100000"/>
              </a:srgbClr>
            </a:solidFill>
            <a:ln w="2710" cap="flat">
              <a:solidFill>
                <a:srgbClr val="FFFFFF">
                  <a:alpha val="100000"/>
                </a:srgbClr>
              </a:solidFill>
              <a:prstDash val="solid"/>
              <a:miter/>
            </a:ln>
          </p:spPr>
          <p:txBody>
            <a:bodyPr/>
            <a:lstStyle/>
            <a:p/>
          </p:txBody>
        </p:sp>
        <p:sp>
          <p:nvSpPr>
            <p:cNvPr id="230" name="rc230"/>
            <p:cNvSpPr/>
            <p:nvPr/>
          </p:nvSpPr>
          <p:spPr>
            <a:xfrm>
              <a:off x="5239486" y="2279130"/>
              <a:ext cx="435786" cy="152214"/>
            </a:xfrm>
            <a:prstGeom prst="rect">
              <a:avLst/>
            </a:prstGeom>
            <a:solidFill>
              <a:srgbClr val="8CBE3E">
                <a:alpha val="100000"/>
              </a:srgbClr>
            </a:solidFill>
            <a:ln w="2710" cap="flat">
              <a:solidFill>
                <a:srgbClr val="FFFFFF">
                  <a:alpha val="100000"/>
                </a:srgbClr>
              </a:solidFill>
              <a:prstDash val="solid"/>
              <a:miter/>
            </a:ln>
          </p:spPr>
          <p:txBody>
            <a:bodyPr/>
            <a:lstStyle/>
            <a:p/>
          </p:txBody>
        </p:sp>
        <p:sp>
          <p:nvSpPr>
            <p:cNvPr id="231" name="rc231"/>
            <p:cNvSpPr/>
            <p:nvPr/>
          </p:nvSpPr>
          <p:spPr>
            <a:xfrm>
              <a:off x="5675273" y="2279130"/>
              <a:ext cx="435786" cy="152214"/>
            </a:xfrm>
            <a:prstGeom prst="rect">
              <a:avLst/>
            </a:prstGeom>
            <a:solidFill>
              <a:srgbClr val="85BD40">
                <a:alpha val="100000"/>
              </a:srgbClr>
            </a:solidFill>
            <a:ln w="2710" cap="flat">
              <a:solidFill>
                <a:srgbClr val="FFFFFF">
                  <a:alpha val="100000"/>
                </a:srgbClr>
              </a:solidFill>
              <a:prstDash val="solid"/>
              <a:miter/>
            </a:ln>
          </p:spPr>
          <p:txBody>
            <a:bodyPr/>
            <a:lstStyle/>
            <a:p/>
          </p:txBody>
        </p:sp>
        <p:sp>
          <p:nvSpPr>
            <p:cNvPr id="232" name="rc232"/>
            <p:cNvSpPr/>
            <p:nvPr/>
          </p:nvSpPr>
          <p:spPr>
            <a:xfrm>
              <a:off x="6111060" y="2279130"/>
              <a:ext cx="435786" cy="152214"/>
            </a:xfrm>
            <a:prstGeom prst="rect">
              <a:avLst/>
            </a:prstGeom>
            <a:solidFill>
              <a:srgbClr val="85BD40">
                <a:alpha val="100000"/>
              </a:srgbClr>
            </a:solidFill>
            <a:ln w="2710" cap="flat">
              <a:solidFill>
                <a:srgbClr val="FFFFFF">
                  <a:alpha val="100000"/>
                </a:srgbClr>
              </a:solidFill>
              <a:prstDash val="solid"/>
              <a:miter/>
            </a:ln>
          </p:spPr>
          <p:txBody>
            <a:bodyPr/>
            <a:lstStyle/>
            <a:p/>
          </p:txBody>
        </p:sp>
        <p:sp>
          <p:nvSpPr>
            <p:cNvPr id="233" name="rc233"/>
            <p:cNvSpPr/>
            <p:nvPr/>
          </p:nvSpPr>
          <p:spPr>
            <a:xfrm>
              <a:off x="6546847" y="2279130"/>
              <a:ext cx="435786" cy="152214"/>
            </a:xfrm>
            <a:prstGeom prst="rect">
              <a:avLst/>
            </a:prstGeom>
            <a:solidFill>
              <a:srgbClr val="3B953F">
                <a:alpha val="100000"/>
              </a:srgbClr>
            </a:solidFill>
            <a:ln w="2710" cap="flat">
              <a:solidFill>
                <a:srgbClr val="FFFFFF">
                  <a:alpha val="100000"/>
                </a:srgbClr>
              </a:solidFill>
              <a:prstDash val="solid"/>
              <a:miter/>
            </a:ln>
          </p:spPr>
          <p:txBody>
            <a:bodyPr/>
            <a:lstStyle/>
            <a:p/>
          </p:txBody>
        </p:sp>
        <p:sp>
          <p:nvSpPr>
            <p:cNvPr id="234" name="rc234"/>
            <p:cNvSpPr/>
            <p:nvPr/>
          </p:nvSpPr>
          <p:spPr>
            <a:xfrm>
              <a:off x="6982634" y="2279130"/>
              <a:ext cx="435786" cy="15221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35" name="rc235"/>
            <p:cNvSpPr/>
            <p:nvPr/>
          </p:nvSpPr>
          <p:spPr>
            <a:xfrm>
              <a:off x="7418420" y="2279130"/>
              <a:ext cx="435786" cy="152214"/>
            </a:xfrm>
            <a:prstGeom prst="rect">
              <a:avLst/>
            </a:prstGeom>
            <a:solidFill>
              <a:srgbClr val="C3C12F">
                <a:alpha val="100000"/>
              </a:srgbClr>
            </a:solidFill>
            <a:ln w="2710" cap="flat">
              <a:solidFill>
                <a:srgbClr val="FFFFFF">
                  <a:alpha val="100000"/>
                </a:srgbClr>
              </a:solidFill>
              <a:prstDash val="solid"/>
              <a:miter/>
            </a:ln>
          </p:spPr>
          <p:txBody>
            <a:bodyPr/>
            <a:lstStyle/>
            <a:p/>
          </p:txBody>
        </p:sp>
        <p:sp>
          <p:nvSpPr>
            <p:cNvPr id="236" name="rc236"/>
            <p:cNvSpPr/>
            <p:nvPr/>
          </p:nvSpPr>
          <p:spPr>
            <a:xfrm>
              <a:off x="7854207" y="2279130"/>
              <a:ext cx="435786" cy="152214"/>
            </a:xfrm>
            <a:prstGeom prst="rect">
              <a:avLst/>
            </a:prstGeom>
            <a:solidFill>
              <a:srgbClr val="7EBC41">
                <a:alpha val="100000"/>
              </a:srgbClr>
            </a:solidFill>
            <a:ln w="2710" cap="flat">
              <a:solidFill>
                <a:srgbClr val="FFFFFF">
                  <a:alpha val="100000"/>
                </a:srgbClr>
              </a:solidFill>
              <a:prstDash val="solid"/>
              <a:miter/>
            </a:ln>
          </p:spPr>
          <p:txBody>
            <a:bodyPr/>
            <a:lstStyle/>
            <a:p/>
          </p:txBody>
        </p:sp>
        <p:sp>
          <p:nvSpPr>
            <p:cNvPr id="237" name="rc237"/>
            <p:cNvSpPr/>
            <p:nvPr/>
          </p:nvSpPr>
          <p:spPr>
            <a:xfrm>
              <a:off x="8289994" y="2279130"/>
              <a:ext cx="435786" cy="152214"/>
            </a:xfrm>
            <a:prstGeom prst="rect">
              <a:avLst/>
            </a:prstGeom>
            <a:solidFill>
              <a:srgbClr val="A2BF39">
                <a:alpha val="100000"/>
              </a:srgbClr>
            </a:solidFill>
            <a:ln w="2710" cap="flat">
              <a:solidFill>
                <a:srgbClr val="FFFFFF">
                  <a:alpha val="100000"/>
                </a:srgbClr>
              </a:solidFill>
              <a:prstDash val="solid"/>
              <a:miter/>
            </a:ln>
          </p:spPr>
          <p:txBody>
            <a:bodyPr/>
            <a:lstStyle/>
            <a:p/>
          </p:txBody>
        </p:sp>
        <p:sp>
          <p:nvSpPr>
            <p:cNvPr id="238" name="rc238"/>
            <p:cNvSpPr/>
            <p:nvPr/>
          </p:nvSpPr>
          <p:spPr>
            <a:xfrm>
              <a:off x="1753192" y="3040203"/>
              <a:ext cx="435786" cy="15221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9" name="rc239"/>
            <p:cNvSpPr/>
            <p:nvPr/>
          </p:nvSpPr>
          <p:spPr>
            <a:xfrm>
              <a:off x="2188978" y="3040203"/>
              <a:ext cx="435786" cy="152214"/>
            </a:xfrm>
            <a:prstGeom prst="rect">
              <a:avLst/>
            </a:prstGeom>
            <a:solidFill>
              <a:srgbClr val="FDB015">
                <a:alpha val="100000"/>
              </a:srgbClr>
            </a:solidFill>
            <a:ln w="2710" cap="flat">
              <a:solidFill>
                <a:srgbClr val="FFFFFF">
                  <a:alpha val="100000"/>
                </a:srgbClr>
              </a:solidFill>
              <a:prstDash val="solid"/>
              <a:miter/>
            </a:ln>
          </p:spPr>
          <p:txBody>
            <a:bodyPr/>
            <a:lstStyle/>
            <a:p/>
          </p:txBody>
        </p:sp>
        <p:sp>
          <p:nvSpPr>
            <p:cNvPr id="240" name="rc240"/>
            <p:cNvSpPr/>
            <p:nvPr/>
          </p:nvSpPr>
          <p:spPr>
            <a:xfrm>
              <a:off x="2624765" y="3040203"/>
              <a:ext cx="435786" cy="152214"/>
            </a:xfrm>
            <a:prstGeom prst="rect">
              <a:avLst/>
            </a:prstGeom>
            <a:solidFill>
              <a:srgbClr val="FEB912">
                <a:alpha val="100000"/>
              </a:srgbClr>
            </a:solidFill>
            <a:ln w="2710" cap="flat">
              <a:solidFill>
                <a:srgbClr val="FFFFFF">
                  <a:alpha val="100000"/>
                </a:srgbClr>
              </a:solidFill>
              <a:prstDash val="solid"/>
              <a:miter/>
            </a:ln>
          </p:spPr>
          <p:txBody>
            <a:bodyPr/>
            <a:lstStyle/>
            <a:p/>
          </p:txBody>
        </p:sp>
        <p:sp>
          <p:nvSpPr>
            <p:cNvPr id="241" name="rc241"/>
            <p:cNvSpPr/>
            <p:nvPr/>
          </p:nvSpPr>
          <p:spPr>
            <a:xfrm>
              <a:off x="3060552" y="3040203"/>
              <a:ext cx="435786" cy="152214"/>
            </a:xfrm>
            <a:prstGeom prst="rect">
              <a:avLst/>
            </a:prstGeom>
            <a:solidFill>
              <a:srgbClr val="FFBD11">
                <a:alpha val="100000"/>
              </a:srgbClr>
            </a:solidFill>
            <a:ln w="2710" cap="flat">
              <a:solidFill>
                <a:srgbClr val="FFFFFF">
                  <a:alpha val="100000"/>
                </a:srgbClr>
              </a:solidFill>
              <a:prstDash val="solid"/>
              <a:miter/>
            </a:ln>
          </p:spPr>
          <p:txBody>
            <a:bodyPr/>
            <a:lstStyle/>
            <a:p/>
          </p:txBody>
        </p:sp>
        <p:sp>
          <p:nvSpPr>
            <p:cNvPr id="242" name="rc242"/>
            <p:cNvSpPr/>
            <p:nvPr/>
          </p:nvSpPr>
          <p:spPr>
            <a:xfrm>
              <a:off x="3496339" y="3040203"/>
              <a:ext cx="435786" cy="152214"/>
            </a:xfrm>
            <a:prstGeom prst="rect">
              <a:avLst/>
            </a:prstGeom>
            <a:solidFill>
              <a:srgbClr val="FAC213">
                <a:alpha val="100000"/>
              </a:srgbClr>
            </a:solidFill>
            <a:ln w="2710" cap="flat">
              <a:solidFill>
                <a:srgbClr val="FFFFFF">
                  <a:alpha val="100000"/>
                </a:srgbClr>
              </a:solidFill>
              <a:prstDash val="solid"/>
              <a:miter/>
            </a:ln>
          </p:spPr>
          <p:txBody>
            <a:bodyPr/>
            <a:lstStyle/>
            <a:p/>
          </p:txBody>
        </p:sp>
        <p:sp>
          <p:nvSpPr>
            <p:cNvPr id="243" name="rc243"/>
            <p:cNvSpPr/>
            <p:nvPr/>
          </p:nvSpPr>
          <p:spPr>
            <a:xfrm>
              <a:off x="3932126" y="3040203"/>
              <a:ext cx="435786" cy="152214"/>
            </a:xfrm>
            <a:prstGeom prst="rect">
              <a:avLst/>
            </a:prstGeom>
            <a:solidFill>
              <a:srgbClr val="FAC213">
                <a:alpha val="100000"/>
              </a:srgbClr>
            </a:solidFill>
            <a:ln w="2710" cap="flat">
              <a:solidFill>
                <a:srgbClr val="FFFFFF">
                  <a:alpha val="100000"/>
                </a:srgbClr>
              </a:solidFill>
              <a:prstDash val="solid"/>
              <a:miter/>
            </a:ln>
          </p:spPr>
          <p:txBody>
            <a:bodyPr/>
            <a:lstStyle/>
            <a:p/>
          </p:txBody>
        </p:sp>
        <p:sp>
          <p:nvSpPr>
            <p:cNvPr id="244" name="rc244"/>
            <p:cNvSpPr/>
            <p:nvPr/>
          </p:nvSpPr>
          <p:spPr>
            <a:xfrm>
              <a:off x="4367913" y="3040203"/>
              <a:ext cx="435786" cy="152214"/>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245" name="rc245"/>
            <p:cNvSpPr/>
            <p:nvPr/>
          </p:nvSpPr>
          <p:spPr>
            <a:xfrm>
              <a:off x="4803699" y="3040203"/>
              <a:ext cx="435786" cy="152214"/>
            </a:xfrm>
            <a:prstGeom prst="rect">
              <a:avLst/>
            </a:prstGeom>
            <a:solidFill>
              <a:srgbClr val="F7831F">
                <a:alpha val="100000"/>
              </a:srgbClr>
            </a:solidFill>
            <a:ln w="2710" cap="flat">
              <a:solidFill>
                <a:srgbClr val="FFFFFF">
                  <a:alpha val="100000"/>
                </a:srgbClr>
              </a:solidFill>
              <a:prstDash val="solid"/>
              <a:miter/>
            </a:ln>
          </p:spPr>
          <p:txBody>
            <a:bodyPr/>
            <a:lstStyle/>
            <a:p/>
          </p:txBody>
        </p:sp>
        <p:sp>
          <p:nvSpPr>
            <p:cNvPr id="246" name="rc246"/>
            <p:cNvSpPr/>
            <p:nvPr/>
          </p:nvSpPr>
          <p:spPr>
            <a:xfrm>
              <a:off x="5239486" y="3040203"/>
              <a:ext cx="435786" cy="152214"/>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247" name="rc247"/>
            <p:cNvSpPr/>
            <p:nvPr/>
          </p:nvSpPr>
          <p:spPr>
            <a:xfrm>
              <a:off x="5675273" y="3040203"/>
              <a:ext cx="435786" cy="152214"/>
            </a:xfrm>
            <a:prstGeom prst="rect">
              <a:avLst/>
            </a:prstGeom>
            <a:solidFill>
              <a:srgbClr val="FBA319">
                <a:alpha val="100000"/>
              </a:srgbClr>
            </a:solidFill>
            <a:ln w="2710" cap="flat">
              <a:solidFill>
                <a:srgbClr val="FFFFFF">
                  <a:alpha val="100000"/>
                </a:srgbClr>
              </a:solidFill>
              <a:prstDash val="solid"/>
              <a:miter/>
            </a:ln>
          </p:spPr>
          <p:txBody>
            <a:bodyPr/>
            <a:lstStyle/>
            <a:p/>
          </p:txBody>
        </p:sp>
        <p:sp>
          <p:nvSpPr>
            <p:cNvPr id="248" name="rc248"/>
            <p:cNvSpPr/>
            <p:nvPr/>
          </p:nvSpPr>
          <p:spPr>
            <a:xfrm>
              <a:off x="6111060" y="3040203"/>
              <a:ext cx="435786" cy="1522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9" name="rc249"/>
            <p:cNvSpPr/>
            <p:nvPr/>
          </p:nvSpPr>
          <p:spPr>
            <a:xfrm>
              <a:off x="6546847" y="3040203"/>
              <a:ext cx="435786" cy="152214"/>
            </a:xfrm>
            <a:prstGeom prst="rect">
              <a:avLst/>
            </a:prstGeom>
            <a:solidFill>
              <a:srgbClr val="DCC225">
                <a:alpha val="100000"/>
              </a:srgbClr>
            </a:solidFill>
            <a:ln w="2710" cap="flat">
              <a:solidFill>
                <a:srgbClr val="FFFFFF">
                  <a:alpha val="100000"/>
                </a:srgbClr>
              </a:solidFill>
              <a:prstDash val="solid"/>
              <a:miter/>
            </a:ln>
          </p:spPr>
          <p:txBody>
            <a:bodyPr/>
            <a:lstStyle/>
            <a:p/>
          </p:txBody>
        </p:sp>
        <p:sp>
          <p:nvSpPr>
            <p:cNvPr id="250" name="rc250"/>
            <p:cNvSpPr/>
            <p:nvPr/>
          </p:nvSpPr>
          <p:spPr>
            <a:xfrm>
              <a:off x="6982634" y="3040203"/>
              <a:ext cx="435786" cy="152214"/>
            </a:xfrm>
            <a:prstGeom prst="rect">
              <a:avLst/>
            </a:prstGeom>
            <a:solidFill>
              <a:srgbClr val="E8C21F">
                <a:alpha val="100000"/>
              </a:srgbClr>
            </a:solidFill>
            <a:ln w="2710" cap="flat">
              <a:solidFill>
                <a:srgbClr val="FFFFFF">
                  <a:alpha val="100000"/>
                </a:srgbClr>
              </a:solidFill>
              <a:prstDash val="solid"/>
              <a:miter/>
            </a:ln>
          </p:spPr>
          <p:txBody>
            <a:bodyPr/>
            <a:lstStyle/>
            <a:p/>
          </p:txBody>
        </p:sp>
        <p:sp>
          <p:nvSpPr>
            <p:cNvPr id="251" name="rc251"/>
            <p:cNvSpPr/>
            <p:nvPr/>
          </p:nvSpPr>
          <p:spPr>
            <a:xfrm>
              <a:off x="7418420" y="3040203"/>
              <a:ext cx="435786" cy="152214"/>
            </a:xfrm>
            <a:prstGeom prst="rect">
              <a:avLst/>
            </a:prstGeom>
            <a:solidFill>
              <a:srgbClr val="FFC10E">
                <a:alpha val="100000"/>
              </a:srgbClr>
            </a:solidFill>
            <a:ln w="2710" cap="flat">
              <a:solidFill>
                <a:srgbClr val="FFFFFF">
                  <a:alpha val="100000"/>
                </a:srgbClr>
              </a:solidFill>
              <a:prstDash val="solid"/>
              <a:miter/>
            </a:ln>
          </p:spPr>
          <p:txBody>
            <a:bodyPr/>
            <a:lstStyle/>
            <a:p/>
          </p:txBody>
        </p:sp>
        <p:sp>
          <p:nvSpPr>
            <p:cNvPr id="252" name="rc252"/>
            <p:cNvSpPr/>
            <p:nvPr/>
          </p:nvSpPr>
          <p:spPr>
            <a:xfrm>
              <a:off x="7854207" y="3040203"/>
              <a:ext cx="435786" cy="15221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3" name="rc253"/>
            <p:cNvSpPr/>
            <p:nvPr/>
          </p:nvSpPr>
          <p:spPr>
            <a:xfrm>
              <a:off x="8289994" y="3040203"/>
              <a:ext cx="435786" cy="15221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4" name="rc254"/>
            <p:cNvSpPr/>
            <p:nvPr/>
          </p:nvSpPr>
          <p:spPr>
            <a:xfrm>
              <a:off x="7418420" y="5018993"/>
              <a:ext cx="435786" cy="15221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5" name="rc255"/>
            <p:cNvSpPr/>
            <p:nvPr/>
          </p:nvSpPr>
          <p:spPr>
            <a:xfrm>
              <a:off x="7854207" y="5018993"/>
              <a:ext cx="435786" cy="1522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56" name="rc256"/>
            <p:cNvSpPr/>
            <p:nvPr/>
          </p:nvSpPr>
          <p:spPr>
            <a:xfrm>
              <a:off x="8289994" y="5018993"/>
              <a:ext cx="435786" cy="15221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7" name="rc257"/>
            <p:cNvSpPr/>
            <p:nvPr/>
          </p:nvSpPr>
          <p:spPr>
            <a:xfrm>
              <a:off x="1753192" y="1213629"/>
              <a:ext cx="435786" cy="152214"/>
            </a:xfrm>
            <a:prstGeom prst="rect">
              <a:avLst/>
            </a:prstGeom>
            <a:solidFill>
              <a:srgbClr val="57A440">
                <a:alpha val="100000"/>
              </a:srgbClr>
            </a:solidFill>
            <a:ln w="2710" cap="flat">
              <a:solidFill>
                <a:srgbClr val="FFFFFF">
                  <a:alpha val="100000"/>
                </a:srgbClr>
              </a:solidFill>
              <a:prstDash val="solid"/>
              <a:miter/>
            </a:ln>
          </p:spPr>
          <p:txBody>
            <a:bodyPr/>
            <a:lstStyle/>
            <a:p/>
          </p:txBody>
        </p:sp>
        <p:sp>
          <p:nvSpPr>
            <p:cNvPr id="258" name="rc258"/>
            <p:cNvSpPr/>
            <p:nvPr/>
          </p:nvSpPr>
          <p:spPr>
            <a:xfrm>
              <a:off x="2188978" y="1213629"/>
              <a:ext cx="435786" cy="152214"/>
            </a:xfrm>
            <a:prstGeom prst="rect">
              <a:avLst/>
            </a:prstGeom>
            <a:solidFill>
              <a:srgbClr val="51A140">
                <a:alpha val="100000"/>
              </a:srgbClr>
            </a:solidFill>
            <a:ln w="2710" cap="flat">
              <a:solidFill>
                <a:srgbClr val="FFFFFF">
                  <a:alpha val="100000"/>
                </a:srgbClr>
              </a:solidFill>
              <a:prstDash val="solid"/>
              <a:miter/>
            </a:ln>
          </p:spPr>
          <p:txBody>
            <a:bodyPr/>
            <a:lstStyle/>
            <a:p/>
          </p:txBody>
        </p:sp>
        <p:sp>
          <p:nvSpPr>
            <p:cNvPr id="259" name="rc259"/>
            <p:cNvSpPr/>
            <p:nvPr/>
          </p:nvSpPr>
          <p:spPr>
            <a:xfrm>
              <a:off x="2624765" y="1213629"/>
              <a:ext cx="435786" cy="152214"/>
            </a:xfrm>
            <a:prstGeom prst="rect">
              <a:avLst/>
            </a:prstGeom>
            <a:solidFill>
              <a:srgbClr val="4C9E40">
                <a:alpha val="100000"/>
              </a:srgbClr>
            </a:solidFill>
            <a:ln w="2710" cap="flat">
              <a:solidFill>
                <a:srgbClr val="FFFFFF">
                  <a:alpha val="100000"/>
                </a:srgbClr>
              </a:solidFill>
              <a:prstDash val="solid"/>
              <a:miter/>
            </a:ln>
          </p:spPr>
          <p:txBody>
            <a:bodyPr/>
            <a:lstStyle/>
            <a:p/>
          </p:txBody>
        </p:sp>
        <p:sp>
          <p:nvSpPr>
            <p:cNvPr id="260" name="rc260"/>
            <p:cNvSpPr/>
            <p:nvPr/>
          </p:nvSpPr>
          <p:spPr>
            <a:xfrm>
              <a:off x="3060552" y="1213629"/>
              <a:ext cx="435786" cy="1522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3496339" y="1213629"/>
              <a:ext cx="435786" cy="1522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2" name="rc262"/>
            <p:cNvSpPr/>
            <p:nvPr/>
          </p:nvSpPr>
          <p:spPr>
            <a:xfrm>
              <a:off x="3932126" y="1213629"/>
              <a:ext cx="435786" cy="152214"/>
            </a:xfrm>
            <a:prstGeom prst="rect">
              <a:avLst/>
            </a:prstGeom>
            <a:solidFill>
              <a:srgbClr val="51A140">
                <a:alpha val="100000"/>
              </a:srgbClr>
            </a:solidFill>
            <a:ln w="2710" cap="flat">
              <a:solidFill>
                <a:srgbClr val="FFFFFF">
                  <a:alpha val="100000"/>
                </a:srgbClr>
              </a:solidFill>
              <a:prstDash val="solid"/>
              <a:miter/>
            </a:ln>
          </p:spPr>
          <p:txBody>
            <a:bodyPr/>
            <a:lstStyle/>
            <a:p/>
          </p:txBody>
        </p:sp>
        <p:sp>
          <p:nvSpPr>
            <p:cNvPr id="263" name="rc263"/>
            <p:cNvSpPr/>
            <p:nvPr/>
          </p:nvSpPr>
          <p:spPr>
            <a:xfrm>
              <a:off x="4367913" y="1213629"/>
              <a:ext cx="435786" cy="152214"/>
            </a:xfrm>
            <a:prstGeom prst="rect">
              <a:avLst/>
            </a:prstGeom>
            <a:solidFill>
              <a:srgbClr val="B6C033">
                <a:alpha val="100000"/>
              </a:srgbClr>
            </a:solidFill>
            <a:ln w="2710" cap="flat">
              <a:solidFill>
                <a:srgbClr val="FFFFFF">
                  <a:alpha val="100000"/>
                </a:srgbClr>
              </a:solidFill>
              <a:prstDash val="solid"/>
              <a:miter/>
            </a:ln>
          </p:spPr>
          <p:txBody>
            <a:bodyPr/>
            <a:lstStyle/>
            <a:p/>
          </p:txBody>
        </p:sp>
        <p:sp>
          <p:nvSpPr>
            <p:cNvPr id="264" name="rc264"/>
            <p:cNvSpPr/>
            <p:nvPr/>
          </p:nvSpPr>
          <p:spPr>
            <a:xfrm>
              <a:off x="4803699" y="1213629"/>
              <a:ext cx="435786" cy="152214"/>
            </a:xfrm>
            <a:prstGeom prst="rect">
              <a:avLst/>
            </a:prstGeom>
            <a:solidFill>
              <a:srgbClr val="61AA40">
                <a:alpha val="100000"/>
              </a:srgbClr>
            </a:solidFill>
            <a:ln w="2710" cap="flat">
              <a:solidFill>
                <a:srgbClr val="FFFFFF">
                  <a:alpha val="100000"/>
                </a:srgbClr>
              </a:solidFill>
              <a:prstDash val="solid"/>
              <a:miter/>
            </a:ln>
          </p:spPr>
          <p:txBody>
            <a:bodyPr/>
            <a:lstStyle/>
            <a:p/>
          </p:txBody>
        </p:sp>
        <p:sp>
          <p:nvSpPr>
            <p:cNvPr id="265" name="rc265"/>
            <p:cNvSpPr/>
            <p:nvPr/>
          </p:nvSpPr>
          <p:spPr>
            <a:xfrm>
              <a:off x="5239486" y="1213629"/>
              <a:ext cx="435786" cy="1522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6" name="rc266"/>
            <p:cNvSpPr/>
            <p:nvPr/>
          </p:nvSpPr>
          <p:spPr>
            <a:xfrm>
              <a:off x="5675273" y="1213629"/>
              <a:ext cx="435786" cy="1522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7" name="rc267"/>
            <p:cNvSpPr/>
            <p:nvPr/>
          </p:nvSpPr>
          <p:spPr>
            <a:xfrm>
              <a:off x="6111060" y="1213629"/>
              <a:ext cx="435786" cy="1522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8" name="rc268"/>
            <p:cNvSpPr/>
            <p:nvPr/>
          </p:nvSpPr>
          <p:spPr>
            <a:xfrm>
              <a:off x="6546847" y="1213629"/>
              <a:ext cx="435786" cy="152214"/>
            </a:xfrm>
            <a:prstGeom prst="rect">
              <a:avLst/>
            </a:prstGeom>
            <a:solidFill>
              <a:srgbClr val="4C9E40">
                <a:alpha val="100000"/>
              </a:srgbClr>
            </a:solidFill>
            <a:ln w="2710" cap="flat">
              <a:solidFill>
                <a:srgbClr val="FFFFFF">
                  <a:alpha val="100000"/>
                </a:srgbClr>
              </a:solidFill>
              <a:prstDash val="solid"/>
              <a:miter/>
            </a:ln>
          </p:spPr>
          <p:txBody>
            <a:bodyPr/>
            <a:lstStyle/>
            <a:p/>
          </p:txBody>
        </p:sp>
        <p:sp>
          <p:nvSpPr>
            <p:cNvPr id="269" name="rc269"/>
            <p:cNvSpPr/>
            <p:nvPr/>
          </p:nvSpPr>
          <p:spPr>
            <a:xfrm>
              <a:off x="6982634" y="1213629"/>
              <a:ext cx="435786" cy="152214"/>
            </a:xfrm>
            <a:prstGeom prst="rect">
              <a:avLst/>
            </a:prstGeom>
            <a:solidFill>
              <a:srgbClr val="51A140">
                <a:alpha val="100000"/>
              </a:srgbClr>
            </a:solidFill>
            <a:ln w="2710" cap="flat">
              <a:solidFill>
                <a:srgbClr val="FFFFFF">
                  <a:alpha val="100000"/>
                </a:srgbClr>
              </a:solidFill>
              <a:prstDash val="solid"/>
              <a:miter/>
            </a:ln>
          </p:spPr>
          <p:txBody>
            <a:bodyPr/>
            <a:lstStyle/>
            <a:p/>
          </p:txBody>
        </p:sp>
        <p:sp>
          <p:nvSpPr>
            <p:cNvPr id="270" name="rc270"/>
            <p:cNvSpPr/>
            <p:nvPr/>
          </p:nvSpPr>
          <p:spPr>
            <a:xfrm>
              <a:off x="7418420" y="1213629"/>
              <a:ext cx="435786" cy="152214"/>
            </a:xfrm>
            <a:prstGeom prst="rect">
              <a:avLst/>
            </a:prstGeom>
            <a:solidFill>
              <a:srgbClr val="4C9E40">
                <a:alpha val="100000"/>
              </a:srgbClr>
            </a:solidFill>
            <a:ln w="2710" cap="flat">
              <a:solidFill>
                <a:srgbClr val="FFFFFF">
                  <a:alpha val="100000"/>
                </a:srgbClr>
              </a:solidFill>
              <a:prstDash val="solid"/>
              <a:miter/>
            </a:ln>
          </p:spPr>
          <p:txBody>
            <a:bodyPr/>
            <a:lstStyle/>
            <a:p/>
          </p:txBody>
        </p:sp>
        <p:sp>
          <p:nvSpPr>
            <p:cNvPr id="271" name="rc271"/>
            <p:cNvSpPr/>
            <p:nvPr/>
          </p:nvSpPr>
          <p:spPr>
            <a:xfrm>
              <a:off x="7854207" y="1213629"/>
              <a:ext cx="435786" cy="152214"/>
            </a:xfrm>
            <a:prstGeom prst="rect">
              <a:avLst/>
            </a:prstGeom>
            <a:solidFill>
              <a:srgbClr val="268C3E">
                <a:alpha val="100000"/>
              </a:srgbClr>
            </a:solidFill>
            <a:ln w="2710" cap="flat">
              <a:solidFill>
                <a:srgbClr val="FFFFFF">
                  <a:alpha val="100000"/>
                </a:srgbClr>
              </a:solidFill>
              <a:prstDash val="solid"/>
              <a:miter/>
            </a:ln>
          </p:spPr>
          <p:txBody>
            <a:bodyPr/>
            <a:lstStyle/>
            <a:p/>
          </p:txBody>
        </p:sp>
        <p:sp>
          <p:nvSpPr>
            <p:cNvPr id="272" name="rc272"/>
            <p:cNvSpPr/>
            <p:nvPr/>
          </p:nvSpPr>
          <p:spPr>
            <a:xfrm>
              <a:off x="8289994" y="1213629"/>
              <a:ext cx="435786" cy="152214"/>
            </a:xfrm>
            <a:prstGeom prst="rect">
              <a:avLst/>
            </a:prstGeom>
            <a:solidFill>
              <a:srgbClr val="2E8F3E">
                <a:alpha val="100000"/>
              </a:srgbClr>
            </a:solidFill>
            <a:ln w="2710" cap="flat">
              <a:solidFill>
                <a:srgbClr val="FFFFFF">
                  <a:alpha val="100000"/>
                </a:srgbClr>
              </a:solidFill>
              <a:prstDash val="solid"/>
              <a:miter/>
            </a:ln>
          </p:spPr>
          <p:txBody>
            <a:bodyPr/>
            <a:lstStyle/>
            <a:p/>
          </p:txBody>
        </p:sp>
        <p:sp>
          <p:nvSpPr>
            <p:cNvPr id="273" name="rc273"/>
            <p:cNvSpPr/>
            <p:nvPr/>
          </p:nvSpPr>
          <p:spPr>
            <a:xfrm>
              <a:off x="7418420" y="5171207"/>
              <a:ext cx="435786" cy="1522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4" name="rc274"/>
            <p:cNvSpPr/>
            <p:nvPr/>
          </p:nvSpPr>
          <p:spPr>
            <a:xfrm>
              <a:off x="7854207" y="5171207"/>
              <a:ext cx="435786" cy="15221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75" name="rc275"/>
            <p:cNvSpPr/>
            <p:nvPr/>
          </p:nvSpPr>
          <p:spPr>
            <a:xfrm>
              <a:off x="8289994" y="5171207"/>
              <a:ext cx="435786" cy="15221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76" name="rc276"/>
            <p:cNvSpPr/>
            <p:nvPr/>
          </p:nvSpPr>
          <p:spPr>
            <a:xfrm>
              <a:off x="6982634" y="4866778"/>
              <a:ext cx="435786" cy="152214"/>
            </a:xfrm>
            <a:prstGeom prst="rect">
              <a:avLst/>
            </a:prstGeom>
            <a:solidFill>
              <a:srgbClr val="E9451D">
                <a:alpha val="100000"/>
              </a:srgbClr>
            </a:solidFill>
            <a:ln w="2710" cap="flat">
              <a:solidFill>
                <a:srgbClr val="FFFFFF">
                  <a:alpha val="100000"/>
                </a:srgbClr>
              </a:solidFill>
              <a:prstDash val="solid"/>
              <a:miter/>
            </a:ln>
          </p:spPr>
          <p:txBody>
            <a:bodyPr/>
            <a:lstStyle/>
            <a:p/>
          </p:txBody>
        </p:sp>
        <p:sp>
          <p:nvSpPr>
            <p:cNvPr id="277" name="rc277"/>
            <p:cNvSpPr/>
            <p:nvPr/>
          </p:nvSpPr>
          <p:spPr>
            <a:xfrm>
              <a:off x="7418420" y="4866778"/>
              <a:ext cx="435786" cy="152214"/>
            </a:xfrm>
            <a:prstGeom prst="rect">
              <a:avLst/>
            </a:prstGeom>
            <a:solidFill>
              <a:srgbClr val="EB4F1E">
                <a:alpha val="100000"/>
              </a:srgbClr>
            </a:solidFill>
            <a:ln w="2710" cap="flat">
              <a:solidFill>
                <a:srgbClr val="FFFFFF">
                  <a:alpha val="100000"/>
                </a:srgbClr>
              </a:solidFill>
              <a:prstDash val="solid"/>
              <a:miter/>
            </a:ln>
          </p:spPr>
          <p:txBody>
            <a:bodyPr/>
            <a:lstStyle/>
            <a:p/>
          </p:txBody>
        </p:sp>
        <p:sp>
          <p:nvSpPr>
            <p:cNvPr id="278" name="rc278"/>
            <p:cNvSpPr/>
            <p:nvPr/>
          </p:nvSpPr>
          <p:spPr>
            <a:xfrm>
              <a:off x="7854207" y="4866778"/>
              <a:ext cx="435786" cy="152214"/>
            </a:xfrm>
            <a:prstGeom prst="rect">
              <a:avLst/>
            </a:prstGeom>
            <a:solidFill>
              <a:srgbClr val="E4311B">
                <a:alpha val="100000"/>
              </a:srgbClr>
            </a:solidFill>
            <a:ln w="2710" cap="flat">
              <a:solidFill>
                <a:srgbClr val="FFFFFF">
                  <a:alpha val="100000"/>
                </a:srgbClr>
              </a:solidFill>
              <a:prstDash val="solid"/>
              <a:miter/>
            </a:ln>
          </p:spPr>
          <p:txBody>
            <a:bodyPr/>
            <a:lstStyle/>
            <a:p/>
          </p:txBody>
        </p:sp>
        <p:sp>
          <p:nvSpPr>
            <p:cNvPr id="279" name="rc279"/>
            <p:cNvSpPr/>
            <p:nvPr/>
          </p:nvSpPr>
          <p:spPr>
            <a:xfrm>
              <a:off x="8289994" y="4866778"/>
              <a:ext cx="435786" cy="152214"/>
            </a:xfrm>
            <a:prstGeom prst="rect">
              <a:avLst/>
            </a:prstGeom>
            <a:solidFill>
              <a:srgbClr val="E12319">
                <a:alpha val="100000"/>
              </a:srgbClr>
            </a:solidFill>
            <a:ln w="2710" cap="flat">
              <a:solidFill>
                <a:srgbClr val="FFFFFF">
                  <a:alpha val="100000"/>
                </a:srgbClr>
              </a:solidFill>
              <a:prstDash val="solid"/>
              <a:miter/>
            </a:ln>
          </p:spPr>
          <p:txBody>
            <a:bodyPr/>
            <a:lstStyle/>
            <a:p/>
          </p:txBody>
        </p:sp>
        <p:sp>
          <p:nvSpPr>
            <p:cNvPr id="280" name="rc280"/>
            <p:cNvSpPr/>
            <p:nvPr/>
          </p:nvSpPr>
          <p:spPr>
            <a:xfrm>
              <a:off x="1753192" y="4562349"/>
              <a:ext cx="435786" cy="1522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1" name="rc281"/>
            <p:cNvSpPr/>
            <p:nvPr/>
          </p:nvSpPr>
          <p:spPr>
            <a:xfrm>
              <a:off x="2188978" y="4562349"/>
              <a:ext cx="435786" cy="152214"/>
            </a:xfrm>
            <a:prstGeom prst="rect">
              <a:avLst/>
            </a:prstGeom>
            <a:solidFill>
              <a:srgbClr val="F7881E">
                <a:alpha val="100000"/>
              </a:srgbClr>
            </a:solidFill>
            <a:ln w="2710" cap="flat">
              <a:solidFill>
                <a:srgbClr val="FFFFFF">
                  <a:alpha val="100000"/>
                </a:srgbClr>
              </a:solidFill>
              <a:prstDash val="solid"/>
              <a:miter/>
            </a:ln>
          </p:spPr>
          <p:txBody>
            <a:bodyPr/>
            <a:lstStyle/>
            <a:p/>
          </p:txBody>
        </p:sp>
        <p:sp>
          <p:nvSpPr>
            <p:cNvPr id="282" name="rc282"/>
            <p:cNvSpPr/>
            <p:nvPr/>
          </p:nvSpPr>
          <p:spPr>
            <a:xfrm>
              <a:off x="2624765" y="4562349"/>
              <a:ext cx="435786" cy="152214"/>
            </a:xfrm>
            <a:prstGeom prst="rect">
              <a:avLst/>
            </a:prstGeom>
            <a:solidFill>
              <a:srgbClr val="F9961C">
                <a:alpha val="100000"/>
              </a:srgbClr>
            </a:solidFill>
            <a:ln w="2710" cap="flat">
              <a:solidFill>
                <a:srgbClr val="FFFFFF">
                  <a:alpha val="100000"/>
                </a:srgbClr>
              </a:solidFill>
              <a:prstDash val="solid"/>
              <a:miter/>
            </a:ln>
          </p:spPr>
          <p:txBody>
            <a:bodyPr/>
            <a:lstStyle/>
            <a:p/>
          </p:txBody>
        </p:sp>
        <p:sp>
          <p:nvSpPr>
            <p:cNvPr id="283" name="rc283"/>
            <p:cNvSpPr/>
            <p:nvPr/>
          </p:nvSpPr>
          <p:spPr>
            <a:xfrm>
              <a:off x="3060552" y="4562349"/>
              <a:ext cx="435786" cy="152214"/>
            </a:xfrm>
            <a:prstGeom prst="rect">
              <a:avLst/>
            </a:prstGeom>
            <a:solidFill>
              <a:srgbClr val="F06220">
                <a:alpha val="100000"/>
              </a:srgbClr>
            </a:solidFill>
            <a:ln w="2710" cap="flat">
              <a:solidFill>
                <a:srgbClr val="FFFFFF">
                  <a:alpha val="100000"/>
                </a:srgbClr>
              </a:solidFill>
              <a:prstDash val="solid"/>
              <a:miter/>
            </a:ln>
          </p:spPr>
          <p:txBody>
            <a:bodyPr/>
            <a:lstStyle/>
            <a:p/>
          </p:txBody>
        </p:sp>
        <p:sp>
          <p:nvSpPr>
            <p:cNvPr id="284" name="rc284"/>
            <p:cNvSpPr/>
            <p:nvPr/>
          </p:nvSpPr>
          <p:spPr>
            <a:xfrm>
              <a:off x="3496339" y="4562349"/>
              <a:ext cx="435786" cy="1522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5" name="rc285"/>
            <p:cNvSpPr/>
            <p:nvPr/>
          </p:nvSpPr>
          <p:spPr>
            <a:xfrm>
              <a:off x="3932126" y="4562349"/>
              <a:ext cx="435786" cy="152214"/>
            </a:xfrm>
            <a:prstGeom prst="rect">
              <a:avLst/>
            </a:prstGeom>
            <a:solidFill>
              <a:srgbClr val="F37021">
                <a:alpha val="100000"/>
              </a:srgbClr>
            </a:solidFill>
            <a:ln w="2710" cap="flat">
              <a:solidFill>
                <a:srgbClr val="FFFFFF">
                  <a:alpha val="100000"/>
                </a:srgbClr>
              </a:solidFill>
              <a:prstDash val="solid"/>
              <a:miter/>
            </a:ln>
          </p:spPr>
          <p:txBody>
            <a:bodyPr/>
            <a:lstStyle/>
            <a:p/>
          </p:txBody>
        </p:sp>
        <p:sp>
          <p:nvSpPr>
            <p:cNvPr id="286" name="rc286"/>
            <p:cNvSpPr/>
            <p:nvPr/>
          </p:nvSpPr>
          <p:spPr>
            <a:xfrm>
              <a:off x="4367913" y="4562349"/>
              <a:ext cx="435786" cy="152214"/>
            </a:xfrm>
            <a:prstGeom prst="rect">
              <a:avLst/>
            </a:prstGeom>
            <a:solidFill>
              <a:srgbClr val="F37021">
                <a:alpha val="100000"/>
              </a:srgbClr>
            </a:solidFill>
            <a:ln w="2710" cap="flat">
              <a:solidFill>
                <a:srgbClr val="FFFFFF">
                  <a:alpha val="100000"/>
                </a:srgbClr>
              </a:solidFill>
              <a:prstDash val="solid"/>
              <a:miter/>
            </a:ln>
          </p:spPr>
          <p:txBody>
            <a:bodyPr/>
            <a:lstStyle/>
            <a:p/>
          </p:txBody>
        </p:sp>
        <p:sp>
          <p:nvSpPr>
            <p:cNvPr id="287" name="rc287"/>
            <p:cNvSpPr/>
            <p:nvPr/>
          </p:nvSpPr>
          <p:spPr>
            <a:xfrm>
              <a:off x="4803699" y="4562349"/>
              <a:ext cx="435786" cy="1522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8" name="rc288"/>
            <p:cNvSpPr/>
            <p:nvPr/>
          </p:nvSpPr>
          <p:spPr>
            <a:xfrm>
              <a:off x="5239486" y="4562349"/>
              <a:ext cx="435786" cy="152214"/>
            </a:xfrm>
            <a:prstGeom prst="rect">
              <a:avLst/>
            </a:prstGeom>
            <a:solidFill>
              <a:srgbClr val="F88D1D">
                <a:alpha val="100000"/>
              </a:srgbClr>
            </a:solidFill>
            <a:ln w="2710" cap="flat">
              <a:solidFill>
                <a:srgbClr val="FFFFFF">
                  <a:alpha val="100000"/>
                </a:srgbClr>
              </a:solidFill>
              <a:prstDash val="solid"/>
              <a:miter/>
            </a:ln>
          </p:spPr>
          <p:txBody>
            <a:bodyPr/>
            <a:lstStyle/>
            <a:p/>
          </p:txBody>
        </p:sp>
        <p:sp>
          <p:nvSpPr>
            <p:cNvPr id="289" name="rc289"/>
            <p:cNvSpPr/>
            <p:nvPr/>
          </p:nvSpPr>
          <p:spPr>
            <a:xfrm>
              <a:off x="5675273" y="4562349"/>
              <a:ext cx="435786" cy="15221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90" name="rc290"/>
            <p:cNvSpPr/>
            <p:nvPr/>
          </p:nvSpPr>
          <p:spPr>
            <a:xfrm>
              <a:off x="6111060" y="4562349"/>
              <a:ext cx="435786" cy="152214"/>
            </a:xfrm>
            <a:prstGeom prst="rect">
              <a:avLst/>
            </a:prstGeom>
            <a:solidFill>
              <a:srgbClr val="FDB015">
                <a:alpha val="100000"/>
              </a:srgbClr>
            </a:solidFill>
            <a:ln w="2710" cap="flat">
              <a:solidFill>
                <a:srgbClr val="FFFFFF">
                  <a:alpha val="100000"/>
                </a:srgbClr>
              </a:solidFill>
              <a:prstDash val="solid"/>
              <a:miter/>
            </a:ln>
          </p:spPr>
          <p:txBody>
            <a:bodyPr/>
            <a:lstStyle/>
            <a:p/>
          </p:txBody>
        </p:sp>
        <p:sp>
          <p:nvSpPr>
            <p:cNvPr id="291" name="rc291"/>
            <p:cNvSpPr/>
            <p:nvPr/>
          </p:nvSpPr>
          <p:spPr>
            <a:xfrm>
              <a:off x="6546847" y="4562349"/>
              <a:ext cx="435786" cy="152214"/>
            </a:xfrm>
            <a:prstGeom prst="rect">
              <a:avLst/>
            </a:prstGeom>
            <a:solidFill>
              <a:srgbClr val="F06220">
                <a:alpha val="100000"/>
              </a:srgbClr>
            </a:solidFill>
            <a:ln w="2710" cap="flat">
              <a:solidFill>
                <a:srgbClr val="FFFFFF">
                  <a:alpha val="100000"/>
                </a:srgbClr>
              </a:solidFill>
              <a:prstDash val="solid"/>
              <a:miter/>
            </a:ln>
          </p:spPr>
          <p:txBody>
            <a:bodyPr/>
            <a:lstStyle/>
            <a:p/>
          </p:txBody>
        </p:sp>
        <p:sp>
          <p:nvSpPr>
            <p:cNvPr id="292" name="rc292"/>
            <p:cNvSpPr/>
            <p:nvPr/>
          </p:nvSpPr>
          <p:spPr>
            <a:xfrm>
              <a:off x="6982634" y="4562349"/>
              <a:ext cx="435786" cy="152214"/>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293" name="rc293"/>
            <p:cNvSpPr/>
            <p:nvPr/>
          </p:nvSpPr>
          <p:spPr>
            <a:xfrm>
              <a:off x="7418420" y="4562349"/>
              <a:ext cx="435786" cy="152214"/>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294" name="rc294"/>
            <p:cNvSpPr/>
            <p:nvPr/>
          </p:nvSpPr>
          <p:spPr>
            <a:xfrm>
              <a:off x="7854207" y="4562349"/>
              <a:ext cx="435786" cy="152214"/>
            </a:xfrm>
            <a:prstGeom prst="rect">
              <a:avLst/>
            </a:prstGeom>
            <a:solidFill>
              <a:srgbClr val="F47520">
                <a:alpha val="100000"/>
              </a:srgbClr>
            </a:solidFill>
            <a:ln w="2710" cap="flat">
              <a:solidFill>
                <a:srgbClr val="FFFFFF">
                  <a:alpha val="100000"/>
                </a:srgbClr>
              </a:solidFill>
              <a:prstDash val="solid"/>
              <a:miter/>
            </a:ln>
          </p:spPr>
          <p:txBody>
            <a:bodyPr/>
            <a:lstStyle/>
            <a:p/>
          </p:txBody>
        </p:sp>
        <p:sp>
          <p:nvSpPr>
            <p:cNvPr id="295" name="rc295"/>
            <p:cNvSpPr/>
            <p:nvPr/>
          </p:nvSpPr>
          <p:spPr>
            <a:xfrm>
              <a:off x="8289994" y="4562349"/>
              <a:ext cx="435786" cy="152214"/>
            </a:xfrm>
            <a:prstGeom prst="rect">
              <a:avLst/>
            </a:prstGeom>
            <a:solidFill>
              <a:srgbClr val="F37021">
                <a:alpha val="100000"/>
              </a:srgbClr>
            </a:solidFill>
            <a:ln w="2710" cap="flat">
              <a:solidFill>
                <a:srgbClr val="FFFFFF">
                  <a:alpha val="100000"/>
                </a:srgbClr>
              </a:solidFill>
              <a:prstDash val="solid"/>
              <a:miter/>
            </a:ln>
          </p:spPr>
          <p:txBody>
            <a:bodyPr/>
            <a:lstStyle/>
            <a:p/>
          </p:txBody>
        </p:sp>
        <p:sp>
          <p:nvSpPr>
            <p:cNvPr id="296" name="rc296"/>
            <p:cNvSpPr/>
            <p:nvPr/>
          </p:nvSpPr>
          <p:spPr>
            <a:xfrm>
              <a:off x="1753192" y="1365843"/>
              <a:ext cx="435786" cy="152214"/>
            </a:xfrm>
            <a:prstGeom prst="rect">
              <a:avLst/>
            </a:prstGeom>
            <a:solidFill>
              <a:srgbClr val="FAC213">
                <a:alpha val="100000"/>
              </a:srgbClr>
            </a:solidFill>
            <a:ln w="2710" cap="flat">
              <a:solidFill>
                <a:srgbClr val="FFFFFF">
                  <a:alpha val="100000"/>
                </a:srgbClr>
              </a:solidFill>
              <a:prstDash val="solid"/>
              <a:miter/>
            </a:ln>
          </p:spPr>
          <p:txBody>
            <a:bodyPr/>
            <a:lstStyle/>
            <a:p/>
          </p:txBody>
        </p:sp>
        <p:sp>
          <p:nvSpPr>
            <p:cNvPr id="297" name="rc297"/>
            <p:cNvSpPr/>
            <p:nvPr/>
          </p:nvSpPr>
          <p:spPr>
            <a:xfrm>
              <a:off x="2188978" y="1365843"/>
              <a:ext cx="435786" cy="152214"/>
            </a:xfrm>
            <a:prstGeom prst="rect">
              <a:avLst/>
            </a:prstGeom>
            <a:solidFill>
              <a:srgbClr val="DCC225">
                <a:alpha val="100000"/>
              </a:srgbClr>
            </a:solidFill>
            <a:ln w="2710" cap="flat">
              <a:solidFill>
                <a:srgbClr val="FFFFFF">
                  <a:alpha val="100000"/>
                </a:srgbClr>
              </a:solidFill>
              <a:prstDash val="solid"/>
              <a:miter/>
            </a:ln>
          </p:spPr>
          <p:txBody>
            <a:bodyPr/>
            <a:lstStyle/>
            <a:p/>
          </p:txBody>
        </p:sp>
        <p:sp>
          <p:nvSpPr>
            <p:cNvPr id="298" name="rc298"/>
            <p:cNvSpPr/>
            <p:nvPr/>
          </p:nvSpPr>
          <p:spPr>
            <a:xfrm>
              <a:off x="2624765" y="1365843"/>
              <a:ext cx="435786" cy="152214"/>
            </a:xfrm>
            <a:prstGeom prst="rect">
              <a:avLst/>
            </a:prstGeom>
            <a:solidFill>
              <a:srgbClr val="BDC131">
                <a:alpha val="100000"/>
              </a:srgbClr>
            </a:solidFill>
            <a:ln w="2710" cap="flat">
              <a:solidFill>
                <a:srgbClr val="FFFFFF">
                  <a:alpha val="100000"/>
                </a:srgbClr>
              </a:solidFill>
              <a:prstDash val="solid"/>
              <a:miter/>
            </a:ln>
          </p:spPr>
          <p:txBody>
            <a:bodyPr/>
            <a:lstStyle/>
            <a:p/>
          </p:txBody>
        </p:sp>
        <p:sp>
          <p:nvSpPr>
            <p:cNvPr id="299" name="rc299"/>
            <p:cNvSpPr/>
            <p:nvPr/>
          </p:nvSpPr>
          <p:spPr>
            <a:xfrm>
              <a:off x="3060552" y="1365843"/>
              <a:ext cx="435786" cy="15221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00" name="rc300"/>
            <p:cNvSpPr/>
            <p:nvPr/>
          </p:nvSpPr>
          <p:spPr>
            <a:xfrm>
              <a:off x="3496339" y="1365843"/>
              <a:ext cx="435786" cy="152214"/>
            </a:xfrm>
            <a:prstGeom prst="rect">
              <a:avLst/>
            </a:prstGeom>
            <a:solidFill>
              <a:srgbClr val="BDC131">
                <a:alpha val="100000"/>
              </a:srgbClr>
            </a:solidFill>
            <a:ln w="2710" cap="flat">
              <a:solidFill>
                <a:srgbClr val="FFFFFF">
                  <a:alpha val="100000"/>
                </a:srgbClr>
              </a:solidFill>
              <a:prstDash val="solid"/>
              <a:miter/>
            </a:ln>
          </p:spPr>
          <p:txBody>
            <a:bodyPr/>
            <a:lstStyle/>
            <a:p/>
          </p:txBody>
        </p:sp>
        <p:sp>
          <p:nvSpPr>
            <p:cNvPr id="301" name="rc301"/>
            <p:cNvSpPr/>
            <p:nvPr/>
          </p:nvSpPr>
          <p:spPr>
            <a:xfrm>
              <a:off x="3932126" y="1365843"/>
              <a:ext cx="435786" cy="152214"/>
            </a:xfrm>
            <a:prstGeom prst="rect">
              <a:avLst/>
            </a:prstGeom>
            <a:solidFill>
              <a:srgbClr val="85BD40">
                <a:alpha val="100000"/>
              </a:srgbClr>
            </a:solidFill>
            <a:ln w="2710" cap="flat">
              <a:solidFill>
                <a:srgbClr val="FFFFFF">
                  <a:alpha val="100000"/>
                </a:srgbClr>
              </a:solidFill>
              <a:prstDash val="solid"/>
              <a:miter/>
            </a:ln>
          </p:spPr>
          <p:txBody>
            <a:bodyPr/>
            <a:lstStyle/>
            <a:p/>
          </p:txBody>
        </p:sp>
        <p:sp>
          <p:nvSpPr>
            <p:cNvPr id="302" name="rc302"/>
            <p:cNvSpPr/>
            <p:nvPr/>
          </p:nvSpPr>
          <p:spPr>
            <a:xfrm>
              <a:off x="4367913" y="1365843"/>
              <a:ext cx="435786" cy="152214"/>
            </a:xfrm>
            <a:prstGeom prst="rect">
              <a:avLst/>
            </a:prstGeom>
            <a:solidFill>
              <a:srgbClr val="75B641">
                <a:alpha val="100000"/>
              </a:srgbClr>
            </a:solidFill>
            <a:ln w="2710" cap="flat">
              <a:solidFill>
                <a:srgbClr val="FFFFFF">
                  <a:alpha val="100000"/>
                </a:srgbClr>
              </a:solidFill>
              <a:prstDash val="solid"/>
              <a:miter/>
            </a:ln>
          </p:spPr>
          <p:txBody>
            <a:bodyPr/>
            <a:lstStyle/>
            <a:p/>
          </p:txBody>
        </p:sp>
        <p:sp>
          <p:nvSpPr>
            <p:cNvPr id="303" name="rc303"/>
            <p:cNvSpPr/>
            <p:nvPr/>
          </p:nvSpPr>
          <p:spPr>
            <a:xfrm>
              <a:off x="4803699" y="1365843"/>
              <a:ext cx="435786" cy="152214"/>
            </a:xfrm>
            <a:prstGeom prst="rect">
              <a:avLst/>
            </a:prstGeom>
            <a:solidFill>
              <a:srgbClr val="57A440">
                <a:alpha val="100000"/>
              </a:srgbClr>
            </a:solidFill>
            <a:ln w="2710" cap="flat">
              <a:solidFill>
                <a:srgbClr val="FFFFFF">
                  <a:alpha val="100000"/>
                </a:srgbClr>
              </a:solidFill>
              <a:prstDash val="solid"/>
              <a:miter/>
            </a:ln>
          </p:spPr>
          <p:txBody>
            <a:bodyPr/>
            <a:lstStyle/>
            <a:p/>
          </p:txBody>
        </p:sp>
        <p:sp>
          <p:nvSpPr>
            <p:cNvPr id="304" name="rc304"/>
            <p:cNvSpPr/>
            <p:nvPr/>
          </p:nvSpPr>
          <p:spPr>
            <a:xfrm>
              <a:off x="5239486" y="1365843"/>
              <a:ext cx="435786" cy="15221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05" name="rc305"/>
            <p:cNvSpPr/>
            <p:nvPr/>
          </p:nvSpPr>
          <p:spPr>
            <a:xfrm>
              <a:off x="5675273" y="1365843"/>
              <a:ext cx="435786" cy="152214"/>
            </a:xfrm>
            <a:prstGeom prst="rect">
              <a:avLst/>
            </a:prstGeom>
            <a:solidFill>
              <a:srgbClr val="85BD40">
                <a:alpha val="100000"/>
              </a:srgbClr>
            </a:solidFill>
            <a:ln w="2710" cap="flat">
              <a:solidFill>
                <a:srgbClr val="FFFFFF">
                  <a:alpha val="100000"/>
                </a:srgbClr>
              </a:solidFill>
              <a:prstDash val="solid"/>
              <a:miter/>
            </a:ln>
          </p:spPr>
          <p:txBody>
            <a:bodyPr/>
            <a:lstStyle/>
            <a:p/>
          </p:txBody>
        </p:sp>
        <p:sp>
          <p:nvSpPr>
            <p:cNvPr id="306" name="rc306"/>
            <p:cNvSpPr/>
            <p:nvPr/>
          </p:nvSpPr>
          <p:spPr>
            <a:xfrm>
              <a:off x="6111060" y="1365843"/>
              <a:ext cx="435786" cy="152214"/>
            </a:xfrm>
            <a:prstGeom prst="rect">
              <a:avLst/>
            </a:prstGeom>
            <a:solidFill>
              <a:srgbClr val="85BD40">
                <a:alpha val="100000"/>
              </a:srgbClr>
            </a:solidFill>
            <a:ln w="2710" cap="flat">
              <a:solidFill>
                <a:srgbClr val="FFFFFF">
                  <a:alpha val="100000"/>
                </a:srgbClr>
              </a:solidFill>
              <a:prstDash val="solid"/>
              <a:miter/>
            </a:ln>
          </p:spPr>
          <p:txBody>
            <a:bodyPr/>
            <a:lstStyle/>
            <a:p/>
          </p:txBody>
        </p:sp>
        <p:sp>
          <p:nvSpPr>
            <p:cNvPr id="307" name="rc307"/>
            <p:cNvSpPr/>
            <p:nvPr/>
          </p:nvSpPr>
          <p:spPr>
            <a:xfrm>
              <a:off x="6546847" y="1365843"/>
              <a:ext cx="435786" cy="152214"/>
            </a:xfrm>
            <a:prstGeom prst="rect">
              <a:avLst/>
            </a:prstGeom>
            <a:solidFill>
              <a:srgbClr val="94BE3D">
                <a:alpha val="100000"/>
              </a:srgbClr>
            </a:solidFill>
            <a:ln w="2710" cap="flat">
              <a:solidFill>
                <a:srgbClr val="FFFFFF">
                  <a:alpha val="100000"/>
                </a:srgbClr>
              </a:solidFill>
              <a:prstDash val="solid"/>
              <a:miter/>
            </a:ln>
          </p:spPr>
          <p:txBody>
            <a:bodyPr/>
            <a:lstStyle/>
            <a:p/>
          </p:txBody>
        </p:sp>
        <p:sp>
          <p:nvSpPr>
            <p:cNvPr id="308" name="rc308"/>
            <p:cNvSpPr/>
            <p:nvPr/>
          </p:nvSpPr>
          <p:spPr>
            <a:xfrm>
              <a:off x="6982634" y="1365843"/>
              <a:ext cx="435786" cy="152214"/>
            </a:xfrm>
            <a:prstGeom prst="rect">
              <a:avLst/>
            </a:prstGeom>
            <a:solidFill>
              <a:srgbClr val="79B941">
                <a:alpha val="100000"/>
              </a:srgbClr>
            </a:solidFill>
            <a:ln w="2710" cap="flat">
              <a:solidFill>
                <a:srgbClr val="FFFFFF">
                  <a:alpha val="100000"/>
                </a:srgbClr>
              </a:solidFill>
              <a:prstDash val="solid"/>
              <a:miter/>
            </a:ln>
          </p:spPr>
          <p:txBody>
            <a:bodyPr/>
            <a:lstStyle/>
            <a:p/>
          </p:txBody>
        </p:sp>
        <p:sp>
          <p:nvSpPr>
            <p:cNvPr id="309" name="rc309"/>
            <p:cNvSpPr/>
            <p:nvPr/>
          </p:nvSpPr>
          <p:spPr>
            <a:xfrm>
              <a:off x="7418420" y="1365843"/>
              <a:ext cx="435786" cy="152214"/>
            </a:xfrm>
            <a:prstGeom prst="rect">
              <a:avLst/>
            </a:prstGeom>
            <a:solidFill>
              <a:srgbClr val="A2BF39">
                <a:alpha val="100000"/>
              </a:srgbClr>
            </a:solidFill>
            <a:ln w="2710" cap="flat">
              <a:solidFill>
                <a:srgbClr val="FFFFFF">
                  <a:alpha val="100000"/>
                </a:srgbClr>
              </a:solidFill>
              <a:prstDash val="solid"/>
              <a:miter/>
            </a:ln>
          </p:spPr>
          <p:txBody>
            <a:bodyPr/>
            <a:lstStyle/>
            <a:p/>
          </p:txBody>
        </p:sp>
        <p:sp>
          <p:nvSpPr>
            <p:cNvPr id="310" name="rc310"/>
            <p:cNvSpPr/>
            <p:nvPr/>
          </p:nvSpPr>
          <p:spPr>
            <a:xfrm>
              <a:off x="7854207" y="1365843"/>
              <a:ext cx="435786" cy="152214"/>
            </a:xfrm>
            <a:prstGeom prst="rect">
              <a:avLst/>
            </a:prstGeom>
            <a:solidFill>
              <a:srgbClr val="41983F">
                <a:alpha val="100000"/>
              </a:srgbClr>
            </a:solidFill>
            <a:ln w="2710" cap="flat">
              <a:solidFill>
                <a:srgbClr val="FFFFFF">
                  <a:alpha val="100000"/>
                </a:srgbClr>
              </a:solidFill>
              <a:prstDash val="solid"/>
              <a:miter/>
            </a:ln>
          </p:spPr>
          <p:txBody>
            <a:bodyPr/>
            <a:lstStyle/>
            <a:p/>
          </p:txBody>
        </p:sp>
        <p:sp>
          <p:nvSpPr>
            <p:cNvPr id="311" name="rc311"/>
            <p:cNvSpPr/>
            <p:nvPr/>
          </p:nvSpPr>
          <p:spPr>
            <a:xfrm>
              <a:off x="8289994" y="1365843"/>
              <a:ext cx="435786" cy="1522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2" name="rc312"/>
            <p:cNvSpPr/>
            <p:nvPr/>
          </p:nvSpPr>
          <p:spPr>
            <a:xfrm>
              <a:off x="4367913" y="1518058"/>
              <a:ext cx="435786" cy="15221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13" name="rc313"/>
            <p:cNvSpPr/>
            <p:nvPr/>
          </p:nvSpPr>
          <p:spPr>
            <a:xfrm>
              <a:off x="4803699" y="1518058"/>
              <a:ext cx="435786" cy="152214"/>
            </a:xfrm>
            <a:prstGeom prst="rect">
              <a:avLst/>
            </a:prstGeom>
            <a:solidFill>
              <a:srgbClr val="B6C033">
                <a:alpha val="100000"/>
              </a:srgbClr>
            </a:solidFill>
            <a:ln w="2710" cap="flat">
              <a:solidFill>
                <a:srgbClr val="FFFFFF">
                  <a:alpha val="100000"/>
                </a:srgbClr>
              </a:solidFill>
              <a:prstDash val="solid"/>
              <a:miter/>
            </a:ln>
          </p:spPr>
          <p:txBody>
            <a:bodyPr/>
            <a:lstStyle/>
            <a:p/>
          </p:txBody>
        </p:sp>
        <p:sp>
          <p:nvSpPr>
            <p:cNvPr id="314" name="rc314"/>
            <p:cNvSpPr/>
            <p:nvPr/>
          </p:nvSpPr>
          <p:spPr>
            <a:xfrm>
              <a:off x="5239486" y="1518058"/>
              <a:ext cx="435786" cy="152214"/>
            </a:xfrm>
            <a:prstGeom prst="rect">
              <a:avLst/>
            </a:prstGeom>
            <a:solidFill>
              <a:srgbClr val="A2BF39">
                <a:alpha val="100000"/>
              </a:srgbClr>
            </a:solidFill>
            <a:ln w="2710" cap="flat">
              <a:solidFill>
                <a:srgbClr val="FFFFFF">
                  <a:alpha val="100000"/>
                </a:srgbClr>
              </a:solidFill>
              <a:prstDash val="solid"/>
              <a:miter/>
            </a:ln>
          </p:spPr>
          <p:txBody>
            <a:bodyPr/>
            <a:lstStyle/>
            <a:p/>
          </p:txBody>
        </p:sp>
        <p:sp>
          <p:nvSpPr>
            <p:cNvPr id="315" name="rc315"/>
            <p:cNvSpPr/>
            <p:nvPr/>
          </p:nvSpPr>
          <p:spPr>
            <a:xfrm>
              <a:off x="5675273" y="1518058"/>
              <a:ext cx="435786" cy="152214"/>
            </a:xfrm>
            <a:prstGeom prst="rect">
              <a:avLst/>
            </a:prstGeom>
            <a:solidFill>
              <a:srgbClr val="7EBC41">
                <a:alpha val="100000"/>
              </a:srgbClr>
            </a:solidFill>
            <a:ln w="2710" cap="flat">
              <a:solidFill>
                <a:srgbClr val="FFFFFF">
                  <a:alpha val="100000"/>
                </a:srgbClr>
              </a:solidFill>
              <a:prstDash val="solid"/>
              <a:miter/>
            </a:ln>
          </p:spPr>
          <p:txBody>
            <a:bodyPr/>
            <a:lstStyle/>
            <a:p/>
          </p:txBody>
        </p:sp>
        <p:sp>
          <p:nvSpPr>
            <p:cNvPr id="316" name="rc316"/>
            <p:cNvSpPr/>
            <p:nvPr/>
          </p:nvSpPr>
          <p:spPr>
            <a:xfrm>
              <a:off x="6111060" y="1518058"/>
              <a:ext cx="435786" cy="152214"/>
            </a:xfrm>
            <a:prstGeom prst="rect">
              <a:avLst/>
            </a:prstGeom>
            <a:solidFill>
              <a:srgbClr val="75B641">
                <a:alpha val="100000"/>
              </a:srgbClr>
            </a:solidFill>
            <a:ln w="2710" cap="flat">
              <a:solidFill>
                <a:srgbClr val="FFFFFF">
                  <a:alpha val="100000"/>
                </a:srgbClr>
              </a:solidFill>
              <a:prstDash val="solid"/>
              <a:miter/>
            </a:ln>
          </p:spPr>
          <p:txBody>
            <a:bodyPr/>
            <a:lstStyle/>
            <a:p/>
          </p:txBody>
        </p:sp>
        <p:sp>
          <p:nvSpPr>
            <p:cNvPr id="317" name="rc317"/>
            <p:cNvSpPr/>
            <p:nvPr/>
          </p:nvSpPr>
          <p:spPr>
            <a:xfrm>
              <a:off x="6546847" y="1518058"/>
              <a:ext cx="435786" cy="1522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8" name="rc318"/>
            <p:cNvSpPr/>
            <p:nvPr/>
          </p:nvSpPr>
          <p:spPr>
            <a:xfrm>
              <a:off x="6982634" y="1518058"/>
              <a:ext cx="435786" cy="152214"/>
            </a:xfrm>
            <a:prstGeom prst="rect">
              <a:avLst/>
            </a:prstGeom>
            <a:solidFill>
              <a:srgbClr val="57A440">
                <a:alpha val="100000"/>
              </a:srgbClr>
            </a:solidFill>
            <a:ln w="2710" cap="flat">
              <a:solidFill>
                <a:srgbClr val="FFFFFF">
                  <a:alpha val="100000"/>
                </a:srgbClr>
              </a:solidFill>
              <a:prstDash val="solid"/>
              <a:miter/>
            </a:ln>
          </p:spPr>
          <p:txBody>
            <a:bodyPr/>
            <a:lstStyle/>
            <a:p/>
          </p:txBody>
        </p:sp>
        <p:sp>
          <p:nvSpPr>
            <p:cNvPr id="319" name="rc319"/>
            <p:cNvSpPr/>
            <p:nvPr/>
          </p:nvSpPr>
          <p:spPr>
            <a:xfrm>
              <a:off x="7418420" y="1518058"/>
              <a:ext cx="435786" cy="152214"/>
            </a:xfrm>
            <a:prstGeom prst="rect">
              <a:avLst/>
            </a:prstGeom>
            <a:solidFill>
              <a:srgbClr val="57A440">
                <a:alpha val="100000"/>
              </a:srgbClr>
            </a:solidFill>
            <a:ln w="2710" cap="flat">
              <a:solidFill>
                <a:srgbClr val="FFFFFF">
                  <a:alpha val="100000"/>
                </a:srgbClr>
              </a:solidFill>
              <a:prstDash val="solid"/>
              <a:miter/>
            </a:ln>
          </p:spPr>
          <p:txBody>
            <a:bodyPr/>
            <a:lstStyle/>
            <a:p/>
          </p:txBody>
        </p:sp>
        <p:sp>
          <p:nvSpPr>
            <p:cNvPr id="320" name="rc320"/>
            <p:cNvSpPr/>
            <p:nvPr/>
          </p:nvSpPr>
          <p:spPr>
            <a:xfrm>
              <a:off x="7854207" y="1518058"/>
              <a:ext cx="435786" cy="152214"/>
            </a:xfrm>
            <a:prstGeom prst="rect">
              <a:avLst/>
            </a:prstGeom>
            <a:solidFill>
              <a:srgbClr val="5CA740">
                <a:alpha val="100000"/>
              </a:srgbClr>
            </a:solidFill>
            <a:ln w="2710" cap="flat">
              <a:solidFill>
                <a:srgbClr val="FFFFFF">
                  <a:alpha val="100000"/>
                </a:srgbClr>
              </a:solidFill>
              <a:prstDash val="solid"/>
              <a:miter/>
            </a:ln>
          </p:spPr>
          <p:txBody>
            <a:bodyPr/>
            <a:lstStyle/>
            <a:p/>
          </p:txBody>
        </p:sp>
        <p:sp>
          <p:nvSpPr>
            <p:cNvPr id="321" name="rc321"/>
            <p:cNvSpPr/>
            <p:nvPr/>
          </p:nvSpPr>
          <p:spPr>
            <a:xfrm>
              <a:off x="8289994" y="1518058"/>
              <a:ext cx="435786" cy="152214"/>
            </a:xfrm>
            <a:prstGeom prst="rect">
              <a:avLst/>
            </a:prstGeom>
            <a:solidFill>
              <a:srgbClr val="51A140">
                <a:alpha val="100000"/>
              </a:srgbClr>
            </a:solidFill>
            <a:ln w="2710" cap="flat">
              <a:solidFill>
                <a:srgbClr val="FFFFFF">
                  <a:alpha val="100000"/>
                </a:srgbClr>
              </a:solidFill>
              <a:prstDash val="solid"/>
              <a:miter/>
            </a:ln>
          </p:spPr>
          <p:txBody>
            <a:bodyPr/>
            <a:lstStyle/>
            <a:p/>
          </p:txBody>
        </p:sp>
        <p:sp>
          <p:nvSpPr>
            <p:cNvPr id="322" name="rc322"/>
            <p:cNvSpPr/>
            <p:nvPr/>
          </p:nvSpPr>
          <p:spPr>
            <a:xfrm>
              <a:off x="1753192" y="3344632"/>
              <a:ext cx="435786" cy="152214"/>
            </a:xfrm>
            <a:prstGeom prst="rect">
              <a:avLst/>
            </a:prstGeom>
            <a:solidFill>
              <a:srgbClr val="DF2118">
                <a:alpha val="100000"/>
              </a:srgbClr>
            </a:solidFill>
            <a:ln w="2710" cap="flat">
              <a:solidFill>
                <a:srgbClr val="FFFFFF">
                  <a:alpha val="100000"/>
                </a:srgbClr>
              </a:solidFill>
              <a:prstDash val="solid"/>
              <a:miter/>
            </a:ln>
          </p:spPr>
          <p:txBody>
            <a:bodyPr/>
            <a:lstStyle/>
            <a:p/>
          </p:txBody>
        </p:sp>
        <p:sp>
          <p:nvSpPr>
            <p:cNvPr id="323" name="rc323"/>
            <p:cNvSpPr/>
            <p:nvPr/>
          </p:nvSpPr>
          <p:spPr>
            <a:xfrm>
              <a:off x="2188978" y="3344632"/>
              <a:ext cx="435786" cy="152214"/>
            </a:xfrm>
            <a:prstGeom prst="rect">
              <a:avLst/>
            </a:prstGeom>
            <a:solidFill>
              <a:srgbClr val="E73E1C">
                <a:alpha val="100000"/>
              </a:srgbClr>
            </a:solidFill>
            <a:ln w="2710" cap="flat">
              <a:solidFill>
                <a:srgbClr val="FFFFFF">
                  <a:alpha val="100000"/>
                </a:srgbClr>
              </a:solidFill>
              <a:prstDash val="solid"/>
              <a:miter/>
            </a:ln>
          </p:spPr>
          <p:txBody>
            <a:bodyPr/>
            <a:lstStyle/>
            <a:p/>
          </p:txBody>
        </p:sp>
        <p:sp>
          <p:nvSpPr>
            <p:cNvPr id="324" name="rc324"/>
            <p:cNvSpPr/>
            <p:nvPr/>
          </p:nvSpPr>
          <p:spPr>
            <a:xfrm>
              <a:off x="2624765" y="3344632"/>
              <a:ext cx="435786" cy="152214"/>
            </a:xfrm>
            <a:prstGeom prst="rect">
              <a:avLst/>
            </a:prstGeom>
            <a:solidFill>
              <a:srgbClr val="EB4F1E">
                <a:alpha val="100000"/>
              </a:srgbClr>
            </a:solidFill>
            <a:ln w="2710" cap="flat">
              <a:solidFill>
                <a:srgbClr val="FFFFFF">
                  <a:alpha val="100000"/>
                </a:srgbClr>
              </a:solidFill>
              <a:prstDash val="solid"/>
              <a:miter/>
            </a:ln>
          </p:spPr>
          <p:txBody>
            <a:bodyPr/>
            <a:lstStyle/>
            <a:p/>
          </p:txBody>
        </p:sp>
        <p:sp>
          <p:nvSpPr>
            <p:cNvPr id="325" name="rc325"/>
            <p:cNvSpPr/>
            <p:nvPr/>
          </p:nvSpPr>
          <p:spPr>
            <a:xfrm>
              <a:off x="3060552" y="3344632"/>
              <a:ext cx="435786" cy="152214"/>
            </a:xfrm>
            <a:prstGeom prst="rect">
              <a:avLst/>
            </a:prstGeom>
            <a:solidFill>
              <a:srgbClr val="EB4F1E">
                <a:alpha val="100000"/>
              </a:srgbClr>
            </a:solidFill>
            <a:ln w="2710" cap="flat">
              <a:solidFill>
                <a:srgbClr val="FFFFFF">
                  <a:alpha val="100000"/>
                </a:srgbClr>
              </a:solidFill>
              <a:prstDash val="solid"/>
              <a:miter/>
            </a:ln>
          </p:spPr>
          <p:txBody>
            <a:bodyPr/>
            <a:lstStyle/>
            <a:p/>
          </p:txBody>
        </p:sp>
        <p:sp>
          <p:nvSpPr>
            <p:cNvPr id="326" name="rc326"/>
            <p:cNvSpPr/>
            <p:nvPr/>
          </p:nvSpPr>
          <p:spPr>
            <a:xfrm>
              <a:off x="3496339" y="3344632"/>
              <a:ext cx="435786" cy="152214"/>
            </a:xfrm>
            <a:prstGeom prst="rect">
              <a:avLst/>
            </a:prstGeom>
            <a:solidFill>
              <a:srgbClr val="EB4F1E">
                <a:alpha val="100000"/>
              </a:srgbClr>
            </a:solidFill>
            <a:ln w="2710" cap="flat">
              <a:solidFill>
                <a:srgbClr val="FFFFFF">
                  <a:alpha val="100000"/>
                </a:srgbClr>
              </a:solidFill>
              <a:prstDash val="solid"/>
              <a:miter/>
            </a:ln>
          </p:spPr>
          <p:txBody>
            <a:bodyPr/>
            <a:lstStyle/>
            <a:p/>
          </p:txBody>
        </p:sp>
        <p:sp>
          <p:nvSpPr>
            <p:cNvPr id="327" name="rc327"/>
            <p:cNvSpPr/>
            <p:nvPr/>
          </p:nvSpPr>
          <p:spPr>
            <a:xfrm>
              <a:off x="3932126" y="3344632"/>
              <a:ext cx="435786" cy="1522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8" name="rc328"/>
            <p:cNvSpPr/>
            <p:nvPr/>
          </p:nvSpPr>
          <p:spPr>
            <a:xfrm>
              <a:off x="4367913" y="3344632"/>
              <a:ext cx="435786" cy="152214"/>
            </a:xfrm>
            <a:prstGeom prst="rect">
              <a:avLst/>
            </a:prstGeom>
            <a:solidFill>
              <a:srgbClr val="F06220">
                <a:alpha val="100000"/>
              </a:srgbClr>
            </a:solidFill>
            <a:ln w="2710" cap="flat">
              <a:solidFill>
                <a:srgbClr val="FFFFFF">
                  <a:alpha val="100000"/>
                </a:srgbClr>
              </a:solidFill>
              <a:prstDash val="solid"/>
              <a:miter/>
            </a:ln>
          </p:spPr>
          <p:txBody>
            <a:bodyPr/>
            <a:lstStyle/>
            <a:p/>
          </p:txBody>
        </p:sp>
        <p:sp>
          <p:nvSpPr>
            <p:cNvPr id="329" name="rc329"/>
            <p:cNvSpPr/>
            <p:nvPr/>
          </p:nvSpPr>
          <p:spPr>
            <a:xfrm>
              <a:off x="4803699" y="3344632"/>
              <a:ext cx="435786" cy="152214"/>
            </a:xfrm>
            <a:prstGeom prst="rect">
              <a:avLst/>
            </a:prstGeom>
            <a:solidFill>
              <a:srgbClr val="F16821">
                <a:alpha val="100000"/>
              </a:srgbClr>
            </a:solidFill>
            <a:ln w="2710" cap="flat">
              <a:solidFill>
                <a:srgbClr val="FFFFFF">
                  <a:alpha val="100000"/>
                </a:srgbClr>
              </a:solidFill>
              <a:prstDash val="solid"/>
              <a:miter/>
            </a:ln>
          </p:spPr>
          <p:txBody>
            <a:bodyPr/>
            <a:lstStyle/>
            <a:p/>
          </p:txBody>
        </p:sp>
        <p:sp>
          <p:nvSpPr>
            <p:cNvPr id="330" name="rc330"/>
            <p:cNvSpPr/>
            <p:nvPr/>
          </p:nvSpPr>
          <p:spPr>
            <a:xfrm>
              <a:off x="5239486" y="3344632"/>
              <a:ext cx="435786" cy="15221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1" name="rc331"/>
            <p:cNvSpPr/>
            <p:nvPr/>
          </p:nvSpPr>
          <p:spPr>
            <a:xfrm>
              <a:off x="5675273" y="3344632"/>
              <a:ext cx="435786" cy="15221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2" name="rc332"/>
            <p:cNvSpPr/>
            <p:nvPr/>
          </p:nvSpPr>
          <p:spPr>
            <a:xfrm>
              <a:off x="6111060" y="3344632"/>
              <a:ext cx="435786" cy="152214"/>
            </a:xfrm>
            <a:prstGeom prst="rect">
              <a:avLst/>
            </a:prstGeom>
            <a:solidFill>
              <a:srgbClr val="F47520">
                <a:alpha val="100000"/>
              </a:srgbClr>
            </a:solidFill>
            <a:ln w="2710" cap="flat">
              <a:solidFill>
                <a:srgbClr val="FFFFFF">
                  <a:alpha val="100000"/>
                </a:srgbClr>
              </a:solidFill>
              <a:prstDash val="solid"/>
              <a:miter/>
            </a:ln>
          </p:spPr>
          <p:txBody>
            <a:bodyPr/>
            <a:lstStyle/>
            <a:p/>
          </p:txBody>
        </p:sp>
        <p:sp>
          <p:nvSpPr>
            <p:cNvPr id="333" name="rc333"/>
            <p:cNvSpPr/>
            <p:nvPr/>
          </p:nvSpPr>
          <p:spPr>
            <a:xfrm>
              <a:off x="6546847" y="3344632"/>
              <a:ext cx="435786" cy="152214"/>
            </a:xfrm>
            <a:prstGeom prst="rect">
              <a:avLst/>
            </a:prstGeom>
            <a:solidFill>
              <a:srgbClr val="F67F1F">
                <a:alpha val="100000"/>
              </a:srgbClr>
            </a:solidFill>
            <a:ln w="2710" cap="flat">
              <a:solidFill>
                <a:srgbClr val="FFFFFF">
                  <a:alpha val="100000"/>
                </a:srgbClr>
              </a:solidFill>
              <a:prstDash val="solid"/>
              <a:miter/>
            </a:ln>
          </p:spPr>
          <p:txBody>
            <a:bodyPr/>
            <a:lstStyle/>
            <a:p/>
          </p:txBody>
        </p:sp>
        <p:sp>
          <p:nvSpPr>
            <p:cNvPr id="334" name="rc334"/>
            <p:cNvSpPr/>
            <p:nvPr/>
          </p:nvSpPr>
          <p:spPr>
            <a:xfrm>
              <a:off x="6982634" y="3344632"/>
              <a:ext cx="435786" cy="15221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35" name="rc335"/>
            <p:cNvSpPr/>
            <p:nvPr/>
          </p:nvSpPr>
          <p:spPr>
            <a:xfrm>
              <a:off x="7418420" y="3344632"/>
              <a:ext cx="435786" cy="152214"/>
            </a:xfrm>
            <a:prstGeom prst="rect">
              <a:avLst/>
            </a:prstGeom>
            <a:solidFill>
              <a:srgbClr val="FA9A1B">
                <a:alpha val="100000"/>
              </a:srgbClr>
            </a:solidFill>
            <a:ln w="2710" cap="flat">
              <a:solidFill>
                <a:srgbClr val="FFFFFF">
                  <a:alpha val="100000"/>
                </a:srgbClr>
              </a:solidFill>
              <a:prstDash val="solid"/>
              <a:miter/>
            </a:ln>
          </p:spPr>
          <p:txBody>
            <a:bodyPr/>
            <a:lstStyle/>
            <a:p/>
          </p:txBody>
        </p:sp>
        <p:sp>
          <p:nvSpPr>
            <p:cNvPr id="336" name="rc336"/>
            <p:cNvSpPr/>
            <p:nvPr/>
          </p:nvSpPr>
          <p:spPr>
            <a:xfrm>
              <a:off x="7854207" y="3344632"/>
              <a:ext cx="435786" cy="152214"/>
            </a:xfrm>
            <a:prstGeom prst="rect">
              <a:avLst/>
            </a:prstGeom>
            <a:solidFill>
              <a:srgbClr val="FDAC17">
                <a:alpha val="100000"/>
              </a:srgbClr>
            </a:solidFill>
            <a:ln w="2710" cap="flat">
              <a:solidFill>
                <a:srgbClr val="FFFFFF">
                  <a:alpha val="100000"/>
                </a:srgbClr>
              </a:solidFill>
              <a:prstDash val="solid"/>
              <a:miter/>
            </a:ln>
          </p:spPr>
          <p:txBody>
            <a:bodyPr/>
            <a:lstStyle/>
            <a:p/>
          </p:txBody>
        </p:sp>
        <p:sp>
          <p:nvSpPr>
            <p:cNvPr id="337" name="rc337"/>
            <p:cNvSpPr/>
            <p:nvPr/>
          </p:nvSpPr>
          <p:spPr>
            <a:xfrm>
              <a:off x="8289994" y="3344632"/>
              <a:ext cx="435786" cy="152214"/>
            </a:xfrm>
            <a:prstGeom prst="rect">
              <a:avLst/>
            </a:prstGeom>
            <a:solidFill>
              <a:srgbClr val="FDAC17">
                <a:alpha val="100000"/>
              </a:srgbClr>
            </a:solidFill>
            <a:ln w="2710" cap="flat">
              <a:solidFill>
                <a:srgbClr val="FFFFFF">
                  <a:alpha val="100000"/>
                </a:srgbClr>
              </a:solidFill>
              <a:prstDash val="solid"/>
              <a:miter/>
            </a:ln>
          </p:spPr>
          <p:txBody>
            <a:bodyPr/>
            <a:lstStyle/>
            <a:p/>
          </p:txBody>
        </p:sp>
        <p:sp>
          <p:nvSpPr>
            <p:cNvPr id="338" name="tx338"/>
            <p:cNvSpPr/>
            <p:nvPr/>
          </p:nvSpPr>
          <p:spPr>
            <a:xfrm>
              <a:off x="3218187"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39" name="tx339"/>
            <p:cNvSpPr/>
            <p:nvPr/>
          </p:nvSpPr>
          <p:spPr>
            <a:xfrm>
              <a:off x="3653973"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40" name="tx340"/>
            <p:cNvSpPr/>
            <p:nvPr/>
          </p:nvSpPr>
          <p:spPr>
            <a:xfrm>
              <a:off x="4089760"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41" name="tx341"/>
            <p:cNvSpPr/>
            <p:nvPr/>
          </p:nvSpPr>
          <p:spPr>
            <a:xfrm>
              <a:off x="4525547"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42" name="tx342"/>
            <p:cNvSpPr/>
            <p:nvPr/>
          </p:nvSpPr>
          <p:spPr>
            <a:xfrm>
              <a:off x="4961334"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43" name="tx343"/>
            <p:cNvSpPr/>
            <p:nvPr/>
          </p:nvSpPr>
          <p:spPr>
            <a:xfrm>
              <a:off x="5397121"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44" name="tx344"/>
            <p:cNvSpPr/>
            <p:nvPr/>
          </p:nvSpPr>
          <p:spPr>
            <a:xfrm>
              <a:off x="5832908"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45" name="tx345"/>
            <p:cNvSpPr/>
            <p:nvPr/>
          </p:nvSpPr>
          <p:spPr>
            <a:xfrm>
              <a:off x="6268694"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6" name="tx346"/>
            <p:cNvSpPr/>
            <p:nvPr/>
          </p:nvSpPr>
          <p:spPr>
            <a:xfrm>
              <a:off x="6704481"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7" name="tx347"/>
            <p:cNvSpPr/>
            <p:nvPr/>
          </p:nvSpPr>
          <p:spPr>
            <a:xfrm>
              <a:off x="7140268"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8" name="tx348"/>
            <p:cNvSpPr/>
            <p:nvPr/>
          </p:nvSpPr>
          <p:spPr>
            <a:xfrm>
              <a:off x="7576055"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49" name="tx349"/>
            <p:cNvSpPr/>
            <p:nvPr/>
          </p:nvSpPr>
          <p:spPr>
            <a:xfrm>
              <a:off x="8011842"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50" name="tx350"/>
            <p:cNvSpPr/>
            <p:nvPr/>
          </p:nvSpPr>
          <p:spPr>
            <a:xfrm>
              <a:off x="8447629"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51" name="tx351"/>
            <p:cNvSpPr/>
            <p:nvPr/>
          </p:nvSpPr>
          <p:spPr>
            <a:xfrm>
              <a:off x="5397121" y="3686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52" name="tx352"/>
            <p:cNvSpPr/>
            <p:nvPr/>
          </p:nvSpPr>
          <p:spPr>
            <a:xfrm>
              <a:off x="5832908" y="3686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53" name="tx353"/>
            <p:cNvSpPr/>
            <p:nvPr/>
          </p:nvSpPr>
          <p:spPr>
            <a:xfrm>
              <a:off x="6704481" y="3686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4" name="tx354"/>
            <p:cNvSpPr/>
            <p:nvPr/>
          </p:nvSpPr>
          <p:spPr>
            <a:xfrm>
              <a:off x="7140268" y="3686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55" name="tx355"/>
            <p:cNvSpPr/>
            <p:nvPr/>
          </p:nvSpPr>
          <p:spPr>
            <a:xfrm>
              <a:off x="7576055" y="3686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56" name="tx356"/>
            <p:cNvSpPr/>
            <p:nvPr/>
          </p:nvSpPr>
          <p:spPr>
            <a:xfrm>
              <a:off x="8011842" y="3686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57" name="tx357"/>
            <p:cNvSpPr/>
            <p:nvPr/>
          </p:nvSpPr>
          <p:spPr>
            <a:xfrm>
              <a:off x="2782400"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58" name="tx358"/>
            <p:cNvSpPr/>
            <p:nvPr/>
          </p:nvSpPr>
          <p:spPr>
            <a:xfrm>
              <a:off x="3218187"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59" name="tx359"/>
            <p:cNvSpPr/>
            <p:nvPr/>
          </p:nvSpPr>
          <p:spPr>
            <a:xfrm>
              <a:off x="3653973"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60" name="tx360"/>
            <p:cNvSpPr/>
            <p:nvPr/>
          </p:nvSpPr>
          <p:spPr>
            <a:xfrm>
              <a:off x="4089760"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61" name="tx361"/>
            <p:cNvSpPr/>
            <p:nvPr/>
          </p:nvSpPr>
          <p:spPr>
            <a:xfrm>
              <a:off x="4525547"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62" name="tx362"/>
            <p:cNvSpPr/>
            <p:nvPr/>
          </p:nvSpPr>
          <p:spPr>
            <a:xfrm>
              <a:off x="4961334"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63" name="tx363"/>
            <p:cNvSpPr/>
            <p:nvPr/>
          </p:nvSpPr>
          <p:spPr>
            <a:xfrm>
              <a:off x="5397121"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64" name="tx364"/>
            <p:cNvSpPr/>
            <p:nvPr/>
          </p:nvSpPr>
          <p:spPr>
            <a:xfrm>
              <a:off x="5832908"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65" name="tx365"/>
            <p:cNvSpPr/>
            <p:nvPr/>
          </p:nvSpPr>
          <p:spPr>
            <a:xfrm>
              <a:off x="6268694"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66" name="tx366"/>
            <p:cNvSpPr/>
            <p:nvPr/>
          </p:nvSpPr>
          <p:spPr>
            <a:xfrm>
              <a:off x="6704481"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67" name="tx367"/>
            <p:cNvSpPr/>
            <p:nvPr/>
          </p:nvSpPr>
          <p:spPr>
            <a:xfrm>
              <a:off x="7140268"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68" name="tx368"/>
            <p:cNvSpPr/>
            <p:nvPr/>
          </p:nvSpPr>
          <p:spPr>
            <a:xfrm>
              <a:off x="7576055"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69" name="tx369"/>
            <p:cNvSpPr/>
            <p:nvPr/>
          </p:nvSpPr>
          <p:spPr>
            <a:xfrm>
              <a:off x="8011842"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0" name="tx370"/>
            <p:cNvSpPr/>
            <p:nvPr/>
          </p:nvSpPr>
          <p:spPr>
            <a:xfrm>
              <a:off x="8447629" y="26208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71" name="tx371"/>
            <p:cNvSpPr/>
            <p:nvPr/>
          </p:nvSpPr>
          <p:spPr>
            <a:xfrm>
              <a:off x="2346613"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72" name="tx372"/>
            <p:cNvSpPr/>
            <p:nvPr/>
          </p:nvSpPr>
          <p:spPr>
            <a:xfrm>
              <a:off x="2782400"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73" name="tx373"/>
            <p:cNvSpPr/>
            <p:nvPr/>
          </p:nvSpPr>
          <p:spPr>
            <a:xfrm>
              <a:off x="3218187"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74" name="tx374"/>
            <p:cNvSpPr/>
            <p:nvPr/>
          </p:nvSpPr>
          <p:spPr>
            <a:xfrm>
              <a:off x="3653973"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5" name="tx375"/>
            <p:cNvSpPr/>
            <p:nvPr/>
          </p:nvSpPr>
          <p:spPr>
            <a:xfrm>
              <a:off x="5832908"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6" name="tx376"/>
            <p:cNvSpPr/>
            <p:nvPr/>
          </p:nvSpPr>
          <p:spPr>
            <a:xfrm>
              <a:off x="6268694"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7" name="tx377"/>
            <p:cNvSpPr/>
            <p:nvPr/>
          </p:nvSpPr>
          <p:spPr>
            <a:xfrm>
              <a:off x="6704481"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78" name="tx378"/>
            <p:cNvSpPr/>
            <p:nvPr/>
          </p:nvSpPr>
          <p:spPr>
            <a:xfrm>
              <a:off x="7140268"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79" name="tx379"/>
            <p:cNvSpPr/>
            <p:nvPr/>
          </p:nvSpPr>
          <p:spPr>
            <a:xfrm>
              <a:off x="7576055"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80" name="tx380"/>
            <p:cNvSpPr/>
            <p:nvPr/>
          </p:nvSpPr>
          <p:spPr>
            <a:xfrm>
              <a:off x="8011842"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81" name="tx381"/>
            <p:cNvSpPr/>
            <p:nvPr/>
          </p:nvSpPr>
          <p:spPr>
            <a:xfrm>
              <a:off x="8447629"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82" name="tx382"/>
            <p:cNvSpPr/>
            <p:nvPr/>
          </p:nvSpPr>
          <p:spPr>
            <a:xfrm>
              <a:off x="8011842" y="277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3" name="tx383"/>
            <p:cNvSpPr/>
            <p:nvPr/>
          </p:nvSpPr>
          <p:spPr>
            <a:xfrm>
              <a:off x="8447629" y="277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84" name="tx384"/>
            <p:cNvSpPr/>
            <p:nvPr/>
          </p:nvSpPr>
          <p:spPr>
            <a:xfrm>
              <a:off x="4525547" y="2925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385" name="tx385"/>
            <p:cNvSpPr/>
            <p:nvPr/>
          </p:nvSpPr>
          <p:spPr>
            <a:xfrm>
              <a:off x="4961334" y="2925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86" name="tx386"/>
            <p:cNvSpPr/>
            <p:nvPr/>
          </p:nvSpPr>
          <p:spPr>
            <a:xfrm>
              <a:off x="5397121" y="2925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87" name="tx387"/>
            <p:cNvSpPr/>
            <p:nvPr/>
          </p:nvSpPr>
          <p:spPr>
            <a:xfrm>
              <a:off x="5832908" y="2925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88" name="tx388"/>
            <p:cNvSpPr/>
            <p:nvPr/>
          </p:nvSpPr>
          <p:spPr>
            <a:xfrm>
              <a:off x="6268694" y="2925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89" name="tx389"/>
            <p:cNvSpPr/>
            <p:nvPr/>
          </p:nvSpPr>
          <p:spPr>
            <a:xfrm>
              <a:off x="6704481" y="2925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90" name="tx390"/>
            <p:cNvSpPr/>
            <p:nvPr/>
          </p:nvSpPr>
          <p:spPr>
            <a:xfrm>
              <a:off x="7140268" y="2925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91" name="tx391"/>
            <p:cNvSpPr/>
            <p:nvPr/>
          </p:nvSpPr>
          <p:spPr>
            <a:xfrm>
              <a:off x="7576055" y="2925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92" name="tx392"/>
            <p:cNvSpPr/>
            <p:nvPr/>
          </p:nvSpPr>
          <p:spPr>
            <a:xfrm>
              <a:off x="8011842" y="2925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93" name="tx393"/>
            <p:cNvSpPr/>
            <p:nvPr/>
          </p:nvSpPr>
          <p:spPr>
            <a:xfrm>
              <a:off x="8447629" y="2925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94" name="tx394"/>
            <p:cNvSpPr/>
            <p:nvPr/>
          </p:nvSpPr>
          <p:spPr>
            <a:xfrm>
              <a:off x="4089760" y="201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395" name="tx395"/>
            <p:cNvSpPr/>
            <p:nvPr/>
          </p:nvSpPr>
          <p:spPr>
            <a:xfrm>
              <a:off x="4525547" y="201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96" name="tx396"/>
            <p:cNvSpPr/>
            <p:nvPr/>
          </p:nvSpPr>
          <p:spPr>
            <a:xfrm>
              <a:off x="4961334" y="201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97" name="tx397"/>
            <p:cNvSpPr/>
            <p:nvPr/>
          </p:nvSpPr>
          <p:spPr>
            <a:xfrm>
              <a:off x="5397121" y="201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98" name="tx398"/>
            <p:cNvSpPr/>
            <p:nvPr/>
          </p:nvSpPr>
          <p:spPr>
            <a:xfrm>
              <a:off x="5832908" y="201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99" name="tx399"/>
            <p:cNvSpPr/>
            <p:nvPr/>
          </p:nvSpPr>
          <p:spPr>
            <a:xfrm>
              <a:off x="6268694" y="201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0" name="tx400"/>
            <p:cNvSpPr/>
            <p:nvPr/>
          </p:nvSpPr>
          <p:spPr>
            <a:xfrm>
              <a:off x="6704481" y="201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01" name="tx401"/>
            <p:cNvSpPr/>
            <p:nvPr/>
          </p:nvSpPr>
          <p:spPr>
            <a:xfrm>
              <a:off x="7140268" y="201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2" name="tx402"/>
            <p:cNvSpPr/>
            <p:nvPr/>
          </p:nvSpPr>
          <p:spPr>
            <a:xfrm>
              <a:off x="7576055" y="201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3" name="tx403"/>
            <p:cNvSpPr/>
            <p:nvPr/>
          </p:nvSpPr>
          <p:spPr>
            <a:xfrm>
              <a:off x="8011842" y="201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04" name="tx404"/>
            <p:cNvSpPr/>
            <p:nvPr/>
          </p:nvSpPr>
          <p:spPr>
            <a:xfrm>
              <a:off x="8447629" y="20119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05" name="tx405"/>
            <p:cNvSpPr/>
            <p:nvPr/>
          </p:nvSpPr>
          <p:spPr>
            <a:xfrm>
              <a:off x="2782400"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06" name="tx406"/>
            <p:cNvSpPr/>
            <p:nvPr/>
          </p:nvSpPr>
          <p:spPr>
            <a:xfrm>
              <a:off x="3218187"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07" name="tx407"/>
            <p:cNvSpPr/>
            <p:nvPr/>
          </p:nvSpPr>
          <p:spPr>
            <a:xfrm>
              <a:off x="3653973"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08" name="tx408"/>
            <p:cNvSpPr/>
            <p:nvPr/>
          </p:nvSpPr>
          <p:spPr>
            <a:xfrm>
              <a:off x="4089760"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09" name="tx409"/>
            <p:cNvSpPr/>
            <p:nvPr/>
          </p:nvSpPr>
          <p:spPr>
            <a:xfrm>
              <a:off x="4525547"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10" name="tx410"/>
            <p:cNvSpPr/>
            <p:nvPr/>
          </p:nvSpPr>
          <p:spPr>
            <a:xfrm>
              <a:off x="5397121"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11" name="tx411"/>
            <p:cNvSpPr/>
            <p:nvPr/>
          </p:nvSpPr>
          <p:spPr>
            <a:xfrm>
              <a:off x="5832908"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2" name="tx412"/>
            <p:cNvSpPr/>
            <p:nvPr/>
          </p:nvSpPr>
          <p:spPr>
            <a:xfrm>
              <a:off x="6268694"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3" name="tx413"/>
            <p:cNvSpPr/>
            <p:nvPr/>
          </p:nvSpPr>
          <p:spPr>
            <a:xfrm>
              <a:off x="6704481"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14" name="tx414"/>
            <p:cNvSpPr/>
            <p:nvPr/>
          </p:nvSpPr>
          <p:spPr>
            <a:xfrm>
              <a:off x="7140268"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15" name="tx415"/>
            <p:cNvSpPr/>
            <p:nvPr/>
          </p:nvSpPr>
          <p:spPr>
            <a:xfrm>
              <a:off x="7576055"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16" name="tx416"/>
            <p:cNvSpPr/>
            <p:nvPr/>
          </p:nvSpPr>
          <p:spPr>
            <a:xfrm>
              <a:off x="8011842"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17" name="tx417"/>
            <p:cNvSpPr/>
            <p:nvPr/>
          </p:nvSpPr>
          <p:spPr>
            <a:xfrm>
              <a:off x="8447629"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18" name="tx418"/>
            <p:cNvSpPr/>
            <p:nvPr/>
          </p:nvSpPr>
          <p:spPr>
            <a:xfrm>
              <a:off x="5397121" y="3229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19" name="tx419"/>
            <p:cNvSpPr/>
            <p:nvPr/>
          </p:nvSpPr>
          <p:spPr>
            <a:xfrm>
              <a:off x="5832908" y="3229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20" name="tx420"/>
            <p:cNvSpPr/>
            <p:nvPr/>
          </p:nvSpPr>
          <p:spPr>
            <a:xfrm>
              <a:off x="6268694" y="3229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21" name="tx421"/>
            <p:cNvSpPr/>
            <p:nvPr/>
          </p:nvSpPr>
          <p:spPr>
            <a:xfrm>
              <a:off x="6704481" y="3229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22" name="tx422"/>
            <p:cNvSpPr/>
            <p:nvPr/>
          </p:nvSpPr>
          <p:spPr>
            <a:xfrm>
              <a:off x="7140268" y="3229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23" name="tx423"/>
            <p:cNvSpPr/>
            <p:nvPr/>
          </p:nvSpPr>
          <p:spPr>
            <a:xfrm>
              <a:off x="8447629" y="3229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24" name="tx424"/>
            <p:cNvSpPr/>
            <p:nvPr/>
          </p:nvSpPr>
          <p:spPr>
            <a:xfrm>
              <a:off x="6268694"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25" name="tx425"/>
            <p:cNvSpPr/>
            <p:nvPr/>
          </p:nvSpPr>
          <p:spPr>
            <a:xfrm>
              <a:off x="6704481"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26" name="tx426"/>
            <p:cNvSpPr/>
            <p:nvPr/>
          </p:nvSpPr>
          <p:spPr>
            <a:xfrm>
              <a:off x="7140268"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27" name="tx427"/>
            <p:cNvSpPr/>
            <p:nvPr/>
          </p:nvSpPr>
          <p:spPr>
            <a:xfrm>
              <a:off x="7576055"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28" name="tx428"/>
            <p:cNvSpPr/>
            <p:nvPr/>
          </p:nvSpPr>
          <p:spPr>
            <a:xfrm>
              <a:off x="8011842"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29" name="tx429"/>
            <p:cNvSpPr/>
            <p:nvPr/>
          </p:nvSpPr>
          <p:spPr>
            <a:xfrm>
              <a:off x="8447629"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30" name="tx430"/>
            <p:cNvSpPr/>
            <p:nvPr/>
          </p:nvSpPr>
          <p:spPr>
            <a:xfrm>
              <a:off x="3653973"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431" name="tx431"/>
            <p:cNvSpPr/>
            <p:nvPr/>
          </p:nvSpPr>
          <p:spPr>
            <a:xfrm>
              <a:off x="4089760"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32" name="tx432"/>
            <p:cNvSpPr/>
            <p:nvPr/>
          </p:nvSpPr>
          <p:spPr>
            <a:xfrm>
              <a:off x="4525547"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33" name="tx433"/>
            <p:cNvSpPr/>
            <p:nvPr/>
          </p:nvSpPr>
          <p:spPr>
            <a:xfrm>
              <a:off x="4961334"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34" name="tx434"/>
            <p:cNvSpPr/>
            <p:nvPr/>
          </p:nvSpPr>
          <p:spPr>
            <a:xfrm>
              <a:off x="5397121"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5" name="tx435"/>
            <p:cNvSpPr/>
            <p:nvPr/>
          </p:nvSpPr>
          <p:spPr>
            <a:xfrm>
              <a:off x="5832908"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36" name="tx436"/>
            <p:cNvSpPr/>
            <p:nvPr/>
          </p:nvSpPr>
          <p:spPr>
            <a:xfrm>
              <a:off x="6268694"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37" name="tx437"/>
            <p:cNvSpPr/>
            <p:nvPr/>
          </p:nvSpPr>
          <p:spPr>
            <a:xfrm>
              <a:off x="6704481"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8" name="tx438"/>
            <p:cNvSpPr/>
            <p:nvPr/>
          </p:nvSpPr>
          <p:spPr>
            <a:xfrm>
              <a:off x="7140268"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39" name="tx439"/>
            <p:cNvSpPr/>
            <p:nvPr/>
          </p:nvSpPr>
          <p:spPr>
            <a:xfrm>
              <a:off x="7576055"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40" name="tx440"/>
            <p:cNvSpPr/>
            <p:nvPr/>
          </p:nvSpPr>
          <p:spPr>
            <a:xfrm>
              <a:off x="8011842"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41" name="tx441"/>
            <p:cNvSpPr/>
            <p:nvPr/>
          </p:nvSpPr>
          <p:spPr>
            <a:xfrm>
              <a:off x="8447629"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42" name="tx442"/>
            <p:cNvSpPr/>
            <p:nvPr/>
          </p:nvSpPr>
          <p:spPr>
            <a:xfrm>
              <a:off x="3653973"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3" name="tx443"/>
            <p:cNvSpPr/>
            <p:nvPr/>
          </p:nvSpPr>
          <p:spPr>
            <a:xfrm>
              <a:off x="4089760"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44" name="tx444"/>
            <p:cNvSpPr/>
            <p:nvPr/>
          </p:nvSpPr>
          <p:spPr>
            <a:xfrm>
              <a:off x="6268694"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45" name="tx445"/>
            <p:cNvSpPr/>
            <p:nvPr/>
          </p:nvSpPr>
          <p:spPr>
            <a:xfrm>
              <a:off x="6704481"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46" name="tx446"/>
            <p:cNvSpPr/>
            <p:nvPr/>
          </p:nvSpPr>
          <p:spPr>
            <a:xfrm>
              <a:off x="7140268"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47" name="tx447"/>
            <p:cNvSpPr/>
            <p:nvPr/>
          </p:nvSpPr>
          <p:spPr>
            <a:xfrm>
              <a:off x="7576055"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48" name="tx448"/>
            <p:cNvSpPr/>
            <p:nvPr/>
          </p:nvSpPr>
          <p:spPr>
            <a:xfrm>
              <a:off x="8011842"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49" name="tx449"/>
            <p:cNvSpPr/>
            <p:nvPr/>
          </p:nvSpPr>
          <p:spPr>
            <a:xfrm>
              <a:off x="8447629"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50" name="tx450"/>
            <p:cNvSpPr/>
            <p:nvPr/>
          </p:nvSpPr>
          <p:spPr>
            <a:xfrm>
              <a:off x="1910826"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1" name="tx451"/>
            <p:cNvSpPr/>
            <p:nvPr/>
          </p:nvSpPr>
          <p:spPr>
            <a:xfrm>
              <a:off x="2346613"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2" name="tx452"/>
            <p:cNvSpPr/>
            <p:nvPr/>
          </p:nvSpPr>
          <p:spPr>
            <a:xfrm>
              <a:off x="2782400"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53" name="tx453"/>
            <p:cNvSpPr/>
            <p:nvPr/>
          </p:nvSpPr>
          <p:spPr>
            <a:xfrm>
              <a:off x="3218187"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4" name="tx454"/>
            <p:cNvSpPr/>
            <p:nvPr/>
          </p:nvSpPr>
          <p:spPr>
            <a:xfrm>
              <a:off x="3653973"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5" name="tx455"/>
            <p:cNvSpPr/>
            <p:nvPr/>
          </p:nvSpPr>
          <p:spPr>
            <a:xfrm>
              <a:off x="4089760"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56" name="tx456"/>
            <p:cNvSpPr/>
            <p:nvPr/>
          </p:nvSpPr>
          <p:spPr>
            <a:xfrm>
              <a:off x="4525547"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57" name="tx457"/>
            <p:cNvSpPr/>
            <p:nvPr/>
          </p:nvSpPr>
          <p:spPr>
            <a:xfrm>
              <a:off x="4961334"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58" name="tx458"/>
            <p:cNvSpPr/>
            <p:nvPr/>
          </p:nvSpPr>
          <p:spPr>
            <a:xfrm>
              <a:off x="5397121"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59" name="tx459"/>
            <p:cNvSpPr/>
            <p:nvPr/>
          </p:nvSpPr>
          <p:spPr>
            <a:xfrm>
              <a:off x="5832908"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0" name="tx460"/>
            <p:cNvSpPr/>
            <p:nvPr/>
          </p:nvSpPr>
          <p:spPr>
            <a:xfrm>
              <a:off x="6268694"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61" name="tx461"/>
            <p:cNvSpPr/>
            <p:nvPr/>
          </p:nvSpPr>
          <p:spPr>
            <a:xfrm>
              <a:off x="6704481"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2" name="tx462"/>
            <p:cNvSpPr/>
            <p:nvPr/>
          </p:nvSpPr>
          <p:spPr>
            <a:xfrm>
              <a:off x="7140268"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63" name="tx463"/>
            <p:cNvSpPr/>
            <p:nvPr/>
          </p:nvSpPr>
          <p:spPr>
            <a:xfrm>
              <a:off x="7576055"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64" name="tx464"/>
            <p:cNvSpPr/>
            <p:nvPr/>
          </p:nvSpPr>
          <p:spPr>
            <a:xfrm>
              <a:off x="8011842"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65" name="tx465"/>
            <p:cNvSpPr/>
            <p:nvPr/>
          </p:nvSpPr>
          <p:spPr>
            <a:xfrm>
              <a:off x="8447629" y="12509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66" name="tx466"/>
            <p:cNvSpPr/>
            <p:nvPr/>
          </p:nvSpPr>
          <p:spPr>
            <a:xfrm>
              <a:off x="1910826"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67" name="tx467"/>
            <p:cNvSpPr/>
            <p:nvPr/>
          </p:nvSpPr>
          <p:spPr>
            <a:xfrm>
              <a:off x="2346613"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8" name="tx468"/>
            <p:cNvSpPr/>
            <p:nvPr/>
          </p:nvSpPr>
          <p:spPr>
            <a:xfrm>
              <a:off x="2782400"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9" name="tx469"/>
            <p:cNvSpPr/>
            <p:nvPr/>
          </p:nvSpPr>
          <p:spPr>
            <a:xfrm>
              <a:off x="3218187"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0" name="tx470"/>
            <p:cNvSpPr/>
            <p:nvPr/>
          </p:nvSpPr>
          <p:spPr>
            <a:xfrm>
              <a:off x="3653973"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71" name="tx471"/>
            <p:cNvSpPr/>
            <p:nvPr/>
          </p:nvSpPr>
          <p:spPr>
            <a:xfrm>
              <a:off x="4089760"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2" name="tx472"/>
            <p:cNvSpPr/>
            <p:nvPr/>
          </p:nvSpPr>
          <p:spPr>
            <a:xfrm>
              <a:off x="4525547"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73" name="tx473"/>
            <p:cNvSpPr/>
            <p:nvPr/>
          </p:nvSpPr>
          <p:spPr>
            <a:xfrm>
              <a:off x="4961334"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74" name="tx474"/>
            <p:cNvSpPr/>
            <p:nvPr/>
          </p:nvSpPr>
          <p:spPr>
            <a:xfrm>
              <a:off x="5397121"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75" name="tx475"/>
            <p:cNvSpPr/>
            <p:nvPr/>
          </p:nvSpPr>
          <p:spPr>
            <a:xfrm>
              <a:off x="5832908"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6" name="tx476"/>
            <p:cNvSpPr/>
            <p:nvPr/>
          </p:nvSpPr>
          <p:spPr>
            <a:xfrm>
              <a:off x="6268694"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77" name="tx477"/>
            <p:cNvSpPr/>
            <p:nvPr/>
          </p:nvSpPr>
          <p:spPr>
            <a:xfrm>
              <a:off x="6704481"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78" name="tx478"/>
            <p:cNvSpPr/>
            <p:nvPr/>
          </p:nvSpPr>
          <p:spPr>
            <a:xfrm>
              <a:off x="7140268"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79" name="tx479"/>
            <p:cNvSpPr/>
            <p:nvPr/>
          </p:nvSpPr>
          <p:spPr>
            <a:xfrm>
              <a:off x="7576055"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80" name="tx480"/>
            <p:cNvSpPr/>
            <p:nvPr/>
          </p:nvSpPr>
          <p:spPr>
            <a:xfrm>
              <a:off x="8011842"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481" name="tx481"/>
            <p:cNvSpPr/>
            <p:nvPr/>
          </p:nvSpPr>
          <p:spPr>
            <a:xfrm>
              <a:off x="8447629" y="1403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2" name="tx482"/>
            <p:cNvSpPr/>
            <p:nvPr/>
          </p:nvSpPr>
          <p:spPr>
            <a:xfrm>
              <a:off x="4525547" y="1555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83" name="tx483"/>
            <p:cNvSpPr/>
            <p:nvPr/>
          </p:nvSpPr>
          <p:spPr>
            <a:xfrm>
              <a:off x="4961334" y="1555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484" name="tx484"/>
            <p:cNvSpPr/>
            <p:nvPr/>
          </p:nvSpPr>
          <p:spPr>
            <a:xfrm>
              <a:off x="5397121" y="1555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85" name="tx485"/>
            <p:cNvSpPr/>
            <p:nvPr/>
          </p:nvSpPr>
          <p:spPr>
            <a:xfrm>
              <a:off x="5832908" y="1555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86" name="tx486"/>
            <p:cNvSpPr/>
            <p:nvPr/>
          </p:nvSpPr>
          <p:spPr>
            <a:xfrm>
              <a:off x="6268694" y="1555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87" name="tx487"/>
            <p:cNvSpPr/>
            <p:nvPr/>
          </p:nvSpPr>
          <p:spPr>
            <a:xfrm>
              <a:off x="6704481" y="1555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88" name="tx488"/>
            <p:cNvSpPr/>
            <p:nvPr/>
          </p:nvSpPr>
          <p:spPr>
            <a:xfrm>
              <a:off x="7140268" y="1555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9" name="tx489"/>
            <p:cNvSpPr/>
            <p:nvPr/>
          </p:nvSpPr>
          <p:spPr>
            <a:xfrm>
              <a:off x="7576055" y="1555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90" name="tx490"/>
            <p:cNvSpPr/>
            <p:nvPr/>
          </p:nvSpPr>
          <p:spPr>
            <a:xfrm>
              <a:off x="8011842" y="1555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91" name="tx491"/>
            <p:cNvSpPr/>
            <p:nvPr/>
          </p:nvSpPr>
          <p:spPr>
            <a:xfrm>
              <a:off x="8447629" y="15553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2" name="tx492"/>
            <p:cNvSpPr/>
            <p:nvPr/>
          </p:nvSpPr>
          <p:spPr>
            <a:xfrm>
              <a:off x="3684103" y="475185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493" name="tx493"/>
            <p:cNvSpPr/>
            <p:nvPr/>
          </p:nvSpPr>
          <p:spPr>
            <a:xfrm>
              <a:off x="4089760" y="4751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494" name="tx494"/>
            <p:cNvSpPr/>
            <p:nvPr/>
          </p:nvSpPr>
          <p:spPr>
            <a:xfrm>
              <a:off x="4525547" y="4751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95" name="tx495"/>
            <p:cNvSpPr/>
            <p:nvPr/>
          </p:nvSpPr>
          <p:spPr>
            <a:xfrm>
              <a:off x="4961334" y="4751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41</a:t>
              </a:r>
            </a:p>
          </p:txBody>
        </p:sp>
        <p:sp>
          <p:nvSpPr>
            <p:cNvPr id="496" name="tx496"/>
            <p:cNvSpPr/>
            <p:nvPr/>
          </p:nvSpPr>
          <p:spPr>
            <a:xfrm>
              <a:off x="5397121" y="4751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497" name="tx497"/>
            <p:cNvSpPr/>
            <p:nvPr/>
          </p:nvSpPr>
          <p:spPr>
            <a:xfrm>
              <a:off x="5832908" y="4751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498" name="tx498"/>
            <p:cNvSpPr/>
            <p:nvPr/>
          </p:nvSpPr>
          <p:spPr>
            <a:xfrm>
              <a:off x="6268694" y="4751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499" name="tx499"/>
            <p:cNvSpPr/>
            <p:nvPr/>
          </p:nvSpPr>
          <p:spPr>
            <a:xfrm>
              <a:off x="6704481" y="4751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34</a:t>
              </a:r>
            </a:p>
          </p:txBody>
        </p:sp>
        <p:sp>
          <p:nvSpPr>
            <p:cNvPr id="500" name="tx500"/>
            <p:cNvSpPr/>
            <p:nvPr/>
          </p:nvSpPr>
          <p:spPr>
            <a:xfrm>
              <a:off x="7140268" y="4751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01" name="tx501"/>
            <p:cNvSpPr/>
            <p:nvPr/>
          </p:nvSpPr>
          <p:spPr>
            <a:xfrm>
              <a:off x="7576055" y="4751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02" name="tx502"/>
            <p:cNvSpPr/>
            <p:nvPr/>
          </p:nvSpPr>
          <p:spPr>
            <a:xfrm>
              <a:off x="8011842" y="4751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03" name="tx503"/>
            <p:cNvSpPr/>
            <p:nvPr/>
          </p:nvSpPr>
          <p:spPr>
            <a:xfrm>
              <a:off x="8447629" y="4751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04" name="tx504"/>
            <p:cNvSpPr/>
            <p:nvPr/>
          </p:nvSpPr>
          <p:spPr>
            <a:xfrm>
              <a:off x="2782400" y="24686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05" name="tx505"/>
            <p:cNvSpPr/>
            <p:nvPr/>
          </p:nvSpPr>
          <p:spPr>
            <a:xfrm>
              <a:off x="3218187" y="5360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06" name="tx506"/>
            <p:cNvSpPr/>
            <p:nvPr/>
          </p:nvSpPr>
          <p:spPr>
            <a:xfrm>
              <a:off x="3653973" y="53607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507" name="tx507"/>
            <p:cNvSpPr/>
            <p:nvPr/>
          </p:nvSpPr>
          <p:spPr>
            <a:xfrm>
              <a:off x="4119890" y="53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08" name="tx508"/>
            <p:cNvSpPr/>
            <p:nvPr/>
          </p:nvSpPr>
          <p:spPr>
            <a:xfrm>
              <a:off x="4555677" y="53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09" name="tx509"/>
            <p:cNvSpPr/>
            <p:nvPr/>
          </p:nvSpPr>
          <p:spPr>
            <a:xfrm>
              <a:off x="4991463" y="53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10" name="tx510"/>
            <p:cNvSpPr/>
            <p:nvPr/>
          </p:nvSpPr>
          <p:spPr>
            <a:xfrm>
              <a:off x="5427250" y="53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11" name="tx511"/>
            <p:cNvSpPr/>
            <p:nvPr/>
          </p:nvSpPr>
          <p:spPr>
            <a:xfrm>
              <a:off x="5863037" y="53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12" name="tx512"/>
            <p:cNvSpPr/>
            <p:nvPr/>
          </p:nvSpPr>
          <p:spPr>
            <a:xfrm>
              <a:off x="6298824" y="53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13" name="tx513"/>
            <p:cNvSpPr/>
            <p:nvPr/>
          </p:nvSpPr>
          <p:spPr>
            <a:xfrm>
              <a:off x="6734611" y="53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14" name="tx514"/>
            <p:cNvSpPr/>
            <p:nvPr/>
          </p:nvSpPr>
          <p:spPr>
            <a:xfrm>
              <a:off x="7170398" y="53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15" name="tx515"/>
            <p:cNvSpPr/>
            <p:nvPr/>
          </p:nvSpPr>
          <p:spPr>
            <a:xfrm>
              <a:off x="7606184" y="53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516" name="tx516"/>
            <p:cNvSpPr/>
            <p:nvPr/>
          </p:nvSpPr>
          <p:spPr>
            <a:xfrm>
              <a:off x="8041971" y="53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17" name="tx517"/>
            <p:cNvSpPr/>
            <p:nvPr/>
          </p:nvSpPr>
          <p:spPr>
            <a:xfrm>
              <a:off x="8477758" y="53607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518" name="tx518"/>
            <p:cNvSpPr/>
            <p:nvPr/>
          </p:nvSpPr>
          <p:spPr>
            <a:xfrm>
              <a:off x="4555677" y="41429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519" name="tx519"/>
            <p:cNvSpPr/>
            <p:nvPr/>
          </p:nvSpPr>
          <p:spPr>
            <a:xfrm>
              <a:off x="4991463" y="414299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520" name="tx520"/>
            <p:cNvSpPr/>
            <p:nvPr/>
          </p:nvSpPr>
          <p:spPr>
            <a:xfrm>
              <a:off x="5397121" y="4142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21" name="tx521"/>
            <p:cNvSpPr/>
            <p:nvPr/>
          </p:nvSpPr>
          <p:spPr>
            <a:xfrm>
              <a:off x="5832908" y="4142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22" name="tx522"/>
            <p:cNvSpPr/>
            <p:nvPr/>
          </p:nvSpPr>
          <p:spPr>
            <a:xfrm>
              <a:off x="6268694" y="4142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23" name="tx523"/>
            <p:cNvSpPr/>
            <p:nvPr/>
          </p:nvSpPr>
          <p:spPr>
            <a:xfrm>
              <a:off x="6704481" y="4142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24" name="tx524"/>
            <p:cNvSpPr/>
            <p:nvPr/>
          </p:nvSpPr>
          <p:spPr>
            <a:xfrm>
              <a:off x="7140268" y="4142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25" name="tx525"/>
            <p:cNvSpPr/>
            <p:nvPr/>
          </p:nvSpPr>
          <p:spPr>
            <a:xfrm>
              <a:off x="7576055" y="4142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26" name="tx526"/>
            <p:cNvSpPr/>
            <p:nvPr/>
          </p:nvSpPr>
          <p:spPr>
            <a:xfrm>
              <a:off x="8011842" y="4142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27" name="tx527"/>
            <p:cNvSpPr/>
            <p:nvPr/>
          </p:nvSpPr>
          <p:spPr>
            <a:xfrm>
              <a:off x="8447629" y="414299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28" name="tx528"/>
            <p:cNvSpPr/>
            <p:nvPr/>
          </p:nvSpPr>
          <p:spPr>
            <a:xfrm>
              <a:off x="4961334" y="3686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529" name="tx529"/>
            <p:cNvSpPr/>
            <p:nvPr/>
          </p:nvSpPr>
          <p:spPr>
            <a:xfrm>
              <a:off x="8447629" y="36863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30" name="tx530"/>
            <p:cNvSpPr/>
            <p:nvPr/>
          </p:nvSpPr>
          <p:spPr>
            <a:xfrm>
              <a:off x="4089760"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31" name="tx531"/>
            <p:cNvSpPr/>
            <p:nvPr/>
          </p:nvSpPr>
          <p:spPr>
            <a:xfrm>
              <a:off x="4525547"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32" name="tx532"/>
            <p:cNvSpPr/>
            <p:nvPr/>
          </p:nvSpPr>
          <p:spPr>
            <a:xfrm>
              <a:off x="4961334"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33" name="tx533"/>
            <p:cNvSpPr/>
            <p:nvPr/>
          </p:nvSpPr>
          <p:spPr>
            <a:xfrm>
              <a:off x="5397121" y="17075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34" name="tx534"/>
            <p:cNvSpPr/>
            <p:nvPr/>
          </p:nvSpPr>
          <p:spPr>
            <a:xfrm>
              <a:off x="5397121" y="277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535" name="tx535"/>
            <p:cNvSpPr/>
            <p:nvPr/>
          </p:nvSpPr>
          <p:spPr>
            <a:xfrm>
              <a:off x="5832908" y="277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36" name="tx536"/>
            <p:cNvSpPr/>
            <p:nvPr/>
          </p:nvSpPr>
          <p:spPr>
            <a:xfrm>
              <a:off x="6268694" y="277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37" name="tx537"/>
            <p:cNvSpPr/>
            <p:nvPr/>
          </p:nvSpPr>
          <p:spPr>
            <a:xfrm>
              <a:off x="6704481" y="277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38" name="tx538"/>
            <p:cNvSpPr/>
            <p:nvPr/>
          </p:nvSpPr>
          <p:spPr>
            <a:xfrm>
              <a:off x="7140268" y="277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39" name="tx539"/>
            <p:cNvSpPr/>
            <p:nvPr/>
          </p:nvSpPr>
          <p:spPr>
            <a:xfrm>
              <a:off x="7576055" y="27730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40" name="tx540"/>
            <p:cNvSpPr/>
            <p:nvPr/>
          </p:nvSpPr>
          <p:spPr>
            <a:xfrm>
              <a:off x="4089760" y="29252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41" name="tx541"/>
            <p:cNvSpPr/>
            <p:nvPr/>
          </p:nvSpPr>
          <p:spPr>
            <a:xfrm>
              <a:off x="2346613"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42" name="tx542"/>
            <p:cNvSpPr/>
            <p:nvPr/>
          </p:nvSpPr>
          <p:spPr>
            <a:xfrm>
              <a:off x="2782400"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43" name="tx543"/>
            <p:cNvSpPr/>
            <p:nvPr/>
          </p:nvSpPr>
          <p:spPr>
            <a:xfrm>
              <a:off x="3218187"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44" name="tx544"/>
            <p:cNvSpPr/>
            <p:nvPr/>
          </p:nvSpPr>
          <p:spPr>
            <a:xfrm>
              <a:off x="3653973"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45" name="tx545"/>
            <p:cNvSpPr/>
            <p:nvPr/>
          </p:nvSpPr>
          <p:spPr>
            <a:xfrm>
              <a:off x="4089760"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546" name="tx546"/>
            <p:cNvSpPr/>
            <p:nvPr/>
          </p:nvSpPr>
          <p:spPr>
            <a:xfrm>
              <a:off x="4525547"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47" name="tx547"/>
            <p:cNvSpPr/>
            <p:nvPr/>
          </p:nvSpPr>
          <p:spPr>
            <a:xfrm>
              <a:off x="4961334"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48" name="tx548"/>
            <p:cNvSpPr/>
            <p:nvPr/>
          </p:nvSpPr>
          <p:spPr>
            <a:xfrm>
              <a:off x="5397121"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549" name="tx549"/>
            <p:cNvSpPr/>
            <p:nvPr/>
          </p:nvSpPr>
          <p:spPr>
            <a:xfrm>
              <a:off x="5832908"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550" name="tx550"/>
            <p:cNvSpPr/>
            <p:nvPr/>
          </p:nvSpPr>
          <p:spPr>
            <a:xfrm>
              <a:off x="6268694"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51" name="tx551"/>
            <p:cNvSpPr/>
            <p:nvPr/>
          </p:nvSpPr>
          <p:spPr>
            <a:xfrm>
              <a:off x="6704481"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37</a:t>
              </a:r>
            </a:p>
          </p:txBody>
        </p:sp>
        <p:sp>
          <p:nvSpPr>
            <p:cNvPr id="552" name="tx552"/>
            <p:cNvSpPr/>
            <p:nvPr/>
          </p:nvSpPr>
          <p:spPr>
            <a:xfrm>
              <a:off x="7140268"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553" name="tx553"/>
            <p:cNvSpPr/>
            <p:nvPr/>
          </p:nvSpPr>
          <p:spPr>
            <a:xfrm>
              <a:off x="7576055"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54" name="tx554"/>
            <p:cNvSpPr/>
            <p:nvPr/>
          </p:nvSpPr>
          <p:spPr>
            <a:xfrm>
              <a:off x="8011842"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55" name="tx555"/>
            <p:cNvSpPr/>
            <p:nvPr/>
          </p:nvSpPr>
          <p:spPr>
            <a:xfrm>
              <a:off x="8447629" y="42952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56" name="tx556"/>
            <p:cNvSpPr/>
            <p:nvPr/>
          </p:nvSpPr>
          <p:spPr>
            <a:xfrm>
              <a:off x="1910826"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57" name="tx557"/>
            <p:cNvSpPr/>
            <p:nvPr/>
          </p:nvSpPr>
          <p:spPr>
            <a:xfrm>
              <a:off x="2346613"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58" name="tx558"/>
            <p:cNvSpPr/>
            <p:nvPr/>
          </p:nvSpPr>
          <p:spPr>
            <a:xfrm>
              <a:off x="2782400"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59" name="tx559"/>
            <p:cNvSpPr/>
            <p:nvPr/>
          </p:nvSpPr>
          <p:spPr>
            <a:xfrm>
              <a:off x="3218187"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60" name="tx560"/>
            <p:cNvSpPr/>
            <p:nvPr/>
          </p:nvSpPr>
          <p:spPr>
            <a:xfrm>
              <a:off x="3653973"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61" name="tx561"/>
            <p:cNvSpPr/>
            <p:nvPr/>
          </p:nvSpPr>
          <p:spPr>
            <a:xfrm>
              <a:off x="4089760"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62" name="tx562"/>
            <p:cNvSpPr/>
            <p:nvPr/>
          </p:nvSpPr>
          <p:spPr>
            <a:xfrm>
              <a:off x="4525547"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563" name="tx563"/>
            <p:cNvSpPr/>
            <p:nvPr/>
          </p:nvSpPr>
          <p:spPr>
            <a:xfrm>
              <a:off x="4961334"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64" name="tx564"/>
            <p:cNvSpPr/>
            <p:nvPr/>
          </p:nvSpPr>
          <p:spPr>
            <a:xfrm>
              <a:off x="5397121"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565" name="tx565"/>
            <p:cNvSpPr/>
            <p:nvPr/>
          </p:nvSpPr>
          <p:spPr>
            <a:xfrm>
              <a:off x="5832908"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566" name="tx566"/>
            <p:cNvSpPr/>
            <p:nvPr/>
          </p:nvSpPr>
          <p:spPr>
            <a:xfrm>
              <a:off x="6268694"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67" name="tx567"/>
            <p:cNvSpPr/>
            <p:nvPr/>
          </p:nvSpPr>
          <p:spPr>
            <a:xfrm>
              <a:off x="6704481"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68" name="tx568"/>
            <p:cNvSpPr/>
            <p:nvPr/>
          </p:nvSpPr>
          <p:spPr>
            <a:xfrm>
              <a:off x="7140268"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69" name="tx569"/>
            <p:cNvSpPr/>
            <p:nvPr/>
          </p:nvSpPr>
          <p:spPr>
            <a:xfrm>
              <a:off x="7576055"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70" name="tx570"/>
            <p:cNvSpPr/>
            <p:nvPr/>
          </p:nvSpPr>
          <p:spPr>
            <a:xfrm>
              <a:off x="8011842"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71" name="tx571"/>
            <p:cNvSpPr/>
            <p:nvPr/>
          </p:nvSpPr>
          <p:spPr>
            <a:xfrm>
              <a:off x="8447629" y="35341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72" name="tx572"/>
            <p:cNvSpPr/>
            <p:nvPr/>
          </p:nvSpPr>
          <p:spPr>
            <a:xfrm>
              <a:off x="7140268" y="3838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73" name="tx573"/>
            <p:cNvSpPr/>
            <p:nvPr/>
          </p:nvSpPr>
          <p:spPr>
            <a:xfrm>
              <a:off x="7576055" y="3838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74" name="tx574"/>
            <p:cNvSpPr/>
            <p:nvPr/>
          </p:nvSpPr>
          <p:spPr>
            <a:xfrm>
              <a:off x="8011842" y="3838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75" name="tx575"/>
            <p:cNvSpPr/>
            <p:nvPr/>
          </p:nvSpPr>
          <p:spPr>
            <a:xfrm>
              <a:off x="8447629" y="38385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76" name="tx576"/>
            <p:cNvSpPr/>
            <p:nvPr/>
          </p:nvSpPr>
          <p:spPr>
            <a:xfrm>
              <a:off x="4961334" y="21642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77" name="tx577"/>
            <p:cNvSpPr/>
            <p:nvPr/>
          </p:nvSpPr>
          <p:spPr>
            <a:xfrm>
              <a:off x="1910826"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78" name="tx578"/>
            <p:cNvSpPr/>
            <p:nvPr/>
          </p:nvSpPr>
          <p:spPr>
            <a:xfrm>
              <a:off x="2346613"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579" name="tx579"/>
            <p:cNvSpPr/>
            <p:nvPr/>
          </p:nvSpPr>
          <p:spPr>
            <a:xfrm>
              <a:off x="2782400"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580" name="tx580"/>
            <p:cNvSpPr/>
            <p:nvPr/>
          </p:nvSpPr>
          <p:spPr>
            <a:xfrm>
              <a:off x="3218187"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581" name="tx581"/>
            <p:cNvSpPr/>
            <p:nvPr/>
          </p:nvSpPr>
          <p:spPr>
            <a:xfrm>
              <a:off x="3653973"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82" name="tx582"/>
            <p:cNvSpPr/>
            <p:nvPr/>
          </p:nvSpPr>
          <p:spPr>
            <a:xfrm>
              <a:off x="4089760"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83" name="tx583"/>
            <p:cNvSpPr/>
            <p:nvPr/>
          </p:nvSpPr>
          <p:spPr>
            <a:xfrm>
              <a:off x="4525547"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84" name="tx584"/>
            <p:cNvSpPr/>
            <p:nvPr/>
          </p:nvSpPr>
          <p:spPr>
            <a:xfrm>
              <a:off x="4961334"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85" name="tx585"/>
            <p:cNvSpPr/>
            <p:nvPr/>
          </p:nvSpPr>
          <p:spPr>
            <a:xfrm>
              <a:off x="5397121"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586" name="tx586"/>
            <p:cNvSpPr/>
            <p:nvPr/>
          </p:nvSpPr>
          <p:spPr>
            <a:xfrm>
              <a:off x="5832908"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87" name="tx587"/>
            <p:cNvSpPr/>
            <p:nvPr/>
          </p:nvSpPr>
          <p:spPr>
            <a:xfrm>
              <a:off x="6268694"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88" name="tx588"/>
            <p:cNvSpPr/>
            <p:nvPr/>
          </p:nvSpPr>
          <p:spPr>
            <a:xfrm>
              <a:off x="6704481"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89" name="tx589"/>
            <p:cNvSpPr/>
            <p:nvPr/>
          </p:nvSpPr>
          <p:spPr>
            <a:xfrm>
              <a:off x="7140268"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590" name="tx590"/>
            <p:cNvSpPr/>
            <p:nvPr/>
          </p:nvSpPr>
          <p:spPr>
            <a:xfrm>
              <a:off x="7576055"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591" name="tx591"/>
            <p:cNvSpPr/>
            <p:nvPr/>
          </p:nvSpPr>
          <p:spPr>
            <a:xfrm>
              <a:off x="8011842"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92" name="tx592"/>
            <p:cNvSpPr/>
            <p:nvPr/>
          </p:nvSpPr>
          <p:spPr>
            <a:xfrm>
              <a:off x="8447629" y="44474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593" name="tx593"/>
            <p:cNvSpPr/>
            <p:nvPr/>
          </p:nvSpPr>
          <p:spPr>
            <a:xfrm>
              <a:off x="2346613"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94" name="tx594"/>
            <p:cNvSpPr/>
            <p:nvPr/>
          </p:nvSpPr>
          <p:spPr>
            <a:xfrm>
              <a:off x="2782400"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95" name="tx595"/>
            <p:cNvSpPr/>
            <p:nvPr/>
          </p:nvSpPr>
          <p:spPr>
            <a:xfrm>
              <a:off x="3218187"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96" name="tx596"/>
            <p:cNvSpPr/>
            <p:nvPr/>
          </p:nvSpPr>
          <p:spPr>
            <a:xfrm>
              <a:off x="3653973"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597" name="tx597"/>
            <p:cNvSpPr/>
            <p:nvPr/>
          </p:nvSpPr>
          <p:spPr>
            <a:xfrm>
              <a:off x="4089760"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a:t>
              </a:r>
            </a:p>
          </p:txBody>
        </p:sp>
        <p:sp>
          <p:nvSpPr>
            <p:cNvPr id="598" name="tx598"/>
            <p:cNvSpPr/>
            <p:nvPr/>
          </p:nvSpPr>
          <p:spPr>
            <a:xfrm>
              <a:off x="4525547"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599" name="tx599"/>
            <p:cNvSpPr/>
            <p:nvPr/>
          </p:nvSpPr>
          <p:spPr>
            <a:xfrm>
              <a:off x="4961334"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600" name="tx600"/>
            <p:cNvSpPr/>
            <p:nvPr/>
          </p:nvSpPr>
          <p:spPr>
            <a:xfrm>
              <a:off x="5397121"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01" name="tx601"/>
            <p:cNvSpPr/>
            <p:nvPr/>
          </p:nvSpPr>
          <p:spPr>
            <a:xfrm>
              <a:off x="5832908"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02" name="tx602"/>
            <p:cNvSpPr/>
            <p:nvPr/>
          </p:nvSpPr>
          <p:spPr>
            <a:xfrm>
              <a:off x="6268694"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03" name="tx603"/>
            <p:cNvSpPr/>
            <p:nvPr/>
          </p:nvSpPr>
          <p:spPr>
            <a:xfrm>
              <a:off x="6704481"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04" name="tx604"/>
            <p:cNvSpPr/>
            <p:nvPr/>
          </p:nvSpPr>
          <p:spPr>
            <a:xfrm>
              <a:off x="7140268"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05" name="tx605"/>
            <p:cNvSpPr/>
            <p:nvPr/>
          </p:nvSpPr>
          <p:spPr>
            <a:xfrm>
              <a:off x="7576055"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06" name="tx606"/>
            <p:cNvSpPr/>
            <p:nvPr/>
          </p:nvSpPr>
          <p:spPr>
            <a:xfrm>
              <a:off x="8011842"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07" name="tx607"/>
            <p:cNvSpPr/>
            <p:nvPr/>
          </p:nvSpPr>
          <p:spPr>
            <a:xfrm>
              <a:off x="8447629" y="39907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608" name="tx608"/>
            <p:cNvSpPr/>
            <p:nvPr/>
          </p:nvSpPr>
          <p:spPr>
            <a:xfrm>
              <a:off x="4961334" y="3229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09" name="tx609"/>
            <p:cNvSpPr/>
            <p:nvPr/>
          </p:nvSpPr>
          <p:spPr>
            <a:xfrm>
              <a:off x="7576055" y="3229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10" name="tx610"/>
            <p:cNvSpPr/>
            <p:nvPr/>
          </p:nvSpPr>
          <p:spPr>
            <a:xfrm>
              <a:off x="8011842" y="3229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11" name="tx611"/>
            <p:cNvSpPr/>
            <p:nvPr/>
          </p:nvSpPr>
          <p:spPr>
            <a:xfrm>
              <a:off x="1910826"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612" name="tx612"/>
            <p:cNvSpPr/>
            <p:nvPr/>
          </p:nvSpPr>
          <p:spPr>
            <a:xfrm>
              <a:off x="2346613"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13" name="tx613"/>
            <p:cNvSpPr/>
            <p:nvPr/>
          </p:nvSpPr>
          <p:spPr>
            <a:xfrm>
              <a:off x="2782400"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14" name="tx614"/>
            <p:cNvSpPr/>
            <p:nvPr/>
          </p:nvSpPr>
          <p:spPr>
            <a:xfrm>
              <a:off x="3218187"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15" name="tx615"/>
            <p:cNvSpPr/>
            <p:nvPr/>
          </p:nvSpPr>
          <p:spPr>
            <a:xfrm>
              <a:off x="3653973"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616" name="tx616"/>
            <p:cNvSpPr/>
            <p:nvPr/>
          </p:nvSpPr>
          <p:spPr>
            <a:xfrm>
              <a:off x="4089760"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617" name="tx617"/>
            <p:cNvSpPr/>
            <p:nvPr/>
          </p:nvSpPr>
          <p:spPr>
            <a:xfrm>
              <a:off x="4525547"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18" name="tx618"/>
            <p:cNvSpPr/>
            <p:nvPr/>
          </p:nvSpPr>
          <p:spPr>
            <a:xfrm>
              <a:off x="4961334"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619" name="tx619"/>
            <p:cNvSpPr/>
            <p:nvPr/>
          </p:nvSpPr>
          <p:spPr>
            <a:xfrm>
              <a:off x="5397121"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20" name="tx620"/>
            <p:cNvSpPr/>
            <p:nvPr/>
          </p:nvSpPr>
          <p:spPr>
            <a:xfrm>
              <a:off x="5832908" y="1859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21" name="tx621"/>
            <p:cNvSpPr/>
            <p:nvPr/>
          </p:nvSpPr>
          <p:spPr>
            <a:xfrm>
              <a:off x="3218187" y="23164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622" name="tx622"/>
            <p:cNvSpPr/>
            <p:nvPr/>
          </p:nvSpPr>
          <p:spPr>
            <a:xfrm>
              <a:off x="1910826"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623" name="tx623"/>
            <p:cNvSpPr/>
            <p:nvPr/>
          </p:nvSpPr>
          <p:spPr>
            <a:xfrm>
              <a:off x="2346613"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24" name="tx624"/>
            <p:cNvSpPr/>
            <p:nvPr/>
          </p:nvSpPr>
          <p:spPr>
            <a:xfrm>
              <a:off x="2782400"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625" name="tx625"/>
            <p:cNvSpPr/>
            <p:nvPr/>
          </p:nvSpPr>
          <p:spPr>
            <a:xfrm>
              <a:off x="3218187"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626" name="tx626"/>
            <p:cNvSpPr/>
            <p:nvPr/>
          </p:nvSpPr>
          <p:spPr>
            <a:xfrm>
              <a:off x="4525547"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27" name="tx627"/>
            <p:cNvSpPr/>
            <p:nvPr/>
          </p:nvSpPr>
          <p:spPr>
            <a:xfrm>
              <a:off x="4961334"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46</a:t>
              </a:r>
            </a:p>
          </p:txBody>
        </p:sp>
        <p:sp>
          <p:nvSpPr>
            <p:cNvPr id="628" name="tx628"/>
            <p:cNvSpPr/>
            <p:nvPr/>
          </p:nvSpPr>
          <p:spPr>
            <a:xfrm>
              <a:off x="5397121"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29" name="tx629"/>
            <p:cNvSpPr/>
            <p:nvPr/>
          </p:nvSpPr>
          <p:spPr>
            <a:xfrm>
              <a:off x="5832908" y="3077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630" name="tx630"/>
            <p:cNvSpPr/>
            <p:nvPr/>
          </p:nvSpPr>
          <p:spPr>
            <a:xfrm>
              <a:off x="7606184" y="50562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631" name="tx631"/>
            <p:cNvSpPr/>
            <p:nvPr/>
          </p:nvSpPr>
          <p:spPr>
            <a:xfrm>
              <a:off x="8011842" y="5056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32" name="tx632"/>
            <p:cNvSpPr/>
            <p:nvPr/>
          </p:nvSpPr>
          <p:spPr>
            <a:xfrm>
              <a:off x="8447629" y="5056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633" name="tx633"/>
            <p:cNvSpPr/>
            <p:nvPr/>
          </p:nvSpPr>
          <p:spPr>
            <a:xfrm>
              <a:off x="7576055" y="52084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634" name="tx634"/>
            <p:cNvSpPr/>
            <p:nvPr/>
          </p:nvSpPr>
          <p:spPr>
            <a:xfrm>
              <a:off x="8011842" y="52084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635" name="tx635"/>
            <p:cNvSpPr/>
            <p:nvPr/>
          </p:nvSpPr>
          <p:spPr>
            <a:xfrm>
              <a:off x="8447629" y="52084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636" name="tx636"/>
            <p:cNvSpPr/>
            <p:nvPr/>
          </p:nvSpPr>
          <p:spPr>
            <a:xfrm>
              <a:off x="7140268" y="4904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637" name="tx637"/>
            <p:cNvSpPr/>
            <p:nvPr/>
          </p:nvSpPr>
          <p:spPr>
            <a:xfrm>
              <a:off x="7576055" y="4904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38" name="tx638"/>
            <p:cNvSpPr/>
            <p:nvPr/>
          </p:nvSpPr>
          <p:spPr>
            <a:xfrm>
              <a:off x="8011842" y="4904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a:t>
              </a:r>
            </a:p>
          </p:txBody>
        </p:sp>
        <p:sp>
          <p:nvSpPr>
            <p:cNvPr id="639" name="tx639"/>
            <p:cNvSpPr/>
            <p:nvPr/>
          </p:nvSpPr>
          <p:spPr>
            <a:xfrm>
              <a:off x="8447629" y="4904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640" name="tx640"/>
            <p:cNvSpPr/>
            <p:nvPr/>
          </p:nvSpPr>
          <p:spPr>
            <a:xfrm>
              <a:off x="1910826"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41" name="tx641"/>
            <p:cNvSpPr/>
            <p:nvPr/>
          </p:nvSpPr>
          <p:spPr>
            <a:xfrm>
              <a:off x="2346613"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642" name="tx642"/>
            <p:cNvSpPr/>
            <p:nvPr/>
          </p:nvSpPr>
          <p:spPr>
            <a:xfrm>
              <a:off x="2782400"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643" name="tx643"/>
            <p:cNvSpPr/>
            <p:nvPr/>
          </p:nvSpPr>
          <p:spPr>
            <a:xfrm>
              <a:off x="3218187"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44" name="tx644"/>
            <p:cNvSpPr/>
            <p:nvPr/>
          </p:nvSpPr>
          <p:spPr>
            <a:xfrm>
              <a:off x="3653973"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45" name="tx645"/>
            <p:cNvSpPr/>
            <p:nvPr/>
          </p:nvSpPr>
          <p:spPr>
            <a:xfrm>
              <a:off x="4089760"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46" name="tx646"/>
            <p:cNvSpPr/>
            <p:nvPr/>
          </p:nvSpPr>
          <p:spPr>
            <a:xfrm>
              <a:off x="4525547"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47" name="tx647"/>
            <p:cNvSpPr/>
            <p:nvPr/>
          </p:nvSpPr>
          <p:spPr>
            <a:xfrm>
              <a:off x="4961334"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48" name="tx648"/>
            <p:cNvSpPr/>
            <p:nvPr/>
          </p:nvSpPr>
          <p:spPr>
            <a:xfrm>
              <a:off x="5397121"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649" name="tx649"/>
            <p:cNvSpPr/>
            <p:nvPr/>
          </p:nvSpPr>
          <p:spPr>
            <a:xfrm>
              <a:off x="5832908"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650" name="tx650"/>
            <p:cNvSpPr/>
            <p:nvPr/>
          </p:nvSpPr>
          <p:spPr>
            <a:xfrm>
              <a:off x="6268694"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651" name="tx651"/>
            <p:cNvSpPr/>
            <p:nvPr/>
          </p:nvSpPr>
          <p:spPr>
            <a:xfrm>
              <a:off x="6704481"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52" name="tx652"/>
            <p:cNvSpPr/>
            <p:nvPr/>
          </p:nvSpPr>
          <p:spPr>
            <a:xfrm>
              <a:off x="7140268"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53" name="tx653"/>
            <p:cNvSpPr/>
            <p:nvPr/>
          </p:nvSpPr>
          <p:spPr>
            <a:xfrm>
              <a:off x="7576055"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54" name="tx654"/>
            <p:cNvSpPr/>
            <p:nvPr/>
          </p:nvSpPr>
          <p:spPr>
            <a:xfrm>
              <a:off x="8011842"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55" name="tx655"/>
            <p:cNvSpPr/>
            <p:nvPr/>
          </p:nvSpPr>
          <p:spPr>
            <a:xfrm>
              <a:off x="8447629" y="45996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656" name="tx656"/>
            <p:cNvSpPr/>
            <p:nvPr/>
          </p:nvSpPr>
          <p:spPr>
            <a:xfrm>
              <a:off x="1910826"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657" name="tx657"/>
            <p:cNvSpPr/>
            <p:nvPr/>
          </p:nvSpPr>
          <p:spPr>
            <a:xfrm>
              <a:off x="2346613"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658" name="tx658"/>
            <p:cNvSpPr/>
            <p:nvPr/>
          </p:nvSpPr>
          <p:spPr>
            <a:xfrm>
              <a:off x="2782400"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59" name="tx659"/>
            <p:cNvSpPr/>
            <p:nvPr/>
          </p:nvSpPr>
          <p:spPr>
            <a:xfrm>
              <a:off x="3218187"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60" name="tx660"/>
            <p:cNvSpPr/>
            <p:nvPr/>
          </p:nvSpPr>
          <p:spPr>
            <a:xfrm>
              <a:off x="3653973"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61" name="tx661"/>
            <p:cNvSpPr/>
            <p:nvPr/>
          </p:nvSpPr>
          <p:spPr>
            <a:xfrm>
              <a:off x="4089760"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62" name="tx662"/>
            <p:cNvSpPr/>
            <p:nvPr/>
          </p:nvSpPr>
          <p:spPr>
            <a:xfrm>
              <a:off x="4525547"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63" name="tx663"/>
            <p:cNvSpPr/>
            <p:nvPr/>
          </p:nvSpPr>
          <p:spPr>
            <a:xfrm>
              <a:off x="4961334"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64" name="tx664"/>
            <p:cNvSpPr/>
            <p:nvPr/>
          </p:nvSpPr>
          <p:spPr>
            <a:xfrm>
              <a:off x="5397121"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65" name="tx665"/>
            <p:cNvSpPr/>
            <p:nvPr/>
          </p:nvSpPr>
          <p:spPr>
            <a:xfrm>
              <a:off x="5832908"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66" name="tx666"/>
            <p:cNvSpPr/>
            <p:nvPr/>
          </p:nvSpPr>
          <p:spPr>
            <a:xfrm>
              <a:off x="6268694"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67" name="tx667"/>
            <p:cNvSpPr/>
            <p:nvPr/>
          </p:nvSpPr>
          <p:spPr>
            <a:xfrm>
              <a:off x="6704481"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68" name="tx668"/>
            <p:cNvSpPr/>
            <p:nvPr/>
          </p:nvSpPr>
          <p:spPr>
            <a:xfrm>
              <a:off x="7140268"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69" name="tx669"/>
            <p:cNvSpPr/>
            <p:nvPr/>
          </p:nvSpPr>
          <p:spPr>
            <a:xfrm>
              <a:off x="7576055"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70" name="tx670"/>
            <p:cNvSpPr/>
            <p:nvPr/>
          </p:nvSpPr>
          <p:spPr>
            <a:xfrm>
              <a:off x="8011842"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71" name="tx671"/>
            <p:cNvSpPr/>
            <p:nvPr/>
          </p:nvSpPr>
          <p:spPr>
            <a:xfrm>
              <a:off x="8447629" y="33819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72" name="rc67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73" name="rc67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74" name="rc67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75" name="rc67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76" name="rc67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77" name="rc67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78" name="rc67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79" name="rc67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80" name="rc68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81" name="rc68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82" name="rc68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83" name="rc68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84" name="rc68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85" name="rc68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86" name="rc68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87" name="rc68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88" name="rc68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89" name="rc68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90" name="rc69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91" name="rc69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92" name="rc69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93" name="rc69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94" name="rc69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95" name="rc69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96" name="rc69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97" name="rc69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98" name="rc69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699" name="rc69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00" name="rc70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01" name="rc70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02" name="rc70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03" name="rc70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04" name="rc70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05" name="rc70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06" name="rc70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07" name="rc70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08" name="rc70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09" name="rc70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10" name="rc71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11" name="rc71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12" name="rc71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13" name="rc71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14" name="rc71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15" name="rc71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16" name="rc71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17" name="rc71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18" name="rc71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19" name="rc71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20" name="rc72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21" name="rc72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22" name="rc72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23" name="rc72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24" name="rc72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25" name="rc72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26" name="rc72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27" name="rc72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28" name="rc72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29" name="rc72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30" name="rc73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31" name="rc73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32" name="rc73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33" name="rc73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34" name="rc73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35" name="rc73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36" name="rc73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37" name="rc73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38" name="rc73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39" name="rc73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40" name="rc74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41" name="rc74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42" name="rc74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43" name="rc74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44" name="rc74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45" name="rc74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46" name="rc74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47" name="rc74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48" name="rc74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49" name="rc74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50" name="rc75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51" name="rc75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52" name="rc75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53" name="rc75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54" name="rc75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55" name="rc75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56" name="rc75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57" name="rc75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58" name="rc75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59" name="rc75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60" name="rc76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61" name="rc76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62" name="rc76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63" name="rc76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64" name="rc76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65" name="rc76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66" name="rc76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67" name="rc76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68" name="rc76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69" name="rc76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70" name="rc77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71" name="rc77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72" name="rc77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73" name="rc77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74" name="rc77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75" name="rc77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76" name="rc77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77" name="rc77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78" name="rc77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79" name="rc77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80" name="rc78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81" name="rc78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82" name="rc78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83" name="rc78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84" name="rc78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85" name="rc78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86" name="rc78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87" name="rc78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88" name="rc78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89" name="rc78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90" name="rc79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91" name="rc79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92" name="rc79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93" name="rc79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94" name="rc79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95" name="rc79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96" name="rc79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97" name="rc79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98" name="rc79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799" name="rc79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00" name="rc80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01" name="rc80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02" name="rc80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03" name="rc80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04" name="rc80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05" name="rc80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06" name="rc80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07" name="rc80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08" name="rc80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09" name="rc80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10" name="rc81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11" name="rc81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12" name="rc81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13" name="rc81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14" name="rc81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15" name="rc81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16" name="rc81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17" name="rc81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18" name="rc81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19" name="rc81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20" name="rc82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21" name="rc82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22" name="rc82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23" name="rc82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24" name="rc82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25" name="rc82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26" name="rc82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27" name="rc82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28" name="rc82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29" name="rc82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30" name="rc83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31" name="rc83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32" name="rc83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33" name="rc83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34" name="rc83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35" name="rc83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36" name="rc83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37" name="rc83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38" name="rc83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39" name="rc83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40" name="rc84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41" name="rc84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42" name="rc84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43" name="rc84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44" name="rc84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45" name="rc84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46" name="rc84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47" name="rc84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48" name="rc84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49" name="rc84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50" name="rc85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51" name="rc85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52" name="rc85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53" name="rc85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54" name="rc85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55" name="rc85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56" name="rc85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57" name="rc85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58" name="rc85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59" name="rc85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60" name="rc86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61" name="rc86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62" name="rc86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63" name="rc86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64" name="rc86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65" name="rc86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66" name="rc86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67" name="rc86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68" name="rc86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69" name="rc86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70" name="rc87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71" name="rc87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72" name="rc87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73" name="rc87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74" name="rc87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75" name="rc87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76" name="rc87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77" name="rc87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78" name="rc87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79" name="rc87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80" name="rc88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81" name="rc88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82" name="rc88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83" name="rc88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84" name="rc88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85" name="rc88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86" name="rc88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87" name="rc88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88" name="rc88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89" name="rc88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90" name="rc89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91" name="rc89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92" name="rc89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93" name="rc89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94" name="rc89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95" name="rc89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96" name="rc89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97" name="rc89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98" name="rc89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899" name="rc89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00" name="rc90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01" name="rc90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02" name="rc90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03" name="rc90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04" name="rc90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05" name="rc90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06" name="rc90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07" name="rc90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08" name="rc90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09" name="rc90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10" name="rc91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11" name="rc91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12" name="rc91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13" name="rc91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14" name="rc91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15" name="rc91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16" name="rc91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17" name="rc91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18" name="rc91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19" name="rc91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20" name="rc92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21" name="rc92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22" name="rc92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23" name="rc92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24" name="rc92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25" name="rc92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26" name="rc92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27" name="rc92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28" name="rc92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29" name="rc92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30" name="rc93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31" name="rc93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32" name="rc93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33" name="rc93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34" name="rc93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35" name="rc93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36" name="rc93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37" name="rc93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38" name="rc93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39" name="rc93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40" name="rc94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41" name="rc94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42" name="rc94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43" name="rc94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44" name="rc94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45" name="rc94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46" name="rc94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47" name="rc94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48" name="rc94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49" name="rc94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50" name="rc95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51" name="rc95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52" name="rc95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53" name="rc95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54" name="rc95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55" name="rc95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56" name="rc95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57" name="rc95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58" name="rc95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59" name="rc95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60" name="rc96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61" name="rc96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62" name="rc96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63" name="rc96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64" name="rc96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65" name="rc96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66" name="rc96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67" name="rc96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68" name="rc96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69" name="rc96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70" name="rc97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71" name="rc97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72" name="rc97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73" name="rc97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74" name="rc97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75" name="rc97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76" name="rc97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77" name="rc97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78" name="rc97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79" name="rc97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80" name="rc98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81" name="rc98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82" name="rc98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83" name="rc98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84" name="rc98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85" name="rc98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86" name="rc98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87" name="rc98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88" name="rc98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89" name="rc98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90" name="rc99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91" name="rc99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92" name="rc99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93" name="rc99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94" name="rc99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95" name="rc99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96" name="rc996"/>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97" name="rc997"/>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98" name="rc998"/>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999" name="rc999"/>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1000" name="rc1000"/>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1001" name="rc1001"/>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1002" name="rc1002"/>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1003" name="rc1003"/>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1004" name="rc1004"/>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1005" name="rc1005"/>
            <p:cNvSpPr/>
            <p:nvPr/>
          </p:nvSpPr>
          <p:spPr>
            <a:xfrm>
              <a:off x="1753192" y="3344632"/>
              <a:ext cx="6972589" cy="152214"/>
            </a:xfrm>
            <a:prstGeom prst="rect">
              <a:avLst/>
            </a:prstGeom>
            <a:noFill/>
            <a:ln w="27101" cap="flat">
              <a:solidFill>
                <a:srgbClr val="000000">
                  <a:alpha val="100000"/>
                </a:srgbClr>
              </a:solidFill>
              <a:prstDash val="solid"/>
              <a:miter/>
            </a:ln>
          </p:spPr>
          <p:txBody>
            <a:bodyPr/>
            <a:lstStyle/>
            <a:p/>
          </p:txBody>
        </p:sp>
        <p:sp>
          <p:nvSpPr>
            <p:cNvPr id="1006" name="tx1006"/>
            <p:cNvSpPr/>
            <p:nvPr/>
          </p:nvSpPr>
          <p:spPr>
            <a:xfrm rot="-2700000">
              <a:off x="189018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007" name="tx1007"/>
            <p:cNvSpPr/>
            <p:nvPr/>
          </p:nvSpPr>
          <p:spPr>
            <a:xfrm rot="-2700000">
              <a:off x="2327488"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008" name="tx1008"/>
            <p:cNvSpPr/>
            <p:nvPr/>
          </p:nvSpPr>
          <p:spPr>
            <a:xfrm rot="-2700000">
              <a:off x="276176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009" name="tx1009"/>
            <p:cNvSpPr/>
            <p:nvPr/>
          </p:nvSpPr>
          <p:spPr>
            <a:xfrm rot="-2700000">
              <a:off x="319754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1010" name="tx1010"/>
            <p:cNvSpPr/>
            <p:nvPr/>
          </p:nvSpPr>
          <p:spPr>
            <a:xfrm rot="-2700000">
              <a:off x="363333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1011" name="tx1011"/>
            <p:cNvSpPr/>
            <p:nvPr/>
          </p:nvSpPr>
          <p:spPr>
            <a:xfrm rot="-2700000">
              <a:off x="406912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012" name="tx1012"/>
            <p:cNvSpPr/>
            <p:nvPr/>
          </p:nvSpPr>
          <p:spPr>
            <a:xfrm rot="-2700000">
              <a:off x="450490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1013" name="tx1013"/>
            <p:cNvSpPr/>
            <p:nvPr/>
          </p:nvSpPr>
          <p:spPr>
            <a:xfrm rot="-2700000">
              <a:off x="4940695"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1014" name="tx1014"/>
            <p:cNvSpPr/>
            <p:nvPr/>
          </p:nvSpPr>
          <p:spPr>
            <a:xfrm rot="-2700000">
              <a:off x="537648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1015" name="tx1015"/>
            <p:cNvSpPr/>
            <p:nvPr/>
          </p:nvSpPr>
          <p:spPr>
            <a:xfrm rot="-2700000">
              <a:off x="581226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016" name="tx1016"/>
            <p:cNvSpPr/>
            <p:nvPr/>
          </p:nvSpPr>
          <p:spPr>
            <a:xfrm rot="-2700000">
              <a:off x="62480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17" name="tx1017"/>
            <p:cNvSpPr/>
            <p:nvPr/>
          </p:nvSpPr>
          <p:spPr>
            <a:xfrm rot="-2700000">
              <a:off x="668384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18" name="tx1018"/>
            <p:cNvSpPr/>
            <p:nvPr/>
          </p:nvSpPr>
          <p:spPr>
            <a:xfrm rot="-2700000">
              <a:off x="711963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19" name="tx1019"/>
            <p:cNvSpPr/>
            <p:nvPr/>
          </p:nvSpPr>
          <p:spPr>
            <a:xfrm rot="-2700000">
              <a:off x="755541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20" name="tx1020"/>
            <p:cNvSpPr/>
            <p:nvPr/>
          </p:nvSpPr>
          <p:spPr>
            <a:xfrm rot="-2700000">
              <a:off x="799120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21" name="tx1021"/>
            <p:cNvSpPr/>
            <p:nvPr/>
          </p:nvSpPr>
          <p:spPr>
            <a:xfrm rot="-2700000">
              <a:off x="84269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22" name="tx1022"/>
            <p:cNvSpPr/>
            <p:nvPr/>
          </p:nvSpPr>
          <p:spPr>
            <a:xfrm>
              <a:off x="945723" y="5349466"/>
              <a:ext cx="39620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Bulgaria</a:t>
              </a:r>
            </a:p>
          </p:txBody>
        </p:sp>
        <p:sp>
          <p:nvSpPr>
            <p:cNvPr id="1023" name="tx1023"/>
            <p:cNvSpPr/>
            <p:nvPr/>
          </p:nvSpPr>
          <p:spPr>
            <a:xfrm>
              <a:off x="909695" y="5197251"/>
              <a:ext cx="43223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Romania</a:t>
              </a:r>
            </a:p>
          </p:txBody>
        </p:sp>
        <p:sp>
          <p:nvSpPr>
            <p:cNvPr id="1024" name="tx1024"/>
            <p:cNvSpPr/>
            <p:nvPr/>
          </p:nvSpPr>
          <p:spPr>
            <a:xfrm>
              <a:off x="1005616" y="5045036"/>
              <a:ext cx="33631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Poland</a:t>
              </a:r>
            </a:p>
          </p:txBody>
        </p:sp>
        <p:sp>
          <p:nvSpPr>
            <p:cNvPr id="1025" name="tx1025"/>
            <p:cNvSpPr/>
            <p:nvPr/>
          </p:nvSpPr>
          <p:spPr>
            <a:xfrm>
              <a:off x="933652" y="4892822"/>
              <a:ext cx="40827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Slovakia</a:t>
              </a:r>
            </a:p>
          </p:txBody>
        </p:sp>
        <p:sp>
          <p:nvSpPr>
            <p:cNvPr id="1026" name="tx1026"/>
            <p:cNvSpPr/>
            <p:nvPr/>
          </p:nvSpPr>
          <p:spPr>
            <a:xfrm>
              <a:off x="1005799" y="4740607"/>
              <a:ext cx="33613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Austria</a:t>
              </a:r>
            </a:p>
          </p:txBody>
        </p:sp>
        <p:sp>
          <p:nvSpPr>
            <p:cNvPr id="1027" name="tx1027"/>
            <p:cNvSpPr/>
            <p:nvPr/>
          </p:nvSpPr>
          <p:spPr>
            <a:xfrm>
              <a:off x="927617" y="4588393"/>
              <a:ext cx="41431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Slovenia</a:t>
              </a:r>
            </a:p>
          </p:txBody>
        </p:sp>
        <p:sp>
          <p:nvSpPr>
            <p:cNvPr id="1028" name="tx1028"/>
            <p:cNvSpPr/>
            <p:nvPr/>
          </p:nvSpPr>
          <p:spPr>
            <a:xfrm>
              <a:off x="1143873" y="4436178"/>
              <a:ext cx="19805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Italy</a:t>
              </a:r>
            </a:p>
          </p:txBody>
        </p:sp>
        <p:sp>
          <p:nvSpPr>
            <p:cNvPr id="1029" name="tx1029"/>
            <p:cNvSpPr/>
            <p:nvPr/>
          </p:nvSpPr>
          <p:spPr>
            <a:xfrm>
              <a:off x="1005799" y="4283964"/>
              <a:ext cx="33613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France</a:t>
              </a:r>
            </a:p>
          </p:txBody>
        </p:sp>
        <p:sp>
          <p:nvSpPr>
            <p:cNvPr id="1030" name="tx1030"/>
            <p:cNvSpPr/>
            <p:nvPr/>
          </p:nvSpPr>
          <p:spPr>
            <a:xfrm>
              <a:off x="993820" y="4131749"/>
              <a:ext cx="34811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Croatia</a:t>
              </a:r>
            </a:p>
          </p:txBody>
        </p:sp>
        <p:sp>
          <p:nvSpPr>
            <p:cNvPr id="1031" name="tx1031"/>
            <p:cNvSpPr/>
            <p:nvPr/>
          </p:nvSpPr>
          <p:spPr>
            <a:xfrm>
              <a:off x="1053713" y="3979535"/>
              <a:ext cx="28821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Latvia</a:t>
              </a:r>
            </a:p>
          </p:txBody>
        </p:sp>
        <p:sp>
          <p:nvSpPr>
            <p:cNvPr id="1032" name="tx1032"/>
            <p:cNvSpPr/>
            <p:nvPr/>
          </p:nvSpPr>
          <p:spPr>
            <a:xfrm>
              <a:off x="987693" y="3827320"/>
              <a:ext cx="35423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Greece</a:t>
              </a:r>
            </a:p>
          </p:txBody>
        </p:sp>
        <p:sp>
          <p:nvSpPr>
            <p:cNvPr id="1033" name="tx1033"/>
            <p:cNvSpPr/>
            <p:nvPr/>
          </p:nvSpPr>
          <p:spPr>
            <a:xfrm>
              <a:off x="999764" y="3675105"/>
              <a:ext cx="34216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Cyprus</a:t>
              </a:r>
            </a:p>
          </p:txBody>
        </p:sp>
        <p:sp>
          <p:nvSpPr>
            <p:cNvPr id="1034" name="tx1034"/>
            <p:cNvSpPr/>
            <p:nvPr/>
          </p:nvSpPr>
          <p:spPr>
            <a:xfrm>
              <a:off x="897717" y="3522891"/>
              <a:ext cx="44421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Germany</a:t>
              </a:r>
            </a:p>
          </p:txBody>
        </p:sp>
        <p:sp>
          <p:nvSpPr>
            <p:cNvPr id="1035" name="tx1035"/>
            <p:cNvSpPr/>
            <p:nvPr/>
          </p:nvSpPr>
          <p:spPr>
            <a:xfrm>
              <a:off x="508182" y="3370676"/>
              <a:ext cx="497982"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European</a:t>
              </a:r>
            </a:p>
          </p:txBody>
        </p:sp>
        <p:sp>
          <p:nvSpPr>
            <p:cNvPr id="1036" name="tx1036"/>
            <p:cNvSpPr/>
            <p:nvPr/>
          </p:nvSpPr>
          <p:spPr>
            <a:xfrm>
              <a:off x="1036157" y="3370676"/>
              <a:ext cx="305775"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Union</a:t>
              </a:r>
            </a:p>
          </p:txBody>
        </p:sp>
        <p:sp>
          <p:nvSpPr>
            <p:cNvPr id="1037" name="tx1037"/>
            <p:cNvSpPr/>
            <p:nvPr/>
          </p:nvSpPr>
          <p:spPr>
            <a:xfrm>
              <a:off x="903569" y="3218462"/>
              <a:ext cx="43836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Lithuania</a:t>
              </a:r>
            </a:p>
          </p:txBody>
        </p:sp>
        <p:sp>
          <p:nvSpPr>
            <p:cNvPr id="1038" name="tx1038"/>
            <p:cNvSpPr/>
            <p:nvPr/>
          </p:nvSpPr>
          <p:spPr>
            <a:xfrm>
              <a:off x="543478" y="3066247"/>
              <a:ext cx="18608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The</a:t>
              </a:r>
            </a:p>
          </p:txBody>
        </p:sp>
        <p:sp>
          <p:nvSpPr>
            <p:cNvPr id="1039" name="tx1039"/>
            <p:cNvSpPr/>
            <p:nvPr/>
          </p:nvSpPr>
          <p:spPr>
            <a:xfrm>
              <a:off x="759551" y="3066247"/>
              <a:ext cx="582381"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Netherlands</a:t>
              </a:r>
            </a:p>
          </p:txBody>
        </p:sp>
        <p:sp>
          <p:nvSpPr>
            <p:cNvPr id="1040" name="tx1040"/>
            <p:cNvSpPr/>
            <p:nvPr/>
          </p:nvSpPr>
          <p:spPr>
            <a:xfrm>
              <a:off x="987785" y="2914033"/>
              <a:ext cx="35414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Finland</a:t>
              </a:r>
            </a:p>
          </p:txBody>
        </p:sp>
        <p:sp>
          <p:nvSpPr>
            <p:cNvPr id="1041" name="tx1041"/>
            <p:cNvSpPr/>
            <p:nvPr/>
          </p:nvSpPr>
          <p:spPr>
            <a:xfrm>
              <a:off x="981658" y="2761818"/>
              <a:ext cx="360273"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Estonia</a:t>
              </a:r>
            </a:p>
          </p:txBody>
        </p:sp>
        <p:sp>
          <p:nvSpPr>
            <p:cNvPr id="1042" name="tx1042"/>
            <p:cNvSpPr/>
            <p:nvPr/>
          </p:nvSpPr>
          <p:spPr>
            <a:xfrm>
              <a:off x="951666" y="2609603"/>
              <a:ext cx="39026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Czechia</a:t>
              </a:r>
            </a:p>
          </p:txBody>
        </p:sp>
        <p:sp>
          <p:nvSpPr>
            <p:cNvPr id="1043" name="tx1043"/>
            <p:cNvSpPr/>
            <p:nvPr/>
          </p:nvSpPr>
          <p:spPr>
            <a:xfrm>
              <a:off x="951758" y="2457389"/>
              <a:ext cx="39017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Belgium</a:t>
              </a:r>
            </a:p>
          </p:txBody>
        </p:sp>
        <p:sp>
          <p:nvSpPr>
            <p:cNvPr id="1044" name="tx1044"/>
            <p:cNvSpPr/>
            <p:nvPr/>
          </p:nvSpPr>
          <p:spPr>
            <a:xfrm>
              <a:off x="1077853" y="2305174"/>
              <a:ext cx="264078"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Malta</a:t>
              </a:r>
            </a:p>
          </p:txBody>
        </p:sp>
        <p:sp>
          <p:nvSpPr>
            <p:cNvPr id="1045" name="tx1045"/>
            <p:cNvSpPr/>
            <p:nvPr/>
          </p:nvSpPr>
          <p:spPr>
            <a:xfrm>
              <a:off x="1011742" y="2152960"/>
              <a:ext cx="33018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Ireland</a:t>
              </a:r>
            </a:p>
          </p:txBody>
        </p:sp>
        <p:sp>
          <p:nvSpPr>
            <p:cNvPr id="1046" name="tx1046"/>
            <p:cNvSpPr/>
            <p:nvPr/>
          </p:nvSpPr>
          <p:spPr>
            <a:xfrm>
              <a:off x="933652" y="2000745"/>
              <a:ext cx="408279"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Hungary</a:t>
              </a:r>
            </a:p>
          </p:txBody>
        </p:sp>
        <p:sp>
          <p:nvSpPr>
            <p:cNvPr id="1047" name="tx1047"/>
            <p:cNvSpPr/>
            <p:nvPr/>
          </p:nvSpPr>
          <p:spPr>
            <a:xfrm>
              <a:off x="741446" y="1848531"/>
              <a:ext cx="600486"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Luxembourg</a:t>
              </a:r>
            </a:p>
          </p:txBody>
        </p:sp>
        <p:sp>
          <p:nvSpPr>
            <p:cNvPr id="1048" name="tx1048"/>
            <p:cNvSpPr/>
            <p:nvPr/>
          </p:nvSpPr>
          <p:spPr>
            <a:xfrm>
              <a:off x="903752" y="1696316"/>
              <a:ext cx="43818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Denmark</a:t>
              </a:r>
            </a:p>
          </p:txBody>
        </p:sp>
        <p:sp>
          <p:nvSpPr>
            <p:cNvPr id="1049" name="tx1049"/>
            <p:cNvSpPr/>
            <p:nvPr/>
          </p:nvSpPr>
          <p:spPr>
            <a:xfrm>
              <a:off x="951575" y="1544102"/>
              <a:ext cx="390357"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Sweden</a:t>
              </a:r>
            </a:p>
          </p:txBody>
        </p:sp>
        <p:sp>
          <p:nvSpPr>
            <p:cNvPr id="1050" name="tx1050"/>
            <p:cNvSpPr/>
            <p:nvPr/>
          </p:nvSpPr>
          <p:spPr>
            <a:xfrm>
              <a:off x="1065692" y="1391887"/>
              <a:ext cx="276240"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Spain</a:t>
              </a:r>
            </a:p>
          </p:txBody>
        </p:sp>
        <p:sp>
          <p:nvSpPr>
            <p:cNvPr id="1051" name="tx1051"/>
            <p:cNvSpPr/>
            <p:nvPr/>
          </p:nvSpPr>
          <p:spPr>
            <a:xfrm>
              <a:off x="939687" y="1239672"/>
              <a:ext cx="40224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Portugal</a:t>
              </a:r>
            </a:p>
          </p:txBody>
        </p:sp>
        <p:sp>
          <p:nvSpPr>
            <p:cNvPr id="1052" name="tx1052"/>
            <p:cNvSpPr/>
            <p:nvPr/>
          </p:nvSpPr>
          <p:spPr>
            <a:xfrm>
              <a:off x="3294828" y="5845885"/>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1053" name="pic1053"/>
            <p:cNvPicPr/>
            <p:nvPr/>
          </p:nvPicPr>
          <p:blipFill>
            <a:blip r:embed="rId2" cstate="print"/>
            <a:stretch>
              <a:fillRect/>
            </a:stretch>
          </p:blipFill>
          <p:spPr>
            <a:xfrm>
              <a:off x="5024145" y="5699625"/>
              <a:ext cx="2160000" cy="219455"/>
            </a:xfrm>
            <a:prstGeom prst="rect">
              <a:avLst/>
            </a:prstGeom>
          </p:spPr>
        </p:pic>
        <p:sp>
          <p:nvSpPr>
            <p:cNvPr id="1054" name="pl1054"/>
            <p:cNvSpPr/>
            <p:nvPr/>
          </p:nvSpPr>
          <p:spPr>
            <a:xfrm>
              <a:off x="5538202"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5" name="pl1055"/>
            <p:cNvSpPr/>
            <p:nvPr/>
          </p:nvSpPr>
          <p:spPr>
            <a:xfrm>
              <a:off x="6093048"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6" name="pl1056"/>
            <p:cNvSpPr/>
            <p:nvPr/>
          </p:nvSpPr>
          <p:spPr>
            <a:xfrm>
              <a:off x="6647893" y="587519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7" name="pl1057"/>
            <p:cNvSpPr/>
            <p:nvPr/>
          </p:nvSpPr>
          <p:spPr>
            <a:xfrm>
              <a:off x="5538202"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8" name="pl1058"/>
            <p:cNvSpPr/>
            <p:nvPr/>
          </p:nvSpPr>
          <p:spPr>
            <a:xfrm>
              <a:off x="6093048"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9" name="pl1059"/>
            <p:cNvSpPr/>
            <p:nvPr/>
          </p:nvSpPr>
          <p:spPr>
            <a:xfrm>
              <a:off x="6647893" y="569962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0" name="tx1060"/>
            <p:cNvSpPr/>
            <p:nvPr/>
          </p:nvSpPr>
          <p:spPr>
            <a:xfrm>
              <a:off x="5476023"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a:t>
              </a:r>
            </a:p>
          </p:txBody>
        </p:sp>
        <p:sp>
          <p:nvSpPr>
            <p:cNvPr id="1061" name="tx1061"/>
            <p:cNvSpPr/>
            <p:nvPr/>
          </p:nvSpPr>
          <p:spPr>
            <a:xfrm>
              <a:off x="6030868"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50</a:t>
              </a:r>
            </a:p>
          </p:txBody>
        </p:sp>
        <p:sp>
          <p:nvSpPr>
            <p:cNvPr id="1062" name="tx1062"/>
            <p:cNvSpPr/>
            <p:nvPr/>
          </p:nvSpPr>
          <p:spPr>
            <a:xfrm>
              <a:off x="6585714" y="598867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75</a:t>
              </a:r>
            </a:p>
          </p:txBody>
        </p:sp>
        <p:sp>
          <p:nvSpPr>
            <p:cNvPr id="1063" name="tx1063"/>
            <p:cNvSpPr/>
            <p:nvPr/>
          </p:nvSpPr>
          <p:spPr>
            <a:xfrm>
              <a:off x="1404562" y="435349"/>
              <a:ext cx="551895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girls, by country, European Union, 2010-2025</a:t>
              </a:r>
            </a:p>
          </p:txBody>
        </p:sp>
        <p:sp>
          <p:nvSpPr>
            <p:cNvPr id="1064" name="tx1064"/>
            <p:cNvSpPr/>
            <p:nvPr/>
          </p:nvSpPr>
          <p:spPr>
            <a:xfrm>
              <a:off x="4912427" y="62313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65" name="tx1065"/>
            <p:cNvSpPr/>
            <p:nvPr/>
          </p:nvSpPr>
          <p:spPr>
            <a:xfrm>
              <a:off x="4588547" y="6352059"/>
              <a:ext cx="44858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Only countries with HPV introduction and where estimates were made are displayed.</a:t>
              </a:r>
            </a:p>
          </p:txBody>
        </p:sp>
        <p:sp>
          <p:nvSpPr>
            <p:cNvPr id="1066" name="tx1066"/>
            <p:cNvSpPr/>
            <p:nvPr/>
          </p:nvSpPr>
          <p:spPr>
            <a:xfrm>
              <a:off x="5010451" y="6472760"/>
              <a:ext cx="40639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without HPV vaccination are included in the aggregate with a value of 0.</a:t>
              </a:r>
            </a:p>
          </p:txBody>
        </p:sp>
        <p:sp>
          <p:nvSpPr>
            <p:cNvPr id="1067" name="tx1067"/>
            <p:cNvSpPr/>
            <p:nvPr/>
          </p:nvSpPr>
          <p:spPr>
            <a:xfrm>
              <a:off x="5973131" y="6593460"/>
              <a:ext cx="31012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Countries are ordered based on descending coverage in 2025.</a:t>
              </a:r>
            </a:p>
          </p:txBody>
        </p:sp>
      </p:grpSp>
      <p:sp>
        <p:nvSpPr>
          <p:cNvPr id="10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country and year. The colour gradient is based on the best performing country.
In 2025, Portugal had the highest HPVc coverage (95%), and Bulgaria had the lowest coverage (9%).</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64608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384504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04401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2429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124168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04659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24556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44452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26434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184245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04142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144193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69843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9474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9104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735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883655"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94"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79960" y="841162"/>
              <a:ext cx="0" cy="4405695"/>
            </a:xfrm>
            <a:custGeom>
              <a:avLst/>
              <a:pathLst>
                <a:path w="0" h="4405695">
                  <a:moveTo>
                    <a:pt x="0" y="44056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698435" y="1161577"/>
              <a:ext cx="6481525" cy="200258"/>
            </a:xfrm>
            <a:custGeom>
              <a:avLst/>
              <a:pathLst>
                <a:path w="6481525" h="200258">
                  <a:moveTo>
                    <a:pt x="0" y="120155"/>
                  </a:moveTo>
                  <a:lnTo>
                    <a:pt x="259261" y="80103"/>
                  </a:lnTo>
                  <a:lnTo>
                    <a:pt x="518522" y="40051"/>
                  </a:lnTo>
                  <a:lnTo>
                    <a:pt x="777783" y="0"/>
                  </a:lnTo>
                  <a:lnTo>
                    <a:pt x="1037044" y="40051"/>
                  </a:lnTo>
                  <a:lnTo>
                    <a:pt x="1296305" y="40051"/>
                  </a:lnTo>
                  <a:lnTo>
                    <a:pt x="1555566" y="0"/>
                  </a:lnTo>
                  <a:lnTo>
                    <a:pt x="1814827" y="0"/>
                  </a:lnTo>
                  <a:lnTo>
                    <a:pt x="2074088" y="0"/>
                  </a:lnTo>
                  <a:lnTo>
                    <a:pt x="2333349" y="0"/>
                  </a:lnTo>
                  <a:lnTo>
                    <a:pt x="2592610" y="0"/>
                  </a:lnTo>
                  <a:lnTo>
                    <a:pt x="2851871" y="0"/>
                  </a:lnTo>
                  <a:lnTo>
                    <a:pt x="3111132" y="0"/>
                  </a:lnTo>
                  <a:lnTo>
                    <a:pt x="3370393" y="120155"/>
                  </a:lnTo>
                  <a:lnTo>
                    <a:pt x="3629654" y="80103"/>
                  </a:lnTo>
                  <a:lnTo>
                    <a:pt x="3888915" y="80103"/>
                  </a:lnTo>
                  <a:lnTo>
                    <a:pt x="4148176" y="80103"/>
                  </a:lnTo>
                  <a:lnTo>
                    <a:pt x="4407437" y="120155"/>
                  </a:lnTo>
                  <a:lnTo>
                    <a:pt x="4666698" y="120155"/>
                  </a:lnTo>
                  <a:lnTo>
                    <a:pt x="4925959" y="120155"/>
                  </a:lnTo>
                  <a:lnTo>
                    <a:pt x="5185220" y="120155"/>
                  </a:lnTo>
                  <a:lnTo>
                    <a:pt x="5444481" y="120155"/>
                  </a:lnTo>
                  <a:lnTo>
                    <a:pt x="5703742" y="160207"/>
                  </a:lnTo>
                  <a:lnTo>
                    <a:pt x="5963003" y="160207"/>
                  </a:lnTo>
                  <a:lnTo>
                    <a:pt x="6222264" y="200258"/>
                  </a:lnTo>
                  <a:lnTo>
                    <a:pt x="6481525" y="200258"/>
                  </a:lnTo>
                </a:path>
              </a:pathLst>
            </a:custGeom>
            <a:ln w="27101" cap="flat">
              <a:solidFill>
                <a:srgbClr val="F8766D">
                  <a:alpha val="100000"/>
                </a:srgbClr>
              </a:solidFill>
              <a:prstDash val="solid"/>
              <a:round/>
            </a:ln>
          </p:spPr>
          <p:txBody>
            <a:bodyPr/>
            <a:lstStyle/>
            <a:p/>
          </p:txBody>
        </p:sp>
        <p:sp>
          <p:nvSpPr>
            <p:cNvPr id="25" name="pl25"/>
            <p:cNvSpPr/>
            <p:nvPr/>
          </p:nvSpPr>
          <p:spPr>
            <a:xfrm>
              <a:off x="1698435" y="1441939"/>
              <a:ext cx="6481525" cy="2443158"/>
            </a:xfrm>
            <a:custGeom>
              <a:avLst/>
              <a:pathLst>
                <a:path w="6481525" h="2443158">
                  <a:moveTo>
                    <a:pt x="0" y="2443158"/>
                  </a:moveTo>
                  <a:lnTo>
                    <a:pt x="259261" y="2323003"/>
                  </a:lnTo>
                  <a:lnTo>
                    <a:pt x="518522" y="1642122"/>
                  </a:lnTo>
                  <a:lnTo>
                    <a:pt x="777783" y="1642122"/>
                  </a:lnTo>
                  <a:lnTo>
                    <a:pt x="1037044" y="1281656"/>
                  </a:lnTo>
                  <a:lnTo>
                    <a:pt x="1296305" y="1281656"/>
                  </a:lnTo>
                  <a:lnTo>
                    <a:pt x="1555566" y="1161501"/>
                  </a:lnTo>
                  <a:lnTo>
                    <a:pt x="1814827" y="1081397"/>
                  </a:lnTo>
                  <a:lnTo>
                    <a:pt x="2074088" y="1121449"/>
                  </a:lnTo>
                  <a:lnTo>
                    <a:pt x="2333349" y="1121449"/>
                  </a:lnTo>
                  <a:lnTo>
                    <a:pt x="2592610" y="720931"/>
                  </a:lnTo>
                  <a:lnTo>
                    <a:pt x="2851871" y="680880"/>
                  </a:lnTo>
                  <a:lnTo>
                    <a:pt x="3111132" y="640828"/>
                  </a:lnTo>
                  <a:lnTo>
                    <a:pt x="3370393" y="200258"/>
                  </a:lnTo>
                  <a:lnTo>
                    <a:pt x="3629654" y="120155"/>
                  </a:lnTo>
                  <a:lnTo>
                    <a:pt x="3888915" y="120155"/>
                  </a:lnTo>
                  <a:lnTo>
                    <a:pt x="4148176" y="80103"/>
                  </a:lnTo>
                  <a:lnTo>
                    <a:pt x="4407437" y="80103"/>
                  </a:lnTo>
                  <a:lnTo>
                    <a:pt x="4666698" y="40051"/>
                  </a:lnTo>
                  <a:lnTo>
                    <a:pt x="4925959" y="0"/>
                  </a:lnTo>
                  <a:lnTo>
                    <a:pt x="5185220" y="40051"/>
                  </a:lnTo>
                  <a:lnTo>
                    <a:pt x="5444481" y="40051"/>
                  </a:lnTo>
                  <a:lnTo>
                    <a:pt x="5703742" y="40051"/>
                  </a:lnTo>
                  <a:lnTo>
                    <a:pt x="5963003" y="120155"/>
                  </a:lnTo>
                  <a:lnTo>
                    <a:pt x="6222264" y="80103"/>
                  </a:lnTo>
                  <a:lnTo>
                    <a:pt x="6481525" y="80103"/>
                  </a:lnTo>
                </a:path>
              </a:pathLst>
            </a:custGeom>
            <a:ln w="27101" cap="flat">
              <a:solidFill>
                <a:srgbClr val="7CAE00">
                  <a:alpha val="100000"/>
                </a:srgbClr>
              </a:solidFill>
              <a:prstDash val="solid"/>
              <a:round/>
            </a:ln>
          </p:spPr>
          <p:txBody>
            <a:bodyPr/>
            <a:lstStyle/>
            <a:p/>
          </p:txBody>
        </p:sp>
        <p:sp>
          <p:nvSpPr>
            <p:cNvPr id="26" name="pl26"/>
            <p:cNvSpPr/>
            <p:nvPr/>
          </p:nvSpPr>
          <p:spPr>
            <a:xfrm>
              <a:off x="3772523" y="1642198"/>
              <a:ext cx="4407437" cy="2643417"/>
            </a:xfrm>
            <a:custGeom>
              <a:avLst/>
              <a:pathLst>
                <a:path w="4407437" h="2643417">
                  <a:moveTo>
                    <a:pt x="0" y="2643417"/>
                  </a:moveTo>
                  <a:lnTo>
                    <a:pt x="259261" y="2242899"/>
                  </a:lnTo>
                  <a:lnTo>
                    <a:pt x="518522" y="1441863"/>
                  </a:lnTo>
                  <a:lnTo>
                    <a:pt x="777783" y="1281656"/>
                  </a:lnTo>
                  <a:lnTo>
                    <a:pt x="1037044" y="1081397"/>
                  </a:lnTo>
                  <a:lnTo>
                    <a:pt x="1296305" y="1041346"/>
                  </a:lnTo>
                  <a:lnTo>
                    <a:pt x="1555566" y="1001294"/>
                  </a:lnTo>
                  <a:lnTo>
                    <a:pt x="1814827" y="961242"/>
                  </a:lnTo>
                  <a:lnTo>
                    <a:pt x="2074088" y="881139"/>
                  </a:lnTo>
                  <a:lnTo>
                    <a:pt x="2333349" y="560724"/>
                  </a:lnTo>
                  <a:lnTo>
                    <a:pt x="2592610" y="280362"/>
                  </a:lnTo>
                  <a:lnTo>
                    <a:pt x="2851871" y="0"/>
                  </a:lnTo>
                  <a:lnTo>
                    <a:pt x="3111132" y="0"/>
                  </a:lnTo>
                  <a:lnTo>
                    <a:pt x="3370393" y="0"/>
                  </a:lnTo>
                  <a:lnTo>
                    <a:pt x="3629654" y="40051"/>
                  </a:lnTo>
                  <a:lnTo>
                    <a:pt x="3888915" y="40051"/>
                  </a:lnTo>
                  <a:lnTo>
                    <a:pt x="4148176" y="80103"/>
                  </a:lnTo>
                  <a:lnTo>
                    <a:pt x="4407437" y="120155"/>
                  </a:lnTo>
                </a:path>
              </a:pathLst>
            </a:custGeom>
            <a:ln w="27101" cap="flat">
              <a:solidFill>
                <a:srgbClr val="00BFC4">
                  <a:alpha val="100000"/>
                </a:srgbClr>
              </a:solidFill>
              <a:prstDash val="solid"/>
              <a:round/>
            </a:ln>
          </p:spPr>
          <p:txBody>
            <a:bodyPr/>
            <a:lstStyle/>
            <a:p/>
          </p:txBody>
        </p:sp>
        <p:sp>
          <p:nvSpPr>
            <p:cNvPr id="27" name="pl27"/>
            <p:cNvSpPr/>
            <p:nvPr/>
          </p:nvSpPr>
          <p:spPr>
            <a:xfrm>
              <a:off x="4291045" y="2843751"/>
              <a:ext cx="3888915" cy="1401812"/>
            </a:xfrm>
            <a:custGeom>
              <a:avLst/>
              <a:pathLst>
                <a:path w="3888915" h="1401812">
                  <a:moveTo>
                    <a:pt x="0" y="1401812"/>
                  </a:moveTo>
                  <a:lnTo>
                    <a:pt x="259261" y="1121449"/>
                  </a:lnTo>
                  <a:lnTo>
                    <a:pt x="518522" y="921190"/>
                  </a:lnTo>
                  <a:lnTo>
                    <a:pt x="777783" y="921190"/>
                  </a:lnTo>
                  <a:lnTo>
                    <a:pt x="1037044" y="921190"/>
                  </a:lnTo>
                  <a:lnTo>
                    <a:pt x="1296305" y="760983"/>
                  </a:lnTo>
                  <a:lnTo>
                    <a:pt x="1555566" y="680880"/>
                  </a:lnTo>
                  <a:lnTo>
                    <a:pt x="1814827" y="600776"/>
                  </a:lnTo>
                  <a:lnTo>
                    <a:pt x="2074088" y="640828"/>
                  </a:lnTo>
                  <a:lnTo>
                    <a:pt x="2333349" y="440569"/>
                  </a:lnTo>
                  <a:lnTo>
                    <a:pt x="2592610" y="480621"/>
                  </a:lnTo>
                  <a:lnTo>
                    <a:pt x="2851871" y="400517"/>
                  </a:lnTo>
                  <a:lnTo>
                    <a:pt x="3111132" y="240310"/>
                  </a:lnTo>
                  <a:lnTo>
                    <a:pt x="3370393" y="160207"/>
                  </a:lnTo>
                  <a:lnTo>
                    <a:pt x="3629654" y="0"/>
                  </a:lnTo>
                  <a:lnTo>
                    <a:pt x="3888915"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1441939"/>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tx29"/>
            <p:cNvSpPr/>
            <p:nvPr/>
          </p:nvSpPr>
          <p:spPr>
            <a:xfrm>
              <a:off x="1475242" y="1302880"/>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94</a:t>
              </a:r>
            </a:p>
          </p:txBody>
        </p:sp>
        <p:sp>
          <p:nvSpPr>
            <p:cNvPr id="30" name="tx30"/>
            <p:cNvSpPr/>
            <p:nvPr/>
          </p:nvSpPr>
          <p:spPr>
            <a:xfrm>
              <a:off x="1475240" y="390624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29</a:t>
              </a:r>
            </a:p>
          </p:txBody>
        </p:sp>
        <p:sp>
          <p:nvSpPr>
            <p:cNvPr id="31" name="tx31"/>
            <p:cNvSpPr/>
            <p:nvPr/>
          </p:nvSpPr>
          <p:spPr>
            <a:xfrm>
              <a:off x="3549328" y="430676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19</a:t>
              </a:r>
            </a:p>
          </p:txBody>
        </p:sp>
        <p:sp>
          <p:nvSpPr>
            <p:cNvPr id="32" name="tx32"/>
            <p:cNvSpPr/>
            <p:nvPr/>
          </p:nvSpPr>
          <p:spPr>
            <a:xfrm>
              <a:off x="4067849" y="4266713"/>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20</a:t>
              </a:r>
            </a:p>
          </p:txBody>
        </p:sp>
        <p:sp>
          <p:nvSpPr>
            <p:cNvPr id="33" name="pl33"/>
            <p:cNvSpPr/>
            <p:nvPr/>
          </p:nvSpPr>
          <p:spPr>
            <a:xfrm>
              <a:off x="8198553" y="1343104"/>
              <a:ext cx="199592" cy="17135"/>
            </a:xfrm>
            <a:custGeom>
              <a:avLst/>
              <a:pathLst>
                <a:path w="199592" h="17135">
                  <a:moveTo>
                    <a:pt x="199592" y="0"/>
                  </a:moveTo>
                  <a:lnTo>
                    <a:pt x="0" y="17135"/>
                  </a:lnTo>
                </a:path>
              </a:pathLst>
            </a:custGeom>
          </p:spPr>
          <p:txBody>
            <a:bodyPr/>
            <a:lstStyle/>
            <a:p/>
          </p:txBody>
        </p:sp>
        <p:sp>
          <p:nvSpPr>
            <p:cNvPr id="34" name="pl34"/>
            <p:cNvSpPr/>
            <p:nvPr/>
          </p:nvSpPr>
          <p:spPr>
            <a:xfrm>
              <a:off x="8198620" y="1523401"/>
              <a:ext cx="199520" cy="14523"/>
            </a:xfrm>
            <a:custGeom>
              <a:avLst/>
              <a:pathLst>
                <a:path w="199520" h="14523">
                  <a:moveTo>
                    <a:pt x="199520" y="14523"/>
                  </a:moveTo>
                  <a:lnTo>
                    <a:pt x="0" y="0"/>
                  </a:lnTo>
                </a:path>
              </a:pathLst>
            </a:custGeom>
          </p:spPr>
          <p:txBody>
            <a:bodyPr/>
            <a:lstStyle/>
            <a:p/>
          </p:txBody>
        </p:sp>
        <p:sp>
          <p:nvSpPr>
            <p:cNvPr id="35" name="pl35"/>
            <p:cNvSpPr/>
            <p:nvPr/>
          </p:nvSpPr>
          <p:spPr>
            <a:xfrm>
              <a:off x="8198793" y="1762348"/>
              <a:ext cx="199374" cy="4"/>
            </a:xfrm>
            <a:custGeom>
              <a:avLst/>
              <a:pathLst>
                <a:path w="199374" h="4">
                  <a:moveTo>
                    <a:pt x="199374" y="0"/>
                  </a:moveTo>
                  <a:lnTo>
                    <a:pt x="0" y="4"/>
                  </a:lnTo>
                </a:path>
              </a:pathLst>
            </a:custGeom>
          </p:spPr>
          <p:txBody>
            <a:bodyPr/>
            <a:lstStyle/>
            <a:p/>
          </p:txBody>
        </p:sp>
        <p:sp>
          <p:nvSpPr>
            <p:cNvPr id="36" name="pl36"/>
            <p:cNvSpPr/>
            <p:nvPr/>
          </p:nvSpPr>
          <p:spPr>
            <a:xfrm>
              <a:off x="8198793" y="2843751"/>
              <a:ext cx="199360" cy="2"/>
            </a:xfrm>
            <a:custGeom>
              <a:avLst/>
              <a:pathLst>
                <a:path w="199360" h="2">
                  <a:moveTo>
                    <a:pt x="199360" y="2"/>
                  </a:moveTo>
                  <a:lnTo>
                    <a:pt x="0" y="0"/>
                  </a:lnTo>
                </a:path>
              </a:pathLst>
            </a:custGeom>
          </p:spPr>
          <p:txBody>
            <a:bodyPr/>
            <a:lstStyle/>
            <a:p/>
          </p:txBody>
        </p:sp>
        <p:sp>
          <p:nvSpPr>
            <p:cNvPr id="37" name="tx37"/>
            <p:cNvSpPr/>
            <p:nvPr/>
          </p:nvSpPr>
          <p:spPr>
            <a:xfrm>
              <a:off x="8421006" y="1291147"/>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92</a:t>
              </a:r>
            </a:p>
          </p:txBody>
        </p:sp>
        <p:sp>
          <p:nvSpPr>
            <p:cNvPr id="38" name="tx38"/>
            <p:cNvSpPr/>
            <p:nvPr/>
          </p:nvSpPr>
          <p:spPr>
            <a:xfrm>
              <a:off x="8421000" y="1486365"/>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88</a:t>
              </a:r>
            </a:p>
          </p:txBody>
        </p:sp>
        <p:sp>
          <p:nvSpPr>
            <p:cNvPr id="39" name="tx39"/>
            <p:cNvSpPr/>
            <p:nvPr/>
          </p:nvSpPr>
          <p:spPr>
            <a:xfrm>
              <a:off x="8421027" y="1710639"/>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82</a:t>
              </a:r>
            </a:p>
          </p:txBody>
        </p:sp>
        <p:sp>
          <p:nvSpPr>
            <p:cNvPr id="40" name="tx40"/>
            <p:cNvSpPr/>
            <p:nvPr/>
          </p:nvSpPr>
          <p:spPr>
            <a:xfrm>
              <a:off x="8421013" y="2792044"/>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55</a:t>
              </a:r>
            </a:p>
          </p:txBody>
        </p:sp>
        <p:sp>
          <p:nvSpPr>
            <p:cNvPr id="41" name="tx41"/>
            <p:cNvSpPr/>
            <p:nvPr/>
          </p:nvSpPr>
          <p:spPr>
            <a:xfrm>
              <a:off x="663630" y="499658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2" name="tx42"/>
            <p:cNvSpPr/>
            <p:nvPr/>
          </p:nvSpPr>
          <p:spPr>
            <a:xfrm>
              <a:off x="585906" y="419554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3" name="tx43"/>
            <p:cNvSpPr/>
            <p:nvPr/>
          </p:nvSpPr>
          <p:spPr>
            <a:xfrm>
              <a:off x="585906" y="339451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4" name="tx44"/>
            <p:cNvSpPr/>
            <p:nvPr/>
          </p:nvSpPr>
          <p:spPr>
            <a:xfrm>
              <a:off x="585906" y="259347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5" name="tx45"/>
            <p:cNvSpPr/>
            <p:nvPr/>
          </p:nvSpPr>
          <p:spPr>
            <a:xfrm>
              <a:off x="585906" y="179243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6" name="tx46"/>
            <p:cNvSpPr/>
            <p:nvPr/>
          </p:nvSpPr>
          <p:spPr>
            <a:xfrm>
              <a:off x="508182" y="991404"/>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7" name="tx47"/>
            <p:cNvSpPr/>
            <p:nvPr/>
          </p:nvSpPr>
          <p:spPr>
            <a:xfrm>
              <a:off x="585906" y="139192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8" name="tx48"/>
            <p:cNvSpPr/>
            <p:nvPr/>
          </p:nvSpPr>
          <p:spPr>
            <a:xfrm rot="-5400000">
              <a:off x="154298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9" name="tx49"/>
            <p:cNvSpPr/>
            <p:nvPr/>
          </p:nvSpPr>
          <p:spPr>
            <a:xfrm rot="-5400000">
              <a:off x="283929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0" name="tx50"/>
            <p:cNvSpPr/>
            <p:nvPr/>
          </p:nvSpPr>
          <p:spPr>
            <a:xfrm rot="-5400000">
              <a:off x="413559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1" name="tx51"/>
            <p:cNvSpPr/>
            <p:nvPr/>
          </p:nvSpPr>
          <p:spPr>
            <a:xfrm rot="-5400000">
              <a:off x="543190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52" name="tx52"/>
            <p:cNvSpPr/>
            <p:nvPr/>
          </p:nvSpPr>
          <p:spPr>
            <a:xfrm rot="-5400000">
              <a:off x="6728207"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3" name="tx53"/>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4" name="tx54"/>
            <p:cNvSpPr/>
            <p:nvPr/>
          </p:nvSpPr>
          <p:spPr>
            <a:xfrm rot="-5400000">
              <a:off x="6468946"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5" name="tx55"/>
            <p:cNvSpPr/>
            <p:nvPr/>
          </p:nvSpPr>
          <p:spPr>
            <a:xfrm rot="-5400000">
              <a:off x="8024512" y="54149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6" name="tx56"/>
            <p:cNvSpPr/>
            <p:nvPr/>
          </p:nvSpPr>
          <p:spPr>
            <a:xfrm rot="-5400000">
              <a:off x="-37121" y="2993992"/>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7" name="pl57"/>
            <p:cNvSpPr/>
            <p:nvPr/>
          </p:nvSpPr>
          <p:spPr>
            <a:xfrm>
              <a:off x="3533479"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49186"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4995983"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42689"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0057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62" name="tx62"/>
            <p:cNvSpPr/>
            <p:nvPr/>
          </p:nvSpPr>
          <p:spPr>
            <a:xfrm>
              <a:off x="451628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3" name="tx63"/>
            <p:cNvSpPr/>
            <p:nvPr/>
          </p:nvSpPr>
          <p:spPr>
            <a:xfrm>
              <a:off x="5263083"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4" name="tx64"/>
            <p:cNvSpPr/>
            <p:nvPr/>
          </p:nvSpPr>
          <p:spPr>
            <a:xfrm>
              <a:off x="6009788"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5" name="tx65"/>
            <p:cNvSpPr/>
            <p:nvPr/>
          </p:nvSpPr>
          <p:spPr>
            <a:xfrm>
              <a:off x="2010328"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2408"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7" name="tx67"/>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 name="tx68"/>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9" name="tx69"/>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
In 2025, European Union had achieved at least 90% coverage of 1 out of the 4 vaccines.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73" y="10247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955973" y="170961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 name="rc6"/>
            <p:cNvSpPr/>
            <p:nvPr/>
          </p:nvSpPr>
          <p:spPr>
            <a:xfrm>
              <a:off x="955973"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955973" y="2736893"/>
              <a:ext cx="311051" cy="34242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 name="rc8"/>
            <p:cNvSpPr/>
            <p:nvPr/>
          </p:nvSpPr>
          <p:spPr>
            <a:xfrm>
              <a:off x="955973"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9" name="rc9"/>
            <p:cNvSpPr/>
            <p:nvPr/>
          </p:nvSpPr>
          <p:spPr>
            <a:xfrm>
              <a:off x="955973" y="2394468"/>
              <a:ext cx="311051" cy="34242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 name="rc10"/>
            <p:cNvSpPr/>
            <p:nvPr/>
          </p:nvSpPr>
          <p:spPr>
            <a:xfrm>
              <a:off x="955973" y="444901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 name="rc11"/>
            <p:cNvSpPr/>
            <p:nvPr/>
          </p:nvSpPr>
          <p:spPr>
            <a:xfrm>
              <a:off x="955973" y="5133868"/>
              <a:ext cx="311051" cy="342425"/>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2" name="rc12"/>
            <p:cNvSpPr/>
            <p:nvPr/>
          </p:nvSpPr>
          <p:spPr>
            <a:xfrm>
              <a:off x="955973" y="479144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 name="rc13"/>
            <p:cNvSpPr/>
            <p:nvPr/>
          </p:nvSpPr>
          <p:spPr>
            <a:xfrm>
              <a:off x="1267024" y="10247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 name="rc14"/>
            <p:cNvSpPr/>
            <p:nvPr/>
          </p:nvSpPr>
          <p:spPr>
            <a:xfrm>
              <a:off x="1267024"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1267024" y="20520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1267024" y="2736893"/>
              <a:ext cx="311051" cy="34242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 name="rc17"/>
            <p:cNvSpPr/>
            <p:nvPr/>
          </p:nvSpPr>
          <p:spPr>
            <a:xfrm>
              <a:off x="1267024"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8" name="rc18"/>
            <p:cNvSpPr/>
            <p:nvPr/>
          </p:nvSpPr>
          <p:spPr>
            <a:xfrm>
              <a:off x="1267024" y="2394468"/>
              <a:ext cx="311051" cy="34242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 name="rc19"/>
            <p:cNvSpPr/>
            <p:nvPr/>
          </p:nvSpPr>
          <p:spPr>
            <a:xfrm>
              <a:off x="1267024" y="444901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 name="rc20"/>
            <p:cNvSpPr/>
            <p:nvPr/>
          </p:nvSpPr>
          <p:spPr>
            <a:xfrm>
              <a:off x="1267024" y="5133868"/>
              <a:ext cx="311051" cy="342425"/>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1" name="rc21"/>
            <p:cNvSpPr/>
            <p:nvPr/>
          </p:nvSpPr>
          <p:spPr>
            <a:xfrm>
              <a:off x="1267024" y="4791443"/>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 name="rc22"/>
            <p:cNvSpPr/>
            <p:nvPr/>
          </p:nvSpPr>
          <p:spPr>
            <a:xfrm>
              <a:off x="1578076" y="10247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 name="rc23"/>
            <p:cNvSpPr/>
            <p:nvPr/>
          </p:nvSpPr>
          <p:spPr>
            <a:xfrm>
              <a:off x="1578076"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1578076" y="2052043"/>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 name="rc25"/>
            <p:cNvSpPr/>
            <p:nvPr/>
          </p:nvSpPr>
          <p:spPr>
            <a:xfrm>
              <a:off x="1578076" y="2736893"/>
              <a:ext cx="311051" cy="34242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6" name="rc26"/>
            <p:cNvSpPr/>
            <p:nvPr/>
          </p:nvSpPr>
          <p:spPr>
            <a:xfrm>
              <a:off x="1578076"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7" name="rc27"/>
            <p:cNvSpPr/>
            <p:nvPr/>
          </p:nvSpPr>
          <p:spPr>
            <a:xfrm>
              <a:off x="1578076" y="2394468"/>
              <a:ext cx="311051" cy="34242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 name="rc28"/>
            <p:cNvSpPr/>
            <p:nvPr/>
          </p:nvSpPr>
          <p:spPr>
            <a:xfrm>
              <a:off x="1578076" y="444901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9" name="rc29"/>
            <p:cNvSpPr/>
            <p:nvPr/>
          </p:nvSpPr>
          <p:spPr>
            <a:xfrm>
              <a:off x="1578076" y="5133868"/>
              <a:ext cx="311051" cy="34242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 name="rc30"/>
            <p:cNvSpPr/>
            <p:nvPr/>
          </p:nvSpPr>
          <p:spPr>
            <a:xfrm>
              <a:off x="1578076" y="479144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 name="rc31"/>
            <p:cNvSpPr/>
            <p:nvPr/>
          </p:nvSpPr>
          <p:spPr>
            <a:xfrm>
              <a:off x="1889127"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2" name="rc32"/>
            <p:cNvSpPr/>
            <p:nvPr/>
          </p:nvSpPr>
          <p:spPr>
            <a:xfrm>
              <a:off x="1889127"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27" y="2052043"/>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1889127" y="2736893"/>
              <a:ext cx="311051" cy="34242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5" name="rc35"/>
            <p:cNvSpPr/>
            <p:nvPr/>
          </p:nvSpPr>
          <p:spPr>
            <a:xfrm>
              <a:off x="1889127" y="136719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6" name="rc36"/>
            <p:cNvSpPr/>
            <p:nvPr/>
          </p:nvSpPr>
          <p:spPr>
            <a:xfrm>
              <a:off x="1889127" y="2394468"/>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 name="rc37"/>
            <p:cNvSpPr/>
            <p:nvPr/>
          </p:nvSpPr>
          <p:spPr>
            <a:xfrm>
              <a:off x="1889127" y="444901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8" name="rc38"/>
            <p:cNvSpPr/>
            <p:nvPr/>
          </p:nvSpPr>
          <p:spPr>
            <a:xfrm>
              <a:off x="1889127" y="5133868"/>
              <a:ext cx="311051" cy="34242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9" name="rc39"/>
            <p:cNvSpPr/>
            <p:nvPr/>
          </p:nvSpPr>
          <p:spPr>
            <a:xfrm>
              <a:off x="1889127" y="47914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2200178"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 name="rc41"/>
            <p:cNvSpPr/>
            <p:nvPr/>
          </p:nvSpPr>
          <p:spPr>
            <a:xfrm>
              <a:off x="2200178"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2200178" y="2052043"/>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3" name="rc43"/>
            <p:cNvSpPr/>
            <p:nvPr/>
          </p:nvSpPr>
          <p:spPr>
            <a:xfrm>
              <a:off x="2200178" y="2736893"/>
              <a:ext cx="311051" cy="342425"/>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 name="rc44"/>
            <p:cNvSpPr/>
            <p:nvPr/>
          </p:nvSpPr>
          <p:spPr>
            <a:xfrm>
              <a:off x="2200178" y="136719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5" name="rc45"/>
            <p:cNvSpPr/>
            <p:nvPr/>
          </p:nvSpPr>
          <p:spPr>
            <a:xfrm>
              <a:off x="2200178" y="2394468"/>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 name="rc46"/>
            <p:cNvSpPr/>
            <p:nvPr/>
          </p:nvSpPr>
          <p:spPr>
            <a:xfrm>
              <a:off x="2200178"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 name="rc47"/>
            <p:cNvSpPr/>
            <p:nvPr/>
          </p:nvSpPr>
          <p:spPr>
            <a:xfrm>
              <a:off x="2200178" y="5133868"/>
              <a:ext cx="311051" cy="342425"/>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8" name="rc48"/>
            <p:cNvSpPr/>
            <p:nvPr/>
          </p:nvSpPr>
          <p:spPr>
            <a:xfrm>
              <a:off x="2200178" y="47914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2511229" y="10247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2511229"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2511229" y="2052043"/>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2511229" y="2736893"/>
              <a:ext cx="311051" cy="34242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 name="rc53"/>
            <p:cNvSpPr/>
            <p:nvPr/>
          </p:nvSpPr>
          <p:spPr>
            <a:xfrm>
              <a:off x="2511229"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54" name="rc54"/>
            <p:cNvSpPr/>
            <p:nvPr/>
          </p:nvSpPr>
          <p:spPr>
            <a:xfrm>
              <a:off x="2511229" y="2394468"/>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5" name="rc55"/>
            <p:cNvSpPr/>
            <p:nvPr/>
          </p:nvSpPr>
          <p:spPr>
            <a:xfrm>
              <a:off x="2511229"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2511229" y="5133868"/>
              <a:ext cx="311051" cy="342425"/>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7" name="rc57"/>
            <p:cNvSpPr/>
            <p:nvPr/>
          </p:nvSpPr>
          <p:spPr>
            <a:xfrm>
              <a:off x="2511229" y="47914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8" name="rc58"/>
            <p:cNvSpPr/>
            <p:nvPr/>
          </p:nvSpPr>
          <p:spPr>
            <a:xfrm>
              <a:off x="2822280"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 name="rc59"/>
            <p:cNvSpPr/>
            <p:nvPr/>
          </p:nvSpPr>
          <p:spPr>
            <a:xfrm>
              <a:off x="2822280"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822280" y="2052043"/>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822280" y="2736893"/>
              <a:ext cx="311051" cy="34242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80"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63" name="rc63"/>
            <p:cNvSpPr/>
            <p:nvPr/>
          </p:nvSpPr>
          <p:spPr>
            <a:xfrm>
              <a:off x="2822280" y="239446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4" name="rc64"/>
            <p:cNvSpPr/>
            <p:nvPr/>
          </p:nvSpPr>
          <p:spPr>
            <a:xfrm>
              <a:off x="2822280"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5" name="rc65"/>
            <p:cNvSpPr/>
            <p:nvPr/>
          </p:nvSpPr>
          <p:spPr>
            <a:xfrm>
              <a:off x="2822280" y="5133868"/>
              <a:ext cx="311051" cy="34242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6" name="rc66"/>
            <p:cNvSpPr/>
            <p:nvPr/>
          </p:nvSpPr>
          <p:spPr>
            <a:xfrm>
              <a:off x="2822280"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2822280"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8" name="rc68"/>
            <p:cNvSpPr/>
            <p:nvPr/>
          </p:nvSpPr>
          <p:spPr>
            <a:xfrm>
              <a:off x="3133332" y="102476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9" name="rc69"/>
            <p:cNvSpPr/>
            <p:nvPr/>
          </p:nvSpPr>
          <p:spPr>
            <a:xfrm>
              <a:off x="3133332"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3133332" y="2052043"/>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3133332" y="2736893"/>
              <a:ext cx="311051" cy="34242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2" name="rc72"/>
            <p:cNvSpPr/>
            <p:nvPr/>
          </p:nvSpPr>
          <p:spPr>
            <a:xfrm>
              <a:off x="3133332"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73" name="rc73"/>
            <p:cNvSpPr/>
            <p:nvPr/>
          </p:nvSpPr>
          <p:spPr>
            <a:xfrm>
              <a:off x="3133332" y="23944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3133332"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3133332" y="5133868"/>
              <a:ext cx="311051" cy="34242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6" name="rc76"/>
            <p:cNvSpPr/>
            <p:nvPr/>
          </p:nvSpPr>
          <p:spPr>
            <a:xfrm>
              <a:off x="3133332"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3133332" y="3421743"/>
              <a:ext cx="311051" cy="342425"/>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8" name="rc78"/>
            <p:cNvSpPr/>
            <p:nvPr/>
          </p:nvSpPr>
          <p:spPr>
            <a:xfrm>
              <a:off x="3444383" y="10247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3444383"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0" name="rc80"/>
            <p:cNvSpPr/>
            <p:nvPr/>
          </p:nvSpPr>
          <p:spPr>
            <a:xfrm>
              <a:off x="3444383" y="2052043"/>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3444383" y="2736893"/>
              <a:ext cx="311051" cy="34242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2" name="rc82"/>
            <p:cNvSpPr/>
            <p:nvPr/>
          </p:nvSpPr>
          <p:spPr>
            <a:xfrm>
              <a:off x="3444383"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83" name="rc83"/>
            <p:cNvSpPr/>
            <p:nvPr/>
          </p:nvSpPr>
          <p:spPr>
            <a:xfrm>
              <a:off x="3444383" y="23944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4" name="rc84"/>
            <p:cNvSpPr/>
            <p:nvPr/>
          </p:nvSpPr>
          <p:spPr>
            <a:xfrm>
              <a:off x="3444383"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3444383" y="5133868"/>
              <a:ext cx="311051" cy="34242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6" name="rc86"/>
            <p:cNvSpPr/>
            <p:nvPr/>
          </p:nvSpPr>
          <p:spPr>
            <a:xfrm>
              <a:off x="3444383" y="3079318"/>
              <a:ext cx="311051" cy="342425"/>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87" name="rc87"/>
            <p:cNvSpPr/>
            <p:nvPr/>
          </p:nvSpPr>
          <p:spPr>
            <a:xfrm>
              <a:off x="3444383"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8" name="rc88"/>
            <p:cNvSpPr/>
            <p:nvPr/>
          </p:nvSpPr>
          <p:spPr>
            <a:xfrm>
              <a:off x="3444383"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9" name="rc89"/>
            <p:cNvSpPr/>
            <p:nvPr/>
          </p:nvSpPr>
          <p:spPr>
            <a:xfrm>
              <a:off x="3755434"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0" name="rc90"/>
            <p:cNvSpPr/>
            <p:nvPr/>
          </p:nvSpPr>
          <p:spPr>
            <a:xfrm>
              <a:off x="3755434"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34" y="2052043"/>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2" name="rc92"/>
            <p:cNvSpPr/>
            <p:nvPr/>
          </p:nvSpPr>
          <p:spPr>
            <a:xfrm>
              <a:off x="3755434" y="2736893"/>
              <a:ext cx="311051" cy="34242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3" name="rc93"/>
            <p:cNvSpPr/>
            <p:nvPr/>
          </p:nvSpPr>
          <p:spPr>
            <a:xfrm>
              <a:off x="3755434"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94" name="rc94"/>
            <p:cNvSpPr/>
            <p:nvPr/>
          </p:nvSpPr>
          <p:spPr>
            <a:xfrm>
              <a:off x="3755434" y="23944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5" name="rc95"/>
            <p:cNvSpPr/>
            <p:nvPr/>
          </p:nvSpPr>
          <p:spPr>
            <a:xfrm>
              <a:off x="3755434"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6" name="rc96"/>
            <p:cNvSpPr/>
            <p:nvPr/>
          </p:nvSpPr>
          <p:spPr>
            <a:xfrm>
              <a:off x="3755434" y="5133868"/>
              <a:ext cx="311051" cy="342425"/>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7" name="rc97"/>
            <p:cNvSpPr/>
            <p:nvPr/>
          </p:nvSpPr>
          <p:spPr>
            <a:xfrm>
              <a:off x="3755434" y="3079318"/>
              <a:ext cx="311051" cy="342425"/>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98" name="rc98"/>
            <p:cNvSpPr/>
            <p:nvPr/>
          </p:nvSpPr>
          <p:spPr>
            <a:xfrm>
              <a:off x="3755434"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9" name="rc99"/>
            <p:cNvSpPr/>
            <p:nvPr/>
          </p:nvSpPr>
          <p:spPr>
            <a:xfrm>
              <a:off x="3755434" y="3421743"/>
              <a:ext cx="311051" cy="342425"/>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85"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1" name="rc101"/>
            <p:cNvSpPr/>
            <p:nvPr/>
          </p:nvSpPr>
          <p:spPr>
            <a:xfrm>
              <a:off x="4066485"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85" y="2052043"/>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4066485" y="2736893"/>
              <a:ext cx="311051" cy="34242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4" name="rc104"/>
            <p:cNvSpPr/>
            <p:nvPr/>
          </p:nvSpPr>
          <p:spPr>
            <a:xfrm>
              <a:off x="4066485"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05" name="rc105"/>
            <p:cNvSpPr/>
            <p:nvPr/>
          </p:nvSpPr>
          <p:spPr>
            <a:xfrm>
              <a:off x="4066485" y="2394468"/>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6" name="rc106"/>
            <p:cNvSpPr/>
            <p:nvPr/>
          </p:nvSpPr>
          <p:spPr>
            <a:xfrm>
              <a:off x="4066485"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4066485" y="5133868"/>
              <a:ext cx="311051" cy="34242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8" name="rc108"/>
            <p:cNvSpPr/>
            <p:nvPr/>
          </p:nvSpPr>
          <p:spPr>
            <a:xfrm>
              <a:off x="4066485" y="3079318"/>
              <a:ext cx="311051" cy="34242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9" name="rc109"/>
            <p:cNvSpPr/>
            <p:nvPr/>
          </p:nvSpPr>
          <p:spPr>
            <a:xfrm>
              <a:off x="4066485"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485" y="342174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11" name="rc111"/>
            <p:cNvSpPr/>
            <p:nvPr/>
          </p:nvSpPr>
          <p:spPr>
            <a:xfrm>
              <a:off x="4377537"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37"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37" y="2052043"/>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4377537" y="2736893"/>
              <a:ext cx="311051" cy="342425"/>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37"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16" name="rc116"/>
            <p:cNvSpPr/>
            <p:nvPr/>
          </p:nvSpPr>
          <p:spPr>
            <a:xfrm>
              <a:off x="4377537" y="23944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4377537"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37" y="5133868"/>
              <a:ext cx="311051" cy="342425"/>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37" y="3079318"/>
              <a:ext cx="311051" cy="34242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0" name="rc120"/>
            <p:cNvSpPr/>
            <p:nvPr/>
          </p:nvSpPr>
          <p:spPr>
            <a:xfrm>
              <a:off x="4377537"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4377537" y="3421743"/>
              <a:ext cx="311051" cy="342425"/>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22" name="rc122"/>
            <p:cNvSpPr/>
            <p:nvPr/>
          </p:nvSpPr>
          <p:spPr>
            <a:xfrm>
              <a:off x="4688588"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3" name="rc123"/>
            <p:cNvSpPr/>
            <p:nvPr/>
          </p:nvSpPr>
          <p:spPr>
            <a:xfrm>
              <a:off x="4688588"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4688588" y="2052043"/>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5" name="rc125"/>
            <p:cNvSpPr/>
            <p:nvPr/>
          </p:nvSpPr>
          <p:spPr>
            <a:xfrm>
              <a:off x="4688588" y="2736893"/>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6" name="rc126"/>
            <p:cNvSpPr/>
            <p:nvPr/>
          </p:nvSpPr>
          <p:spPr>
            <a:xfrm>
              <a:off x="4688588"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27" name="rc127"/>
            <p:cNvSpPr/>
            <p:nvPr/>
          </p:nvSpPr>
          <p:spPr>
            <a:xfrm>
              <a:off x="4688588" y="23944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4688588"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9" name="rc129"/>
            <p:cNvSpPr/>
            <p:nvPr/>
          </p:nvSpPr>
          <p:spPr>
            <a:xfrm>
              <a:off x="4688588" y="5133868"/>
              <a:ext cx="311051" cy="34242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0" name="rc130"/>
            <p:cNvSpPr/>
            <p:nvPr/>
          </p:nvSpPr>
          <p:spPr>
            <a:xfrm>
              <a:off x="4688588" y="3079318"/>
              <a:ext cx="311051" cy="342425"/>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88"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4688588" y="342174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3" name="rc133"/>
            <p:cNvSpPr/>
            <p:nvPr/>
          </p:nvSpPr>
          <p:spPr>
            <a:xfrm>
              <a:off x="4999639" y="10247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39"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4999639"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39" y="2736893"/>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39" y="136719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39" y="23944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39"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39" y="513386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39" y="3079318"/>
              <a:ext cx="311051" cy="34242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39"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39" y="3421743"/>
              <a:ext cx="311051" cy="342425"/>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4" name="rc144"/>
            <p:cNvSpPr/>
            <p:nvPr/>
          </p:nvSpPr>
          <p:spPr>
            <a:xfrm>
              <a:off x="5310690"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5" name="rc145"/>
            <p:cNvSpPr/>
            <p:nvPr/>
          </p:nvSpPr>
          <p:spPr>
            <a:xfrm>
              <a:off x="5310690"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5310690" y="20520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5310690" y="273689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8" name="rc148"/>
            <p:cNvSpPr/>
            <p:nvPr/>
          </p:nvSpPr>
          <p:spPr>
            <a:xfrm>
              <a:off x="5310690" y="136719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49" name="rc149"/>
            <p:cNvSpPr/>
            <p:nvPr/>
          </p:nvSpPr>
          <p:spPr>
            <a:xfrm>
              <a:off x="5310690" y="23944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0" name="rc150"/>
            <p:cNvSpPr/>
            <p:nvPr/>
          </p:nvSpPr>
          <p:spPr>
            <a:xfrm>
              <a:off x="5310690"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5310690"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2" name="rc152"/>
            <p:cNvSpPr/>
            <p:nvPr/>
          </p:nvSpPr>
          <p:spPr>
            <a:xfrm>
              <a:off x="5310690" y="3079318"/>
              <a:ext cx="311051" cy="34242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3" name="rc153"/>
            <p:cNvSpPr/>
            <p:nvPr/>
          </p:nvSpPr>
          <p:spPr>
            <a:xfrm>
              <a:off x="5310690"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5310690" y="3421743"/>
              <a:ext cx="311051" cy="34242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55" name="rc155"/>
            <p:cNvSpPr/>
            <p:nvPr/>
          </p:nvSpPr>
          <p:spPr>
            <a:xfrm>
              <a:off x="5621742" y="10247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5621742"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7" name="rc157"/>
            <p:cNvSpPr/>
            <p:nvPr/>
          </p:nvSpPr>
          <p:spPr>
            <a:xfrm>
              <a:off x="5621742" y="20520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42" y="273689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42" y="136719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42" y="23944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5621742" y="376416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2" name="rc162"/>
            <p:cNvSpPr/>
            <p:nvPr/>
          </p:nvSpPr>
          <p:spPr>
            <a:xfrm>
              <a:off x="5621742"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5621742"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4" name="rc164"/>
            <p:cNvSpPr/>
            <p:nvPr/>
          </p:nvSpPr>
          <p:spPr>
            <a:xfrm>
              <a:off x="5621742" y="3079318"/>
              <a:ext cx="311051" cy="342425"/>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5" name="rc165"/>
            <p:cNvSpPr/>
            <p:nvPr/>
          </p:nvSpPr>
          <p:spPr>
            <a:xfrm>
              <a:off x="5621742" y="47914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5621742" y="342174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67" name="rc167"/>
            <p:cNvSpPr/>
            <p:nvPr/>
          </p:nvSpPr>
          <p:spPr>
            <a:xfrm>
              <a:off x="5932793" y="1024768"/>
              <a:ext cx="311051" cy="342425"/>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68" name="rc168"/>
            <p:cNvSpPr/>
            <p:nvPr/>
          </p:nvSpPr>
          <p:spPr>
            <a:xfrm>
              <a:off x="5932793"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5932793" y="20520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5932793"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1" name="rc171"/>
            <p:cNvSpPr/>
            <p:nvPr/>
          </p:nvSpPr>
          <p:spPr>
            <a:xfrm>
              <a:off x="5932793" y="136719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72" name="rc172"/>
            <p:cNvSpPr/>
            <p:nvPr/>
          </p:nvSpPr>
          <p:spPr>
            <a:xfrm>
              <a:off x="5932793" y="23944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5932793" y="376416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93"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5932793"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6" name="rc176"/>
            <p:cNvSpPr/>
            <p:nvPr/>
          </p:nvSpPr>
          <p:spPr>
            <a:xfrm>
              <a:off x="5932793" y="3079318"/>
              <a:ext cx="311051" cy="34242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93"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93" y="3421743"/>
              <a:ext cx="311051" cy="34242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44" y="10247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0" name="rc180"/>
            <p:cNvSpPr/>
            <p:nvPr/>
          </p:nvSpPr>
          <p:spPr>
            <a:xfrm>
              <a:off x="6243844" y="170961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6243844"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44"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44" y="1367193"/>
              <a:ext cx="311051" cy="342425"/>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84" name="rc184"/>
            <p:cNvSpPr/>
            <p:nvPr/>
          </p:nvSpPr>
          <p:spPr>
            <a:xfrm>
              <a:off x="6243844" y="23944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5" name="rc185"/>
            <p:cNvSpPr/>
            <p:nvPr/>
          </p:nvSpPr>
          <p:spPr>
            <a:xfrm>
              <a:off x="6243844" y="3764168"/>
              <a:ext cx="311051" cy="342425"/>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44"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6243844"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44" y="3079318"/>
              <a:ext cx="311051" cy="34242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44"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44" y="3421743"/>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95"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2" name="rc192"/>
            <p:cNvSpPr/>
            <p:nvPr/>
          </p:nvSpPr>
          <p:spPr>
            <a:xfrm>
              <a:off x="6554895" y="170961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6554895"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4" name="rc194"/>
            <p:cNvSpPr/>
            <p:nvPr/>
          </p:nvSpPr>
          <p:spPr>
            <a:xfrm>
              <a:off x="6554895"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5" name="rc195"/>
            <p:cNvSpPr/>
            <p:nvPr/>
          </p:nvSpPr>
          <p:spPr>
            <a:xfrm>
              <a:off x="6554895" y="1367193"/>
              <a:ext cx="311051" cy="34242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95" y="23944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6554895" y="376416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6554895"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95" y="51338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0" name="rc200"/>
            <p:cNvSpPr/>
            <p:nvPr/>
          </p:nvSpPr>
          <p:spPr>
            <a:xfrm>
              <a:off x="6554895" y="3079318"/>
              <a:ext cx="311051" cy="34242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1" name="rc201"/>
            <p:cNvSpPr/>
            <p:nvPr/>
          </p:nvSpPr>
          <p:spPr>
            <a:xfrm>
              <a:off x="6554895"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95" y="3421743"/>
              <a:ext cx="311051" cy="342425"/>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47"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47" y="170961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47"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47"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7" name="rc207"/>
            <p:cNvSpPr/>
            <p:nvPr/>
          </p:nvSpPr>
          <p:spPr>
            <a:xfrm>
              <a:off x="6865947" y="136719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08" name="rc208"/>
            <p:cNvSpPr/>
            <p:nvPr/>
          </p:nvSpPr>
          <p:spPr>
            <a:xfrm>
              <a:off x="6865947" y="23944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9" name="rc209"/>
            <p:cNvSpPr/>
            <p:nvPr/>
          </p:nvSpPr>
          <p:spPr>
            <a:xfrm>
              <a:off x="6865947" y="376416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47" y="444901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47" y="51338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6865947" y="307931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47" y="4791443"/>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47" y="3421743"/>
              <a:ext cx="311051" cy="342425"/>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8"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8" y="170961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8"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8" name="rc218"/>
            <p:cNvSpPr/>
            <p:nvPr/>
          </p:nvSpPr>
          <p:spPr>
            <a:xfrm>
              <a:off x="7176998"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9" name="rc219"/>
            <p:cNvSpPr/>
            <p:nvPr/>
          </p:nvSpPr>
          <p:spPr>
            <a:xfrm>
              <a:off x="7176998" y="136719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20" name="rc220"/>
            <p:cNvSpPr/>
            <p:nvPr/>
          </p:nvSpPr>
          <p:spPr>
            <a:xfrm>
              <a:off x="7176998" y="23944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1" name="rc221"/>
            <p:cNvSpPr/>
            <p:nvPr/>
          </p:nvSpPr>
          <p:spPr>
            <a:xfrm>
              <a:off x="7176998" y="376416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8"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3" name="rc223"/>
            <p:cNvSpPr/>
            <p:nvPr/>
          </p:nvSpPr>
          <p:spPr>
            <a:xfrm>
              <a:off x="7176998" y="51338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4" name="rc224"/>
            <p:cNvSpPr/>
            <p:nvPr/>
          </p:nvSpPr>
          <p:spPr>
            <a:xfrm>
              <a:off x="7176998" y="307931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5" name="rc225"/>
            <p:cNvSpPr/>
            <p:nvPr/>
          </p:nvSpPr>
          <p:spPr>
            <a:xfrm>
              <a:off x="7176998"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8" y="3421743"/>
              <a:ext cx="311051" cy="342425"/>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9" y="1024768"/>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8" name="rc228"/>
            <p:cNvSpPr/>
            <p:nvPr/>
          </p:nvSpPr>
          <p:spPr>
            <a:xfrm>
              <a:off x="7488049" y="170961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9" name="rc229"/>
            <p:cNvSpPr/>
            <p:nvPr/>
          </p:nvSpPr>
          <p:spPr>
            <a:xfrm>
              <a:off x="7488049" y="20520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0" name="rc230"/>
            <p:cNvSpPr/>
            <p:nvPr/>
          </p:nvSpPr>
          <p:spPr>
            <a:xfrm>
              <a:off x="7488049"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1" name="rc231"/>
            <p:cNvSpPr/>
            <p:nvPr/>
          </p:nvSpPr>
          <p:spPr>
            <a:xfrm>
              <a:off x="7488049" y="1367193"/>
              <a:ext cx="311051" cy="34242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32" name="rc232"/>
            <p:cNvSpPr/>
            <p:nvPr/>
          </p:nvSpPr>
          <p:spPr>
            <a:xfrm>
              <a:off x="7488049" y="2394468"/>
              <a:ext cx="311051" cy="34242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9" y="376416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7488049" y="410659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5" name="rc235"/>
            <p:cNvSpPr/>
            <p:nvPr/>
          </p:nvSpPr>
          <p:spPr>
            <a:xfrm>
              <a:off x="7488049"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6" name="rc236"/>
            <p:cNvSpPr/>
            <p:nvPr/>
          </p:nvSpPr>
          <p:spPr>
            <a:xfrm>
              <a:off x="7488049" y="51338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7" name="rc237"/>
            <p:cNvSpPr/>
            <p:nvPr/>
          </p:nvSpPr>
          <p:spPr>
            <a:xfrm>
              <a:off x="7488049" y="3079318"/>
              <a:ext cx="311051" cy="342425"/>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8" name="rc238"/>
            <p:cNvSpPr/>
            <p:nvPr/>
          </p:nvSpPr>
          <p:spPr>
            <a:xfrm>
              <a:off x="7488049"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9" name="rc239"/>
            <p:cNvSpPr/>
            <p:nvPr/>
          </p:nvSpPr>
          <p:spPr>
            <a:xfrm>
              <a:off x="7488049" y="3421743"/>
              <a:ext cx="311051" cy="342425"/>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0" name="rc240"/>
            <p:cNvSpPr/>
            <p:nvPr/>
          </p:nvSpPr>
          <p:spPr>
            <a:xfrm>
              <a:off x="7799100"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1" name="rc241"/>
            <p:cNvSpPr/>
            <p:nvPr/>
          </p:nvSpPr>
          <p:spPr>
            <a:xfrm>
              <a:off x="7799100" y="170961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100" y="20520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3" name="rc243"/>
            <p:cNvSpPr/>
            <p:nvPr/>
          </p:nvSpPr>
          <p:spPr>
            <a:xfrm>
              <a:off x="7799100" y="2736893"/>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100" y="1367193"/>
              <a:ext cx="311051" cy="34242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45" name="rc245"/>
            <p:cNvSpPr/>
            <p:nvPr/>
          </p:nvSpPr>
          <p:spPr>
            <a:xfrm>
              <a:off x="7799100" y="23944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6" name="rc246"/>
            <p:cNvSpPr/>
            <p:nvPr/>
          </p:nvSpPr>
          <p:spPr>
            <a:xfrm>
              <a:off x="7799100" y="376416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7" name="rc247"/>
            <p:cNvSpPr/>
            <p:nvPr/>
          </p:nvSpPr>
          <p:spPr>
            <a:xfrm>
              <a:off x="7799100" y="410659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8" name="rc248"/>
            <p:cNvSpPr/>
            <p:nvPr/>
          </p:nvSpPr>
          <p:spPr>
            <a:xfrm>
              <a:off x="7799100" y="444901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9" name="rc249"/>
            <p:cNvSpPr/>
            <p:nvPr/>
          </p:nvSpPr>
          <p:spPr>
            <a:xfrm>
              <a:off x="7799100" y="5133868"/>
              <a:ext cx="311051" cy="342425"/>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0" name="rc250"/>
            <p:cNvSpPr/>
            <p:nvPr/>
          </p:nvSpPr>
          <p:spPr>
            <a:xfrm>
              <a:off x="7799100" y="30793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100" y="4791443"/>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2" name="rc252"/>
            <p:cNvSpPr/>
            <p:nvPr/>
          </p:nvSpPr>
          <p:spPr>
            <a:xfrm>
              <a:off x="7799100" y="3421743"/>
              <a:ext cx="311051" cy="342425"/>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53" name="rc253"/>
            <p:cNvSpPr/>
            <p:nvPr/>
          </p:nvSpPr>
          <p:spPr>
            <a:xfrm>
              <a:off x="8110152" y="1024768"/>
              <a:ext cx="311051" cy="342425"/>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4" name="rc254"/>
            <p:cNvSpPr/>
            <p:nvPr/>
          </p:nvSpPr>
          <p:spPr>
            <a:xfrm>
              <a:off x="8110152"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5" name="rc255"/>
            <p:cNvSpPr/>
            <p:nvPr/>
          </p:nvSpPr>
          <p:spPr>
            <a:xfrm>
              <a:off x="8110152" y="20520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6" name="rc256"/>
            <p:cNvSpPr/>
            <p:nvPr/>
          </p:nvSpPr>
          <p:spPr>
            <a:xfrm>
              <a:off x="8110152" y="273689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7" name="rc257"/>
            <p:cNvSpPr/>
            <p:nvPr/>
          </p:nvSpPr>
          <p:spPr>
            <a:xfrm>
              <a:off x="8110152" y="1367193"/>
              <a:ext cx="311051" cy="342425"/>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52" y="23944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9" name="rc259"/>
            <p:cNvSpPr/>
            <p:nvPr/>
          </p:nvSpPr>
          <p:spPr>
            <a:xfrm>
              <a:off x="8110152" y="3764168"/>
              <a:ext cx="311051" cy="342425"/>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0" name="rc260"/>
            <p:cNvSpPr/>
            <p:nvPr/>
          </p:nvSpPr>
          <p:spPr>
            <a:xfrm>
              <a:off x="8110152" y="410659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52"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2" name="rc262"/>
            <p:cNvSpPr/>
            <p:nvPr/>
          </p:nvSpPr>
          <p:spPr>
            <a:xfrm>
              <a:off x="8110152" y="5133868"/>
              <a:ext cx="311051" cy="342425"/>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3" name="rc263"/>
            <p:cNvSpPr/>
            <p:nvPr/>
          </p:nvSpPr>
          <p:spPr>
            <a:xfrm>
              <a:off x="8110152" y="3079318"/>
              <a:ext cx="311051" cy="342425"/>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4" name="rc264"/>
            <p:cNvSpPr/>
            <p:nvPr/>
          </p:nvSpPr>
          <p:spPr>
            <a:xfrm>
              <a:off x="8110152" y="47914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5" name="rc265"/>
            <p:cNvSpPr/>
            <p:nvPr/>
          </p:nvSpPr>
          <p:spPr>
            <a:xfrm>
              <a:off x="8110152" y="3421743"/>
              <a:ext cx="311051" cy="34242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66" name="rc266"/>
            <p:cNvSpPr/>
            <p:nvPr/>
          </p:nvSpPr>
          <p:spPr>
            <a:xfrm>
              <a:off x="8421203" y="102476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7" name="rc267"/>
            <p:cNvSpPr/>
            <p:nvPr/>
          </p:nvSpPr>
          <p:spPr>
            <a:xfrm>
              <a:off x="8421203"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3" y="20520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9" name="rc269"/>
            <p:cNvSpPr/>
            <p:nvPr/>
          </p:nvSpPr>
          <p:spPr>
            <a:xfrm>
              <a:off x="8421203" y="273689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0" name="rc270"/>
            <p:cNvSpPr/>
            <p:nvPr/>
          </p:nvSpPr>
          <p:spPr>
            <a:xfrm>
              <a:off x="8421203" y="1367193"/>
              <a:ext cx="311051" cy="34242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71" name="rc271"/>
            <p:cNvSpPr/>
            <p:nvPr/>
          </p:nvSpPr>
          <p:spPr>
            <a:xfrm>
              <a:off x="8421203" y="23944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2" name="rc272"/>
            <p:cNvSpPr/>
            <p:nvPr/>
          </p:nvSpPr>
          <p:spPr>
            <a:xfrm>
              <a:off x="8421203" y="37641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73" name="rc273"/>
            <p:cNvSpPr/>
            <p:nvPr/>
          </p:nvSpPr>
          <p:spPr>
            <a:xfrm>
              <a:off x="8421203" y="4106593"/>
              <a:ext cx="311051" cy="342425"/>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4" name="rc274"/>
            <p:cNvSpPr/>
            <p:nvPr/>
          </p:nvSpPr>
          <p:spPr>
            <a:xfrm>
              <a:off x="8421203"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5" name="rc275"/>
            <p:cNvSpPr/>
            <p:nvPr/>
          </p:nvSpPr>
          <p:spPr>
            <a:xfrm>
              <a:off x="8421203"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6" name="rc276"/>
            <p:cNvSpPr/>
            <p:nvPr/>
          </p:nvSpPr>
          <p:spPr>
            <a:xfrm>
              <a:off x="8421203" y="3079318"/>
              <a:ext cx="311051" cy="342425"/>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7" name="rc277"/>
            <p:cNvSpPr/>
            <p:nvPr/>
          </p:nvSpPr>
          <p:spPr>
            <a:xfrm>
              <a:off x="8421203" y="47914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8" name="rc278"/>
            <p:cNvSpPr/>
            <p:nvPr/>
          </p:nvSpPr>
          <p:spPr>
            <a:xfrm>
              <a:off x="8421203" y="3421743"/>
              <a:ext cx="311051" cy="34242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9" name="rc279"/>
            <p:cNvSpPr/>
            <p:nvPr/>
          </p:nvSpPr>
          <p:spPr>
            <a:xfrm>
              <a:off x="8732254" y="1024768"/>
              <a:ext cx="311051" cy="34242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0" name="rc280"/>
            <p:cNvSpPr/>
            <p:nvPr/>
          </p:nvSpPr>
          <p:spPr>
            <a:xfrm>
              <a:off x="8732254" y="170961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1" name="rc281"/>
            <p:cNvSpPr/>
            <p:nvPr/>
          </p:nvSpPr>
          <p:spPr>
            <a:xfrm>
              <a:off x="8732254" y="205204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2" name="rc282"/>
            <p:cNvSpPr/>
            <p:nvPr/>
          </p:nvSpPr>
          <p:spPr>
            <a:xfrm>
              <a:off x="8732254" y="2736893"/>
              <a:ext cx="311051" cy="342425"/>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3" name="rc283"/>
            <p:cNvSpPr/>
            <p:nvPr/>
          </p:nvSpPr>
          <p:spPr>
            <a:xfrm>
              <a:off x="8732254" y="1367193"/>
              <a:ext cx="311051" cy="342425"/>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84" name="rc284"/>
            <p:cNvSpPr/>
            <p:nvPr/>
          </p:nvSpPr>
          <p:spPr>
            <a:xfrm>
              <a:off x="8732254" y="2394468"/>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5" name="rc285"/>
            <p:cNvSpPr/>
            <p:nvPr/>
          </p:nvSpPr>
          <p:spPr>
            <a:xfrm>
              <a:off x="8732254" y="3764168"/>
              <a:ext cx="311051" cy="342425"/>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6" name="rc286"/>
            <p:cNvSpPr/>
            <p:nvPr/>
          </p:nvSpPr>
          <p:spPr>
            <a:xfrm>
              <a:off x="8732254" y="4106593"/>
              <a:ext cx="311051" cy="342425"/>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7" name="rc287"/>
            <p:cNvSpPr/>
            <p:nvPr/>
          </p:nvSpPr>
          <p:spPr>
            <a:xfrm>
              <a:off x="8732254" y="4449018"/>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8" name="rc288"/>
            <p:cNvSpPr/>
            <p:nvPr/>
          </p:nvSpPr>
          <p:spPr>
            <a:xfrm>
              <a:off x="8732254" y="5133868"/>
              <a:ext cx="311051" cy="34242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4" y="3079318"/>
              <a:ext cx="311051" cy="342425"/>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0" name="rc290"/>
            <p:cNvSpPr/>
            <p:nvPr/>
          </p:nvSpPr>
          <p:spPr>
            <a:xfrm>
              <a:off x="8732254" y="4791443"/>
              <a:ext cx="311051" cy="342425"/>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1" name="rc291"/>
            <p:cNvSpPr/>
            <p:nvPr/>
          </p:nvSpPr>
          <p:spPr>
            <a:xfrm>
              <a:off x="8732254" y="3421743"/>
              <a:ext cx="311051" cy="34242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2" name="rc292"/>
            <p:cNvSpPr/>
            <p:nvPr/>
          </p:nvSpPr>
          <p:spPr>
            <a:xfrm>
              <a:off x="4066485" y="5476293"/>
              <a:ext cx="311051" cy="342425"/>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93" name="rc293"/>
            <p:cNvSpPr/>
            <p:nvPr/>
          </p:nvSpPr>
          <p:spPr>
            <a:xfrm>
              <a:off x="4377537" y="5476293"/>
              <a:ext cx="311051" cy="342425"/>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94" name="rc294"/>
            <p:cNvSpPr/>
            <p:nvPr/>
          </p:nvSpPr>
          <p:spPr>
            <a:xfrm>
              <a:off x="4688588" y="5476293"/>
              <a:ext cx="311051" cy="342425"/>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95" name="rc295"/>
            <p:cNvSpPr/>
            <p:nvPr/>
          </p:nvSpPr>
          <p:spPr>
            <a:xfrm>
              <a:off x="4999639" y="5476293"/>
              <a:ext cx="311051" cy="342425"/>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96" name="rc296"/>
            <p:cNvSpPr/>
            <p:nvPr/>
          </p:nvSpPr>
          <p:spPr>
            <a:xfrm>
              <a:off x="5310690" y="5476293"/>
              <a:ext cx="311051" cy="342425"/>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97" name="rc297"/>
            <p:cNvSpPr/>
            <p:nvPr/>
          </p:nvSpPr>
          <p:spPr>
            <a:xfrm>
              <a:off x="5621742" y="5476293"/>
              <a:ext cx="311051" cy="342425"/>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98" name="rc298"/>
            <p:cNvSpPr/>
            <p:nvPr/>
          </p:nvSpPr>
          <p:spPr>
            <a:xfrm>
              <a:off x="5932793" y="5476293"/>
              <a:ext cx="311051" cy="342425"/>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99" name="rc299"/>
            <p:cNvSpPr/>
            <p:nvPr/>
          </p:nvSpPr>
          <p:spPr>
            <a:xfrm>
              <a:off x="6243844" y="5476293"/>
              <a:ext cx="311051" cy="34242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00" name="rc300"/>
            <p:cNvSpPr/>
            <p:nvPr/>
          </p:nvSpPr>
          <p:spPr>
            <a:xfrm>
              <a:off x="6554895" y="5476293"/>
              <a:ext cx="311051" cy="34242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01" name="rc301"/>
            <p:cNvSpPr/>
            <p:nvPr/>
          </p:nvSpPr>
          <p:spPr>
            <a:xfrm>
              <a:off x="6865947" y="5476293"/>
              <a:ext cx="311051" cy="34242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02" name="rc302"/>
            <p:cNvSpPr/>
            <p:nvPr/>
          </p:nvSpPr>
          <p:spPr>
            <a:xfrm>
              <a:off x="7176998" y="5476293"/>
              <a:ext cx="311051" cy="342425"/>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3" name="rc303"/>
            <p:cNvSpPr/>
            <p:nvPr/>
          </p:nvSpPr>
          <p:spPr>
            <a:xfrm>
              <a:off x="7488049" y="5476293"/>
              <a:ext cx="311051" cy="342425"/>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04" name="rc304"/>
            <p:cNvSpPr/>
            <p:nvPr/>
          </p:nvSpPr>
          <p:spPr>
            <a:xfrm>
              <a:off x="7799100" y="5476293"/>
              <a:ext cx="311051" cy="34242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5" name="rc305"/>
            <p:cNvSpPr/>
            <p:nvPr/>
          </p:nvSpPr>
          <p:spPr>
            <a:xfrm>
              <a:off x="8110152" y="5476293"/>
              <a:ext cx="311051" cy="34242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03" y="5476293"/>
              <a:ext cx="311051" cy="34242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7" name="rc307"/>
            <p:cNvSpPr/>
            <p:nvPr/>
          </p:nvSpPr>
          <p:spPr>
            <a:xfrm>
              <a:off x="8732254" y="5476293"/>
              <a:ext cx="311051" cy="34242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8" name="tx308"/>
            <p:cNvSpPr/>
            <p:nvPr/>
          </p:nvSpPr>
          <p:spPr>
            <a:xfrm>
              <a:off x="105124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09" name="tx309"/>
            <p:cNvSpPr/>
            <p:nvPr/>
          </p:nvSpPr>
          <p:spPr>
            <a:xfrm>
              <a:off x="105124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10" name="tx310"/>
            <p:cNvSpPr/>
            <p:nvPr/>
          </p:nvSpPr>
          <p:spPr>
            <a:xfrm>
              <a:off x="105124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11" name="tx311"/>
            <p:cNvSpPr/>
            <p:nvPr/>
          </p:nvSpPr>
          <p:spPr>
            <a:xfrm>
              <a:off x="105124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12" name="tx312"/>
            <p:cNvSpPr/>
            <p:nvPr/>
          </p:nvSpPr>
          <p:spPr>
            <a:xfrm>
              <a:off x="105124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313" name="tx313"/>
            <p:cNvSpPr/>
            <p:nvPr/>
          </p:nvSpPr>
          <p:spPr>
            <a:xfrm>
              <a:off x="105124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14" name="tx314"/>
            <p:cNvSpPr/>
            <p:nvPr/>
          </p:nvSpPr>
          <p:spPr>
            <a:xfrm>
              <a:off x="105124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15" name="tx315"/>
            <p:cNvSpPr/>
            <p:nvPr/>
          </p:nvSpPr>
          <p:spPr>
            <a:xfrm>
              <a:off x="136229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16" name="tx316"/>
            <p:cNvSpPr/>
            <p:nvPr/>
          </p:nvSpPr>
          <p:spPr>
            <a:xfrm>
              <a:off x="136229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17" name="tx317"/>
            <p:cNvSpPr/>
            <p:nvPr/>
          </p:nvSpPr>
          <p:spPr>
            <a:xfrm>
              <a:off x="136229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318" name="tx318"/>
            <p:cNvSpPr/>
            <p:nvPr/>
          </p:nvSpPr>
          <p:spPr>
            <a:xfrm>
              <a:off x="136229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19" name="tx319"/>
            <p:cNvSpPr/>
            <p:nvPr/>
          </p:nvSpPr>
          <p:spPr>
            <a:xfrm>
              <a:off x="136229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20" name="tx320"/>
            <p:cNvSpPr/>
            <p:nvPr/>
          </p:nvSpPr>
          <p:spPr>
            <a:xfrm>
              <a:off x="136229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321" name="tx321"/>
            <p:cNvSpPr/>
            <p:nvPr/>
          </p:nvSpPr>
          <p:spPr>
            <a:xfrm>
              <a:off x="136229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22" name="tx322"/>
            <p:cNvSpPr/>
            <p:nvPr/>
          </p:nvSpPr>
          <p:spPr>
            <a:xfrm>
              <a:off x="167334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23" name="tx323"/>
            <p:cNvSpPr/>
            <p:nvPr/>
          </p:nvSpPr>
          <p:spPr>
            <a:xfrm>
              <a:off x="167334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24" name="tx324"/>
            <p:cNvSpPr/>
            <p:nvPr/>
          </p:nvSpPr>
          <p:spPr>
            <a:xfrm>
              <a:off x="167334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25" name="tx325"/>
            <p:cNvSpPr/>
            <p:nvPr/>
          </p:nvSpPr>
          <p:spPr>
            <a:xfrm>
              <a:off x="167334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26" name="tx326"/>
            <p:cNvSpPr/>
            <p:nvPr/>
          </p:nvSpPr>
          <p:spPr>
            <a:xfrm>
              <a:off x="1673342"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327" name="tx327"/>
            <p:cNvSpPr/>
            <p:nvPr/>
          </p:nvSpPr>
          <p:spPr>
            <a:xfrm>
              <a:off x="167334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28" name="tx328"/>
            <p:cNvSpPr/>
            <p:nvPr/>
          </p:nvSpPr>
          <p:spPr>
            <a:xfrm>
              <a:off x="1673342"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29" name="tx329"/>
            <p:cNvSpPr/>
            <p:nvPr/>
          </p:nvSpPr>
          <p:spPr>
            <a:xfrm>
              <a:off x="198439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30" name="tx330"/>
            <p:cNvSpPr/>
            <p:nvPr/>
          </p:nvSpPr>
          <p:spPr>
            <a:xfrm>
              <a:off x="198439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1" name="tx331"/>
            <p:cNvSpPr/>
            <p:nvPr/>
          </p:nvSpPr>
          <p:spPr>
            <a:xfrm>
              <a:off x="198439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32" name="tx332"/>
            <p:cNvSpPr/>
            <p:nvPr/>
          </p:nvSpPr>
          <p:spPr>
            <a:xfrm>
              <a:off x="198439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33" name="tx333"/>
            <p:cNvSpPr/>
            <p:nvPr/>
          </p:nvSpPr>
          <p:spPr>
            <a:xfrm>
              <a:off x="1984393"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334" name="tx334"/>
            <p:cNvSpPr/>
            <p:nvPr/>
          </p:nvSpPr>
          <p:spPr>
            <a:xfrm>
              <a:off x="198439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35" name="tx335"/>
            <p:cNvSpPr/>
            <p:nvPr/>
          </p:nvSpPr>
          <p:spPr>
            <a:xfrm>
              <a:off x="1984393"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36" name="tx336"/>
            <p:cNvSpPr/>
            <p:nvPr/>
          </p:nvSpPr>
          <p:spPr>
            <a:xfrm>
              <a:off x="229544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37" name="tx337"/>
            <p:cNvSpPr/>
            <p:nvPr/>
          </p:nvSpPr>
          <p:spPr>
            <a:xfrm>
              <a:off x="229544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38" name="tx338"/>
            <p:cNvSpPr/>
            <p:nvPr/>
          </p:nvSpPr>
          <p:spPr>
            <a:xfrm>
              <a:off x="229544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39" name="tx339"/>
            <p:cNvSpPr/>
            <p:nvPr/>
          </p:nvSpPr>
          <p:spPr>
            <a:xfrm>
              <a:off x="229544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340" name="tx340"/>
            <p:cNvSpPr/>
            <p:nvPr/>
          </p:nvSpPr>
          <p:spPr>
            <a:xfrm>
              <a:off x="229544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41" name="tx341"/>
            <p:cNvSpPr/>
            <p:nvPr/>
          </p:nvSpPr>
          <p:spPr>
            <a:xfrm>
              <a:off x="229544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2" name="tx342"/>
            <p:cNvSpPr/>
            <p:nvPr/>
          </p:nvSpPr>
          <p:spPr>
            <a:xfrm>
              <a:off x="2295445"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3" name="tx343"/>
            <p:cNvSpPr/>
            <p:nvPr/>
          </p:nvSpPr>
          <p:spPr>
            <a:xfrm>
              <a:off x="260649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44" name="tx344"/>
            <p:cNvSpPr/>
            <p:nvPr/>
          </p:nvSpPr>
          <p:spPr>
            <a:xfrm>
              <a:off x="260649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45" name="tx345"/>
            <p:cNvSpPr/>
            <p:nvPr/>
          </p:nvSpPr>
          <p:spPr>
            <a:xfrm>
              <a:off x="260649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46" name="tx346"/>
            <p:cNvSpPr/>
            <p:nvPr/>
          </p:nvSpPr>
          <p:spPr>
            <a:xfrm>
              <a:off x="260649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7" name="tx347"/>
            <p:cNvSpPr/>
            <p:nvPr/>
          </p:nvSpPr>
          <p:spPr>
            <a:xfrm>
              <a:off x="260649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48" name="tx348"/>
            <p:cNvSpPr/>
            <p:nvPr/>
          </p:nvSpPr>
          <p:spPr>
            <a:xfrm>
              <a:off x="260649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49" name="tx349"/>
            <p:cNvSpPr/>
            <p:nvPr/>
          </p:nvSpPr>
          <p:spPr>
            <a:xfrm>
              <a:off x="260649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50" name="tx350"/>
            <p:cNvSpPr/>
            <p:nvPr/>
          </p:nvSpPr>
          <p:spPr>
            <a:xfrm>
              <a:off x="291754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51" name="tx351"/>
            <p:cNvSpPr/>
            <p:nvPr/>
          </p:nvSpPr>
          <p:spPr>
            <a:xfrm>
              <a:off x="291754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52" name="tx352"/>
            <p:cNvSpPr/>
            <p:nvPr/>
          </p:nvSpPr>
          <p:spPr>
            <a:xfrm>
              <a:off x="291754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3" name="tx353"/>
            <p:cNvSpPr/>
            <p:nvPr/>
          </p:nvSpPr>
          <p:spPr>
            <a:xfrm>
              <a:off x="291754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54" name="tx354"/>
            <p:cNvSpPr/>
            <p:nvPr/>
          </p:nvSpPr>
          <p:spPr>
            <a:xfrm>
              <a:off x="291754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5" name="tx355"/>
            <p:cNvSpPr/>
            <p:nvPr/>
          </p:nvSpPr>
          <p:spPr>
            <a:xfrm>
              <a:off x="291754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6" name="tx356"/>
            <p:cNvSpPr/>
            <p:nvPr/>
          </p:nvSpPr>
          <p:spPr>
            <a:xfrm>
              <a:off x="291754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57" name="tx357"/>
            <p:cNvSpPr/>
            <p:nvPr/>
          </p:nvSpPr>
          <p:spPr>
            <a:xfrm>
              <a:off x="291754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58" name="tx358"/>
            <p:cNvSpPr/>
            <p:nvPr/>
          </p:nvSpPr>
          <p:spPr>
            <a:xfrm>
              <a:off x="322859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59" name="tx359"/>
            <p:cNvSpPr/>
            <p:nvPr/>
          </p:nvSpPr>
          <p:spPr>
            <a:xfrm>
              <a:off x="322859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0" name="tx360"/>
            <p:cNvSpPr/>
            <p:nvPr/>
          </p:nvSpPr>
          <p:spPr>
            <a:xfrm>
              <a:off x="322859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1" name="tx361"/>
            <p:cNvSpPr/>
            <p:nvPr/>
          </p:nvSpPr>
          <p:spPr>
            <a:xfrm>
              <a:off x="322859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62" name="tx362"/>
            <p:cNvSpPr/>
            <p:nvPr/>
          </p:nvSpPr>
          <p:spPr>
            <a:xfrm>
              <a:off x="322859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63" name="tx363"/>
            <p:cNvSpPr/>
            <p:nvPr/>
          </p:nvSpPr>
          <p:spPr>
            <a:xfrm>
              <a:off x="322859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4" name="tx364"/>
            <p:cNvSpPr/>
            <p:nvPr/>
          </p:nvSpPr>
          <p:spPr>
            <a:xfrm>
              <a:off x="322859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65" name="tx365"/>
            <p:cNvSpPr/>
            <p:nvPr/>
          </p:nvSpPr>
          <p:spPr>
            <a:xfrm>
              <a:off x="322859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66" name="tx366"/>
            <p:cNvSpPr/>
            <p:nvPr/>
          </p:nvSpPr>
          <p:spPr>
            <a:xfrm>
              <a:off x="353965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67" name="tx367"/>
            <p:cNvSpPr/>
            <p:nvPr/>
          </p:nvSpPr>
          <p:spPr>
            <a:xfrm>
              <a:off x="353965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68" name="tx368"/>
            <p:cNvSpPr/>
            <p:nvPr/>
          </p:nvSpPr>
          <p:spPr>
            <a:xfrm>
              <a:off x="353965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9" name="tx369"/>
            <p:cNvSpPr/>
            <p:nvPr/>
          </p:nvSpPr>
          <p:spPr>
            <a:xfrm>
              <a:off x="353965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70" name="tx370"/>
            <p:cNvSpPr/>
            <p:nvPr/>
          </p:nvSpPr>
          <p:spPr>
            <a:xfrm>
              <a:off x="353965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1" name="tx371"/>
            <p:cNvSpPr/>
            <p:nvPr/>
          </p:nvSpPr>
          <p:spPr>
            <a:xfrm>
              <a:off x="353965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2" name="tx372"/>
            <p:cNvSpPr/>
            <p:nvPr/>
          </p:nvSpPr>
          <p:spPr>
            <a:xfrm>
              <a:off x="353965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3" name="tx373"/>
            <p:cNvSpPr/>
            <p:nvPr/>
          </p:nvSpPr>
          <p:spPr>
            <a:xfrm>
              <a:off x="353965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74" name="tx374"/>
            <p:cNvSpPr/>
            <p:nvPr/>
          </p:nvSpPr>
          <p:spPr>
            <a:xfrm>
              <a:off x="385070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75" name="tx375"/>
            <p:cNvSpPr/>
            <p:nvPr/>
          </p:nvSpPr>
          <p:spPr>
            <a:xfrm>
              <a:off x="385070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76" name="tx376"/>
            <p:cNvSpPr/>
            <p:nvPr/>
          </p:nvSpPr>
          <p:spPr>
            <a:xfrm>
              <a:off x="385070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77" name="tx377"/>
            <p:cNvSpPr/>
            <p:nvPr/>
          </p:nvSpPr>
          <p:spPr>
            <a:xfrm>
              <a:off x="385070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378" name="tx378"/>
            <p:cNvSpPr/>
            <p:nvPr/>
          </p:nvSpPr>
          <p:spPr>
            <a:xfrm>
              <a:off x="385070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379" name="tx379"/>
            <p:cNvSpPr/>
            <p:nvPr/>
          </p:nvSpPr>
          <p:spPr>
            <a:xfrm>
              <a:off x="385070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0" name="tx380"/>
            <p:cNvSpPr/>
            <p:nvPr/>
          </p:nvSpPr>
          <p:spPr>
            <a:xfrm>
              <a:off x="385070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81" name="tx381"/>
            <p:cNvSpPr/>
            <p:nvPr/>
          </p:nvSpPr>
          <p:spPr>
            <a:xfrm>
              <a:off x="385070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2" name="tx382"/>
            <p:cNvSpPr/>
            <p:nvPr/>
          </p:nvSpPr>
          <p:spPr>
            <a:xfrm>
              <a:off x="416175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83" name="tx383"/>
            <p:cNvSpPr/>
            <p:nvPr/>
          </p:nvSpPr>
          <p:spPr>
            <a:xfrm>
              <a:off x="416175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84" name="tx384"/>
            <p:cNvSpPr/>
            <p:nvPr/>
          </p:nvSpPr>
          <p:spPr>
            <a:xfrm>
              <a:off x="416175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85" name="tx385"/>
            <p:cNvSpPr/>
            <p:nvPr/>
          </p:nvSpPr>
          <p:spPr>
            <a:xfrm>
              <a:off x="416175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386" name="tx386"/>
            <p:cNvSpPr/>
            <p:nvPr/>
          </p:nvSpPr>
          <p:spPr>
            <a:xfrm>
              <a:off x="4161752"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387" name="tx387"/>
            <p:cNvSpPr/>
            <p:nvPr/>
          </p:nvSpPr>
          <p:spPr>
            <a:xfrm>
              <a:off x="416175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88" name="tx388"/>
            <p:cNvSpPr/>
            <p:nvPr/>
          </p:nvSpPr>
          <p:spPr>
            <a:xfrm>
              <a:off x="4161752"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389" name="tx389"/>
            <p:cNvSpPr/>
            <p:nvPr/>
          </p:nvSpPr>
          <p:spPr>
            <a:xfrm>
              <a:off x="4161752"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0" name="tx390"/>
            <p:cNvSpPr/>
            <p:nvPr/>
          </p:nvSpPr>
          <p:spPr>
            <a:xfrm>
              <a:off x="447280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1" name="tx391"/>
            <p:cNvSpPr/>
            <p:nvPr/>
          </p:nvSpPr>
          <p:spPr>
            <a:xfrm>
              <a:off x="447280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392" name="tx392"/>
            <p:cNvSpPr/>
            <p:nvPr/>
          </p:nvSpPr>
          <p:spPr>
            <a:xfrm>
              <a:off x="447280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93" name="tx393"/>
            <p:cNvSpPr/>
            <p:nvPr/>
          </p:nvSpPr>
          <p:spPr>
            <a:xfrm>
              <a:off x="447280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94" name="tx394"/>
            <p:cNvSpPr/>
            <p:nvPr/>
          </p:nvSpPr>
          <p:spPr>
            <a:xfrm>
              <a:off x="4472803"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395" name="tx395"/>
            <p:cNvSpPr/>
            <p:nvPr/>
          </p:nvSpPr>
          <p:spPr>
            <a:xfrm>
              <a:off x="447280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6" name="tx396"/>
            <p:cNvSpPr/>
            <p:nvPr/>
          </p:nvSpPr>
          <p:spPr>
            <a:xfrm>
              <a:off x="447280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97" name="tx397"/>
            <p:cNvSpPr/>
            <p:nvPr/>
          </p:nvSpPr>
          <p:spPr>
            <a:xfrm>
              <a:off x="4472803"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98" name="tx398"/>
            <p:cNvSpPr/>
            <p:nvPr/>
          </p:nvSpPr>
          <p:spPr>
            <a:xfrm>
              <a:off x="478385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399" name="tx399"/>
            <p:cNvSpPr/>
            <p:nvPr/>
          </p:nvSpPr>
          <p:spPr>
            <a:xfrm>
              <a:off x="478385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0" name="tx400"/>
            <p:cNvSpPr/>
            <p:nvPr/>
          </p:nvSpPr>
          <p:spPr>
            <a:xfrm>
              <a:off x="478385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01" name="tx401"/>
            <p:cNvSpPr/>
            <p:nvPr/>
          </p:nvSpPr>
          <p:spPr>
            <a:xfrm>
              <a:off x="478385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02" name="tx402"/>
            <p:cNvSpPr/>
            <p:nvPr/>
          </p:nvSpPr>
          <p:spPr>
            <a:xfrm>
              <a:off x="478385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403" name="tx403"/>
            <p:cNvSpPr/>
            <p:nvPr/>
          </p:nvSpPr>
          <p:spPr>
            <a:xfrm>
              <a:off x="478385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4" name="tx404"/>
            <p:cNvSpPr/>
            <p:nvPr/>
          </p:nvSpPr>
          <p:spPr>
            <a:xfrm>
              <a:off x="478385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05" name="tx405"/>
            <p:cNvSpPr/>
            <p:nvPr/>
          </p:nvSpPr>
          <p:spPr>
            <a:xfrm>
              <a:off x="4783855"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6" name="tx406"/>
            <p:cNvSpPr/>
            <p:nvPr/>
          </p:nvSpPr>
          <p:spPr>
            <a:xfrm>
              <a:off x="509490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07" name="tx407"/>
            <p:cNvSpPr/>
            <p:nvPr/>
          </p:nvSpPr>
          <p:spPr>
            <a:xfrm>
              <a:off x="509490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08" name="tx408"/>
            <p:cNvSpPr/>
            <p:nvPr/>
          </p:nvSpPr>
          <p:spPr>
            <a:xfrm>
              <a:off x="509490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09" name="tx409"/>
            <p:cNvSpPr/>
            <p:nvPr/>
          </p:nvSpPr>
          <p:spPr>
            <a:xfrm>
              <a:off x="509490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10" name="tx410"/>
            <p:cNvSpPr/>
            <p:nvPr/>
          </p:nvSpPr>
          <p:spPr>
            <a:xfrm>
              <a:off x="509490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1" name="tx411"/>
            <p:cNvSpPr/>
            <p:nvPr/>
          </p:nvSpPr>
          <p:spPr>
            <a:xfrm>
              <a:off x="509490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2" name="tx412"/>
            <p:cNvSpPr/>
            <p:nvPr/>
          </p:nvSpPr>
          <p:spPr>
            <a:xfrm>
              <a:off x="509490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13" name="tx413"/>
            <p:cNvSpPr/>
            <p:nvPr/>
          </p:nvSpPr>
          <p:spPr>
            <a:xfrm>
              <a:off x="509490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4" name="tx414"/>
            <p:cNvSpPr/>
            <p:nvPr/>
          </p:nvSpPr>
          <p:spPr>
            <a:xfrm>
              <a:off x="540595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15" name="tx415"/>
            <p:cNvSpPr/>
            <p:nvPr/>
          </p:nvSpPr>
          <p:spPr>
            <a:xfrm>
              <a:off x="540595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16" name="tx416"/>
            <p:cNvSpPr/>
            <p:nvPr/>
          </p:nvSpPr>
          <p:spPr>
            <a:xfrm>
              <a:off x="540595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17" name="tx417"/>
            <p:cNvSpPr/>
            <p:nvPr/>
          </p:nvSpPr>
          <p:spPr>
            <a:xfrm>
              <a:off x="540595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18" name="tx418"/>
            <p:cNvSpPr/>
            <p:nvPr/>
          </p:nvSpPr>
          <p:spPr>
            <a:xfrm>
              <a:off x="540595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19" name="tx419"/>
            <p:cNvSpPr/>
            <p:nvPr/>
          </p:nvSpPr>
          <p:spPr>
            <a:xfrm>
              <a:off x="540595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0" name="tx420"/>
            <p:cNvSpPr/>
            <p:nvPr/>
          </p:nvSpPr>
          <p:spPr>
            <a:xfrm>
              <a:off x="540595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21" name="tx421"/>
            <p:cNvSpPr/>
            <p:nvPr/>
          </p:nvSpPr>
          <p:spPr>
            <a:xfrm>
              <a:off x="5405957"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422" name="tx422"/>
            <p:cNvSpPr/>
            <p:nvPr/>
          </p:nvSpPr>
          <p:spPr>
            <a:xfrm>
              <a:off x="540595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23" name="tx423"/>
            <p:cNvSpPr/>
            <p:nvPr/>
          </p:nvSpPr>
          <p:spPr>
            <a:xfrm>
              <a:off x="571700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24" name="tx424"/>
            <p:cNvSpPr/>
            <p:nvPr/>
          </p:nvSpPr>
          <p:spPr>
            <a:xfrm>
              <a:off x="571700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5" name="tx425"/>
            <p:cNvSpPr/>
            <p:nvPr/>
          </p:nvSpPr>
          <p:spPr>
            <a:xfrm>
              <a:off x="571700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6" name="tx426"/>
            <p:cNvSpPr/>
            <p:nvPr/>
          </p:nvSpPr>
          <p:spPr>
            <a:xfrm>
              <a:off x="571700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27" name="tx427"/>
            <p:cNvSpPr/>
            <p:nvPr/>
          </p:nvSpPr>
          <p:spPr>
            <a:xfrm>
              <a:off x="571700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28" name="tx428"/>
            <p:cNvSpPr/>
            <p:nvPr/>
          </p:nvSpPr>
          <p:spPr>
            <a:xfrm>
              <a:off x="5717008"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29" name="tx429"/>
            <p:cNvSpPr/>
            <p:nvPr/>
          </p:nvSpPr>
          <p:spPr>
            <a:xfrm>
              <a:off x="571700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0" name="tx430"/>
            <p:cNvSpPr/>
            <p:nvPr/>
          </p:nvSpPr>
          <p:spPr>
            <a:xfrm>
              <a:off x="571700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1" name="tx431"/>
            <p:cNvSpPr/>
            <p:nvPr/>
          </p:nvSpPr>
          <p:spPr>
            <a:xfrm>
              <a:off x="5717008"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432" name="tx432"/>
            <p:cNvSpPr/>
            <p:nvPr/>
          </p:nvSpPr>
          <p:spPr>
            <a:xfrm>
              <a:off x="571700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33" name="tx433"/>
            <p:cNvSpPr/>
            <p:nvPr/>
          </p:nvSpPr>
          <p:spPr>
            <a:xfrm>
              <a:off x="602806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34" name="tx434"/>
            <p:cNvSpPr/>
            <p:nvPr/>
          </p:nvSpPr>
          <p:spPr>
            <a:xfrm>
              <a:off x="602806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5" name="tx435"/>
            <p:cNvSpPr/>
            <p:nvPr/>
          </p:nvSpPr>
          <p:spPr>
            <a:xfrm>
              <a:off x="602806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36" name="tx436"/>
            <p:cNvSpPr/>
            <p:nvPr/>
          </p:nvSpPr>
          <p:spPr>
            <a:xfrm>
              <a:off x="602806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37" name="tx437"/>
            <p:cNvSpPr/>
            <p:nvPr/>
          </p:nvSpPr>
          <p:spPr>
            <a:xfrm>
              <a:off x="602806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38" name="tx438"/>
            <p:cNvSpPr/>
            <p:nvPr/>
          </p:nvSpPr>
          <p:spPr>
            <a:xfrm>
              <a:off x="6028060"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39" name="tx439"/>
            <p:cNvSpPr/>
            <p:nvPr/>
          </p:nvSpPr>
          <p:spPr>
            <a:xfrm>
              <a:off x="602806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0" name="tx440"/>
            <p:cNvSpPr/>
            <p:nvPr/>
          </p:nvSpPr>
          <p:spPr>
            <a:xfrm>
              <a:off x="602806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41" name="tx441"/>
            <p:cNvSpPr/>
            <p:nvPr/>
          </p:nvSpPr>
          <p:spPr>
            <a:xfrm>
              <a:off x="6028060"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442" name="tx442"/>
            <p:cNvSpPr/>
            <p:nvPr/>
          </p:nvSpPr>
          <p:spPr>
            <a:xfrm>
              <a:off x="602806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3" name="tx443"/>
            <p:cNvSpPr/>
            <p:nvPr/>
          </p:nvSpPr>
          <p:spPr>
            <a:xfrm>
              <a:off x="633911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4" name="tx444"/>
            <p:cNvSpPr/>
            <p:nvPr/>
          </p:nvSpPr>
          <p:spPr>
            <a:xfrm>
              <a:off x="633911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5" name="tx445"/>
            <p:cNvSpPr/>
            <p:nvPr/>
          </p:nvSpPr>
          <p:spPr>
            <a:xfrm>
              <a:off x="633911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46" name="tx446"/>
            <p:cNvSpPr/>
            <p:nvPr/>
          </p:nvSpPr>
          <p:spPr>
            <a:xfrm>
              <a:off x="633911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47" name="tx447"/>
            <p:cNvSpPr/>
            <p:nvPr/>
          </p:nvSpPr>
          <p:spPr>
            <a:xfrm>
              <a:off x="633911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48" name="tx448"/>
            <p:cNvSpPr/>
            <p:nvPr/>
          </p:nvSpPr>
          <p:spPr>
            <a:xfrm>
              <a:off x="6339111"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449" name="tx449"/>
            <p:cNvSpPr/>
            <p:nvPr/>
          </p:nvSpPr>
          <p:spPr>
            <a:xfrm>
              <a:off x="633911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0" name="tx450"/>
            <p:cNvSpPr/>
            <p:nvPr/>
          </p:nvSpPr>
          <p:spPr>
            <a:xfrm>
              <a:off x="633911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51" name="tx451"/>
            <p:cNvSpPr/>
            <p:nvPr/>
          </p:nvSpPr>
          <p:spPr>
            <a:xfrm>
              <a:off x="633911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52" name="tx452"/>
            <p:cNvSpPr/>
            <p:nvPr/>
          </p:nvSpPr>
          <p:spPr>
            <a:xfrm>
              <a:off x="633911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3" name="tx453"/>
            <p:cNvSpPr/>
            <p:nvPr/>
          </p:nvSpPr>
          <p:spPr>
            <a:xfrm>
              <a:off x="6650162"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54" name="tx454"/>
            <p:cNvSpPr/>
            <p:nvPr/>
          </p:nvSpPr>
          <p:spPr>
            <a:xfrm>
              <a:off x="6650162"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5" name="tx455"/>
            <p:cNvSpPr/>
            <p:nvPr/>
          </p:nvSpPr>
          <p:spPr>
            <a:xfrm>
              <a:off x="6650162"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6" name="tx456"/>
            <p:cNvSpPr/>
            <p:nvPr/>
          </p:nvSpPr>
          <p:spPr>
            <a:xfrm>
              <a:off x="6650162"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57" name="tx457"/>
            <p:cNvSpPr/>
            <p:nvPr/>
          </p:nvSpPr>
          <p:spPr>
            <a:xfrm>
              <a:off x="6650162"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58" name="tx458"/>
            <p:cNvSpPr/>
            <p:nvPr/>
          </p:nvSpPr>
          <p:spPr>
            <a:xfrm>
              <a:off x="6650162"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59" name="tx459"/>
            <p:cNvSpPr/>
            <p:nvPr/>
          </p:nvSpPr>
          <p:spPr>
            <a:xfrm>
              <a:off x="6650162"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0" name="tx460"/>
            <p:cNvSpPr/>
            <p:nvPr/>
          </p:nvSpPr>
          <p:spPr>
            <a:xfrm>
              <a:off x="6650162"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61" name="tx461"/>
            <p:cNvSpPr/>
            <p:nvPr/>
          </p:nvSpPr>
          <p:spPr>
            <a:xfrm>
              <a:off x="6650162"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62" name="tx462"/>
            <p:cNvSpPr/>
            <p:nvPr/>
          </p:nvSpPr>
          <p:spPr>
            <a:xfrm>
              <a:off x="6650162"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3" name="tx463"/>
            <p:cNvSpPr/>
            <p:nvPr/>
          </p:nvSpPr>
          <p:spPr>
            <a:xfrm>
              <a:off x="6961213"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64" name="tx464"/>
            <p:cNvSpPr/>
            <p:nvPr/>
          </p:nvSpPr>
          <p:spPr>
            <a:xfrm>
              <a:off x="6961213"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65" name="tx465"/>
            <p:cNvSpPr/>
            <p:nvPr/>
          </p:nvSpPr>
          <p:spPr>
            <a:xfrm>
              <a:off x="6961213"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6" name="tx466"/>
            <p:cNvSpPr/>
            <p:nvPr/>
          </p:nvSpPr>
          <p:spPr>
            <a:xfrm>
              <a:off x="6961213"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67" name="tx467"/>
            <p:cNvSpPr/>
            <p:nvPr/>
          </p:nvSpPr>
          <p:spPr>
            <a:xfrm>
              <a:off x="6961213"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68" name="tx468"/>
            <p:cNvSpPr/>
            <p:nvPr/>
          </p:nvSpPr>
          <p:spPr>
            <a:xfrm>
              <a:off x="6961213"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69" name="tx469"/>
            <p:cNvSpPr/>
            <p:nvPr/>
          </p:nvSpPr>
          <p:spPr>
            <a:xfrm>
              <a:off x="6961213"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0" name="tx470"/>
            <p:cNvSpPr/>
            <p:nvPr/>
          </p:nvSpPr>
          <p:spPr>
            <a:xfrm>
              <a:off x="696121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471" name="tx471"/>
            <p:cNvSpPr/>
            <p:nvPr/>
          </p:nvSpPr>
          <p:spPr>
            <a:xfrm>
              <a:off x="6961213"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72" name="tx472"/>
            <p:cNvSpPr/>
            <p:nvPr/>
          </p:nvSpPr>
          <p:spPr>
            <a:xfrm>
              <a:off x="6961213"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73" name="tx473"/>
            <p:cNvSpPr/>
            <p:nvPr/>
          </p:nvSpPr>
          <p:spPr>
            <a:xfrm>
              <a:off x="7272265"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74" name="tx474"/>
            <p:cNvSpPr/>
            <p:nvPr/>
          </p:nvSpPr>
          <p:spPr>
            <a:xfrm>
              <a:off x="7272265"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5" name="tx475"/>
            <p:cNvSpPr/>
            <p:nvPr/>
          </p:nvSpPr>
          <p:spPr>
            <a:xfrm>
              <a:off x="7272265"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6" name="tx476"/>
            <p:cNvSpPr/>
            <p:nvPr/>
          </p:nvSpPr>
          <p:spPr>
            <a:xfrm>
              <a:off x="7272265"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77" name="tx477"/>
            <p:cNvSpPr/>
            <p:nvPr/>
          </p:nvSpPr>
          <p:spPr>
            <a:xfrm>
              <a:off x="7272265"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78" name="tx478"/>
            <p:cNvSpPr/>
            <p:nvPr/>
          </p:nvSpPr>
          <p:spPr>
            <a:xfrm>
              <a:off x="7272265"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79" name="tx479"/>
            <p:cNvSpPr/>
            <p:nvPr/>
          </p:nvSpPr>
          <p:spPr>
            <a:xfrm>
              <a:off x="7272265"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0" name="tx480"/>
            <p:cNvSpPr/>
            <p:nvPr/>
          </p:nvSpPr>
          <p:spPr>
            <a:xfrm>
              <a:off x="727226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81" name="tx481"/>
            <p:cNvSpPr/>
            <p:nvPr/>
          </p:nvSpPr>
          <p:spPr>
            <a:xfrm>
              <a:off x="7272265"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82" name="tx482"/>
            <p:cNvSpPr/>
            <p:nvPr/>
          </p:nvSpPr>
          <p:spPr>
            <a:xfrm>
              <a:off x="7272265"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3" name="tx483"/>
            <p:cNvSpPr/>
            <p:nvPr/>
          </p:nvSpPr>
          <p:spPr>
            <a:xfrm>
              <a:off x="7583316"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84" name="tx484"/>
            <p:cNvSpPr/>
            <p:nvPr/>
          </p:nvSpPr>
          <p:spPr>
            <a:xfrm>
              <a:off x="7583316"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5" name="tx485"/>
            <p:cNvSpPr/>
            <p:nvPr/>
          </p:nvSpPr>
          <p:spPr>
            <a:xfrm>
              <a:off x="7583316"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86" name="tx486"/>
            <p:cNvSpPr/>
            <p:nvPr/>
          </p:nvSpPr>
          <p:spPr>
            <a:xfrm>
              <a:off x="7583316"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7" name="tx487"/>
            <p:cNvSpPr/>
            <p:nvPr/>
          </p:nvSpPr>
          <p:spPr>
            <a:xfrm>
              <a:off x="7583316"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488" name="tx488"/>
            <p:cNvSpPr/>
            <p:nvPr/>
          </p:nvSpPr>
          <p:spPr>
            <a:xfrm>
              <a:off x="7583316"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89" name="tx489"/>
            <p:cNvSpPr/>
            <p:nvPr/>
          </p:nvSpPr>
          <p:spPr>
            <a:xfrm>
              <a:off x="7583316"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0" name="tx490"/>
            <p:cNvSpPr/>
            <p:nvPr/>
          </p:nvSpPr>
          <p:spPr>
            <a:xfrm>
              <a:off x="7583316"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1" name="tx491"/>
            <p:cNvSpPr/>
            <p:nvPr/>
          </p:nvSpPr>
          <p:spPr>
            <a:xfrm>
              <a:off x="758331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492" name="tx492"/>
            <p:cNvSpPr/>
            <p:nvPr/>
          </p:nvSpPr>
          <p:spPr>
            <a:xfrm>
              <a:off x="7583316"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3" name="tx493"/>
            <p:cNvSpPr/>
            <p:nvPr/>
          </p:nvSpPr>
          <p:spPr>
            <a:xfrm>
              <a:off x="7583316"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4" name="tx494"/>
            <p:cNvSpPr/>
            <p:nvPr/>
          </p:nvSpPr>
          <p:spPr>
            <a:xfrm>
              <a:off x="7894367"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495" name="tx495"/>
            <p:cNvSpPr/>
            <p:nvPr/>
          </p:nvSpPr>
          <p:spPr>
            <a:xfrm>
              <a:off x="7894367"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496" name="tx496"/>
            <p:cNvSpPr/>
            <p:nvPr/>
          </p:nvSpPr>
          <p:spPr>
            <a:xfrm>
              <a:off x="7894367"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7" name="tx497"/>
            <p:cNvSpPr/>
            <p:nvPr/>
          </p:nvSpPr>
          <p:spPr>
            <a:xfrm>
              <a:off x="7894367"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98" name="tx498"/>
            <p:cNvSpPr/>
            <p:nvPr/>
          </p:nvSpPr>
          <p:spPr>
            <a:xfrm>
              <a:off x="7894367"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499" name="tx499"/>
            <p:cNvSpPr/>
            <p:nvPr/>
          </p:nvSpPr>
          <p:spPr>
            <a:xfrm>
              <a:off x="7894367"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00" name="tx500"/>
            <p:cNvSpPr/>
            <p:nvPr/>
          </p:nvSpPr>
          <p:spPr>
            <a:xfrm>
              <a:off x="7894367"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01" name="tx501"/>
            <p:cNvSpPr/>
            <p:nvPr/>
          </p:nvSpPr>
          <p:spPr>
            <a:xfrm>
              <a:off x="7894367"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02" name="tx502"/>
            <p:cNvSpPr/>
            <p:nvPr/>
          </p:nvSpPr>
          <p:spPr>
            <a:xfrm>
              <a:off x="7894367"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03" name="tx503"/>
            <p:cNvSpPr/>
            <p:nvPr/>
          </p:nvSpPr>
          <p:spPr>
            <a:xfrm>
              <a:off x="7894367"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04" name="tx504"/>
            <p:cNvSpPr/>
            <p:nvPr/>
          </p:nvSpPr>
          <p:spPr>
            <a:xfrm>
              <a:off x="7894367"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05" name="tx505"/>
            <p:cNvSpPr/>
            <p:nvPr/>
          </p:nvSpPr>
          <p:spPr>
            <a:xfrm>
              <a:off x="8205418"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506" name="tx506"/>
            <p:cNvSpPr/>
            <p:nvPr/>
          </p:nvSpPr>
          <p:spPr>
            <a:xfrm>
              <a:off x="8205418"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07" name="tx507"/>
            <p:cNvSpPr/>
            <p:nvPr/>
          </p:nvSpPr>
          <p:spPr>
            <a:xfrm>
              <a:off x="8205418"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08" name="tx508"/>
            <p:cNvSpPr/>
            <p:nvPr/>
          </p:nvSpPr>
          <p:spPr>
            <a:xfrm>
              <a:off x="8205418"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09" name="tx509"/>
            <p:cNvSpPr/>
            <p:nvPr/>
          </p:nvSpPr>
          <p:spPr>
            <a:xfrm>
              <a:off x="8205418"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0" name="tx510"/>
            <p:cNvSpPr/>
            <p:nvPr/>
          </p:nvSpPr>
          <p:spPr>
            <a:xfrm>
              <a:off x="8205418"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511" name="tx511"/>
            <p:cNvSpPr/>
            <p:nvPr/>
          </p:nvSpPr>
          <p:spPr>
            <a:xfrm>
              <a:off x="8205418"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2" name="tx512"/>
            <p:cNvSpPr/>
            <p:nvPr/>
          </p:nvSpPr>
          <p:spPr>
            <a:xfrm>
              <a:off x="8205418"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3" name="tx513"/>
            <p:cNvSpPr/>
            <p:nvPr/>
          </p:nvSpPr>
          <p:spPr>
            <a:xfrm>
              <a:off x="8205418"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14" name="tx514"/>
            <p:cNvSpPr/>
            <p:nvPr/>
          </p:nvSpPr>
          <p:spPr>
            <a:xfrm>
              <a:off x="8205418"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5" name="tx515"/>
            <p:cNvSpPr/>
            <p:nvPr/>
          </p:nvSpPr>
          <p:spPr>
            <a:xfrm>
              <a:off x="8205418"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6" name="tx516"/>
            <p:cNvSpPr/>
            <p:nvPr/>
          </p:nvSpPr>
          <p:spPr>
            <a:xfrm>
              <a:off x="8516470"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17" name="tx517"/>
            <p:cNvSpPr/>
            <p:nvPr/>
          </p:nvSpPr>
          <p:spPr>
            <a:xfrm>
              <a:off x="8516470"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18" name="tx518"/>
            <p:cNvSpPr/>
            <p:nvPr/>
          </p:nvSpPr>
          <p:spPr>
            <a:xfrm>
              <a:off x="8516470"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19" name="tx519"/>
            <p:cNvSpPr/>
            <p:nvPr/>
          </p:nvSpPr>
          <p:spPr>
            <a:xfrm>
              <a:off x="8516470"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20" name="tx520"/>
            <p:cNvSpPr/>
            <p:nvPr/>
          </p:nvSpPr>
          <p:spPr>
            <a:xfrm>
              <a:off x="8516470"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21" name="tx521"/>
            <p:cNvSpPr/>
            <p:nvPr/>
          </p:nvSpPr>
          <p:spPr>
            <a:xfrm>
              <a:off x="8516470"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2" name="tx522"/>
            <p:cNvSpPr/>
            <p:nvPr/>
          </p:nvSpPr>
          <p:spPr>
            <a:xfrm>
              <a:off x="8516470"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23" name="tx523"/>
            <p:cNvSpPr/>
            <p:nvPr/>
          </p:nvSpPr>
          <p:spPr>
            <a:xfrm>
              <a:off x="8516470"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24" name="tx524"/>
            <p:cNvSpPr/>
            <p:nvPr/>
          </p:nvSpPr>
          <p:spPr>
            <a:xfrm>
              <a:off x="851647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25" name="tx525"/>
            <p:cNvSpPr/>
            <p:nvPr/>
          </p:nvSpPr>
          <p:spPr>
            <a:xfrm>
              <a:off x="8516470"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26" name="tx526"/>
            <p:cNvSpPr/>
            <p:nvPr/>
          </p:nvSpPr>
          <p:spPr>
            <a:xfrm>
              <a:off x="8516470"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27" name="tx527"/>
            <p:cNvSpPr/>
            <p:nvPr/>
          </p:nvSpPr>
          <p:spPr>
            <a:xfrm>
              <a:off x="8827521" y="1157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528" name="tx528"/>
            <p:cNvSpPr/>
            <p:nvPr/>
          </p:nvSpPr>
          <p:spPr>
            <a:xfrm>
              <a:off x="8827521" y="18420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29" name="tx529"/>
            <p:cNvSpPr/>
            <p:nvPr/>
          </p:nvSpPr>
          <p:spPr>
            <a:xfrm>
              <a:off x="8827521" y="2184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30" name="tx530"/>
            <p:cNvSpPr/>
            <p:nvPr/>
          </p:nvSpPr>
          <p:spPr>
            <a:xfrm>
              <a:off x="8827521" y="28692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31" name="tx531"/>
            <p:cNvSpPr/>
            <p:nvPr/>
          </p:nvSpPr>
          <p:spPr>
            <a:xfrm>
              <a:off x="8827521" y="25268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32" name="tx532"/>
            <p:cNvSpPr/>
            <p:nvPr/>
          </p:nvSpPr>
          <p:spPr>
            <a:xfrm>
              <a:off x="8827521" y="38965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3" name="tx533"/>
            <p:cNvSpPr/>
            <p:nvPr/>
          </p:nvSpPr>
          <p:spPr>
            <a:xfrm>
              <a:off x="8827521" y="42389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534" name="tx534"/>
            <p:cNvSpPr/>
            <p:nvPr/>
          </p:nvSpPr>
          <p:spPr>
            <a:xfrm>
              <a:off x="8827521" y="45814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35" name="tx535"/>
            <p:cNvSpPr/>
            <p:nvPr/>
          </p:nvSpPr>
          <p:spPr>
            <a:xfrm>
              <a:off x="882752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536" name="tx536"/>
            <p:cNvSpPr/>
            <p:nvPr/>
          </p:nvSpPr>
          <p:spPr>
            <a:xfrm>
              <a:off x="882752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37" name="tx537"/>
            <p:cNvSpPr/>
            <p:nvPr/>
          </p:nvSpPr>
          <p:spPr>
            <a:xfrm>
              <a:off x="8827521" y="49238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538" name="tx538"/>
            <p:cNvSpPr/>
            <p:nvPr/>
          </p:nvSpPr>
          <p:spPr>
            <a:xfrm>
              <a:off x="105124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39" name="tx539"/>
            <p:cNvSpPr/>
            <p:nvPr/>
          </p:nvSpPr>
          <p:spPr>
            <a:xfrm>
              <a:off x="1051240"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40" name="tx540"/>
            <p:cNvSpPr/>
            <p:nvPr/>
          </p:nvSpPr>
          <p:spPr>
            <a:xfrm>
              <a:off x="136229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41" name="tx541"/>
            <p:cNvSpPr/>
            <p:nvPr/>
          </p:nvSpPr>
          <p:spPr>
            <a:xfrm>
              <a:off x="1362291"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42" name="tx542"/>
            <p:cNvSpPr/>
            <p:nvPr/>
          </p:nvSpPr>
          <p:spPr>
            <a:xfrm>
              <a:off x="1673342"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43" name="tx543"/>
            <p:cNvSpPr/>
            <p:nvPr/>
          </p:nvSpPr>
          <p:spPr>
            <a:xfrm>
              <a:off x="1673342"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44" name="tx544"/>
            <p:cNvSpPr/>
            <p:nvPr/>
          </p:nvSpPr>
          <p:spPr>
            <a:xfrm>
              <a:off x="1984393"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45" name="tx545"/>
            <p:cNvSpPr/>
            <p:nvPr/>
          </p:nvSpPr>
          <p:spPr>
            <a:xfrm>
              <a:off x="1984393"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46" name="tx546"/>
            <p:cNvSpPr/>
            <p:nvPr/>
          </p:nvSpPr>
          <p:spPr>
            <a:xfrm>
              <a:off x="229544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47" name="tx547"/>
            <p:cNvSpPr/>
            <p:nvPr/>
          </p:nvSpPr>
          <p:spPr>
            <a:xfrm>
              <a:off x="2295445"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48" name="tx548"/>
            <p:cNvSpPr/>
            <p:nvPr/>
          </p:nvSpPr>
          <p:spPr>
            <a:xfrm>
              <a:off x="260649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49" name="tx549"/>
            <p:cNvSpPr/>
            <p:nvPr/>
          </p:nvSpPr>
          <p:spPr>
            <a:xfrm>
              <a:off x="2606496" y="52662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50" name="tx550"/>
            <p:cNvSpPr/>
            <p:nvPr/>
          </p:nvSpPr>
          <p:spPr>
            <a:xfrm>
              <a:off x="291754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51" name="tx551"/>
            <p:cNvSpPr/>
            <p:nvPr/>
          </p:nvSpPr>
          <p:spPr>
            <a:xfrm>
              <a:off x="2947677"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2" name="tx552"/>
            <p:cNvSpPr/>
            <p:nvPr/>
          </p:nvSpPr>
          <p:spPr>
            <a:xfrm>
              <a:off x="322859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53" name="tx553"/>
            <p:cNvSpPr/>
            <p:nvPr/>
          </p:nvSpPr>
          <p:spPr>
            <a:xfrm>
              <a:off x="3258728"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554" name="tx554"/>
            <p:cNvSpPr/>
            <p:nvPr/>
          </p:nvSpPr>
          <p:spPr>
            <a:xfrm>
              <a:off x="353965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55" name="tx555"/>
            <p:cNvSpPr/>
            <p:nvPr/>
          </p:nvSpPr>
          <p:spPr>
            <a:xfrm>
              <a:off x="3539650"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19</a:t>
              </a:r>
            </a:p>
          </p:txBody>
        </p:sp>
        <p:sp>
          <p:nvSpPr>
            <p:cNvPr id="556" name="tx556"/>
            <p:cNvSpPr/>
            <p:nvPr/>
          </p:nvSpPr>
          <p:spPr>
            <a:xfrm>
              <a:off x="3569779"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57" name="tx557"/>
            <p:cNvSpPr/>
            <p:nvPr/>
          </p:nvSpPr>
          <p:spPr>
            <a:xfrm>
              <a:off x="385070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58" name="tx558"/>
            <p:cNvSpPr/>
            <p:nvPr/>
          </p:nvSpPr>
          <p:spPr>
            <a:xfrm>
              <a:off x="3850701"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59" name="tx559"/>
            <p:cNvSpPr/>
            <p:nvPr/>
          </p:nvSpPr>
          <p:spPr>
            <a:xfrm>
              <a:off x="3880830"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560" name="tx560"/>
            <p:cNvSpPr/>
            <p:nvPr/>
          </p:nvSpPr>
          <p:spPr>
            <a:xfrm>
              <a:off x="4161752"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61" name="tx561"/>
            <p:cNvSpPr/>
            <p:nvPr/>
          </p:nvSpPr>
          <p:spPr>
            <a:xfrm>
              <a:off x="4161752"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562" name="tx562"/>
            <p:cNvSpPr/>
            <p:nvPr/>
          </p:nvSpPr>
          <p:spPr>
            <a:xfrm>
              <a:off x="4191882"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63" name="tx563"/>
            <p:cNvSpPr/>
            <p:nvPr/>
          </p:nvSpPr>
          <p:spPr>
            <a:xfrm>
              <a:off x="4472803"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64" name="tx564"/>
            <p:cNvSpPr/>
            <p:nvPr/>
          </p:nvSpPr>
          <p:spPr>
            <a:xfrm>
              <a:off x="4472803"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565" name="tx565"/>
            <p:cNvSpPr/>
            <p:nvPr/>
          </p:nvSpPr>
          <p:spPr>
            <a:xfrm>
              <a:off x="4502933"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566" name="tx566"/>
            <p:cNvSpPr/>
            <p:nvPr/>
          </p:nvSpPr>
          <p:spPr>
            <a:xfrm>
              <a:off x="478385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67" name="tx567"/>
            <p:cNvSpPr/>
            <p:nvPr/>
          </p:nvSpPr>
          <p:spPr>
            <a:xfrm>
              <a:off x="4783855"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568" name="tx568"/>
            <p:cNvSpPr/>
            <p:nvPr/>
          </p:nvSpPr>
          <p:spPr>
            <a:xfrm>
              <a:off x="4813984"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69" name="tx569"/>
            <p:cNvSpPr/>
            <p:nvPr/>
          </p:nvSpPr>
          <p:spPr>
            <a:xfrm>
              <a:off x="509490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70" name="tx570"/>
            <p:cNvSpPr/>
            <p:nvPr/>
          </p:nvSpPr>
          <p:spPr>
            <a:xfrm>
              <a:off x="5094906" y="32117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571" name="tx571"/>
            <p:cNvSpPr/>
            <p:nvPr/>
          </p:nvSpPr>
          <p:spPr>
            <a:xfrm>
              <a:off x="5125035" y="35541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572" name="tx572"/>
            <p:cNvSpPr/>
            <p:nvPr/>
          </p:nvSpPr>
          <p:spPr>
            <a:xfrm>
              <a:off x="540595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73" name="tx573"/>
            <p:cNvSpPr/>
            <p:nvPr/>
          </p:nvSpPr>
          <p:spPr>
            <a:xfrm>
              <a:off x="5405957"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74" name="tx574"/>
            <p:cNvSpPr/>
            <p:nvPr/>
          </p:nvSpPr>
          <p:spPr>
            <a:xfrm>
              <a:off x="571700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75" name="tx575"/>
            <p:cNvSpPr/>
            <p:nvPr/>
          </p:nvSpPr>
          <p:spPr>
            <a:xfrm>
              <a:off x="5717008"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76" name="tx576"/>
            <p:cNvSpPr/>
            <p:nvPr/>
          </p:nvSpPr>
          <p:spPr>
            <a:xfrm>
              <a:off x="602806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77" name="tx577"/>
            <p:cNvSpPr/>
            <p:nvPr/>
          </p:nvSpPr>
          <p:spPr>
            <a:xfrm>
              <a:off x="6028060"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578" name="tx578"/>
            <p:cNvSpPr/>
            <p:nvPr/>
          </p:nvSpPr>
          <p:spPr>
            <a:xfrm>
              <a:off x="633911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579" name="tx579"/>
            <p:cNvSpPr/>
            <p:nvPr/>
          </p:nvSpPr>
          <p:spPr>
            <a:xfrm>
              <a:off x="6339111"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580" name="tx580"/>
            <p:cNvSpPr/>
            <p:nvPr/>
          </p:nvSpPr>
          <p:spPr>
            <a:xfrm>
              <a:off x="6650162"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81" name="tx581"/>
            <p:cNvSpPr/>
            <p:nvPr/>
          </p:nvSpPr>
          <p:spPr>
            <a:xfrm>
              <a:off x="6650162"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22</a:t>
              </a:r>
            </a:p>
          </p:txBody>
        </p:sp>
        <p:sp>
          <p:nvSpPr>
            <p:cNvPr id="582" name="tx582"/>
            <p:cNvSpPr/>
            <p:nvPr/>
          </p:nvSpPr>
          <p:spPr>
            <a:xfrm>
              <a:off x="6961213"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83" name="tx583"/>
            <p:cNvSpPr/>
            <p:nvPr/>
          </p:nvSpPr>
          <p:spPr>
            <a:xfrm>
              <a:off x="6961213"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584" name="tx584"/>
            <p:cNvSpPr/>
            <p:nvPr/>
          </p:nvSpPr>
          <p:spPr>
            <a:xfrm>
              <a:off x="7272265"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85" name="tx585"/>
            <p:cNvSpPr/>
            <p:nvPr/>
          </p:nvSpPr>
          <p:spPr>
            <a:xfrm>
              <a:off x="7272265"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a:t>
              </a:r>
            </a:p>
          </p:txBody>
        </p:sp>
        <p:sp>
          <p:nvSpPr>
            <p:cNvPr id="586" name="tx586"/>
            <p:cNvSpPr/>
            <p:nvPr/>
          </p:nvSpPr>
          <p:spPr>
            <a:xfrm>
              <a:off x="7583316"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87" name="tx587"/>
            <p:cNvSpPr/>
            <p:nvPr/>
          </p:nvSpPr>
          <p:spPr>
            <a:xfrm>
              <a:off x="7583316"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588" name="tx588"/>
            <p:cNvSpPr/>
            <p:nvPr/>
          </p:nvSpPr>
          <p:spPr>
            <a:xfrm>
              <a:off x="7894367"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89" name="tx589"/>
            <p:cNvSpPr/>
            <p:nvPr/>
          </p:nvSpPr>
          <p:spPr>
            <a:xfrm>
              <a:off x="7894367"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590" name="tx590"/>
            <p:cNvSpPr/>
            <p:nvPr/>
          </p:nvSpPr>
          <p:spPr>
            <a:xfrm>
              <a:off x="8205418"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a:t>
              </a:r>
            </a:p>
          </p:txBody>
        </p:sp>
        <p:sp>
          <p:nvSpPr>
            <p:cNvPr id="591" name="tx591"/>
            <p:cNvSpPr/>
            <p:nvPr/>
          </p:nvSpPr>
          <p:spPr>
            <a:xfrm>
              <a:off x="8205418"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592" name="tx592"/>
            <p:cNvSpPr/>
            <p:nvPr/>
          </p:nvSpPr>
          <p:spPr>
            <a:xfrm>
              <a:off x="8516470"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93" name="tx593"/>
            <p:cNvSpPr/>
            <p:nvPr/>
          </p:nvSpPr>
          <p:spPr>
            <a:xfrm>
              <a:off x="8516470"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594" name="tx594"/>
            <p:cNvSpPr/>
            <p:nvPr/>
          </p:nvSpPr>
          <p:spPr>
            <a:xfrm>
              <a:off x="8827521" y="14995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595" name="tx595"/>
            <p:cNvSpPr/>
            <p:nvPr/>
          </p:nvSpPr>
          <p:spPr>
            <a:xfrm>
              <a:off x="8827521" y="35541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596" name="tx596"/>
            <p:cNvSpPr/>
            <p:nvPr/>
          </p:nvSpPr>
          <p:spPr>
            <a:xfrm>
              <a:off x="4161752"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20</a:t>
              </a:r>
            </a:p>
          </p:txBody>
        </p:sp>
        <p:sp>
          <p:nvSpPr>
            <p:cNvPr id="597" name="tx597"/>
            <p:cNvSpPr/>
            <p:nvPr/>
          </p:nvSpPr>
          <p:spPr>
            <a:xfrm>
              <a:off x="4472803"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598" name="tx598"/>
            <p:cNvSpPr/>
            <p:nvPr/>
          </p:nvSpPr>
          <p:spPr>
            <a:xfrm>
              <a:off x="4783855"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599" name="tx599"/>
            <p:cNvSpPr/>
            <p:nvPr/>
          </p:nvSpPr>
          <p:spPr>
            <a:xfrm>
              <a:off x="5094906"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00" name="tx600"/>
            <p:cNvSpPr/>
            <p:nvPr/>
          </p:nvSpPr>
          <p:spPr>
            <a:xfrm>
              <a:off x="5405957"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a:t>
              </a:r>
            </a:p>
          </p:txBody>
        </p:sp>
        <p:sp>
          <p:nvSpPr>
            <p:cNvPr id="601" name="tx601"/>
            <p:cNvSpPr/>
            <p:nvPr/>
          </p:nvSpPr>
          <p:spPr>
            <a:xfrm>
              <a:off x="5717008"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36</a:t>
              </a:r>
            </a:p>
          </p:txBody>
        </p:sp>
        <p:sp>
          <p:nvSpPr>
            <p:cNvPr id="602" name="tx602"/>
            <p:cNvSpPr/>
            <p:nvPr/>
          </p:nvSpPr>
          <p:spPr>
            <a:xfrm>
              <a:off x="6028060"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603" name="tx603"/>
            <p:cNvSpPr/>
            <p:nvPr/>
          </p:nvSpPr>
          <p:spPr>
            <a:xfrm>
              <a:off x="6339111"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40</a:t>
              </a:r>
            </a:p>
          </p:txBody>
        </p:sp>
        <p:sp>
          <p:nvSpPr>
            <p:cNvPr id="604" name="tx604"/>
            <p:cNvSpPr/>
            <p:nvPr/>
          </p:nvSpPr>
          <p:spPr>
            <a:xfrm>
              <a:off x="6650162"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605" name="tx605"/>
            <p:cNvSpPr/>
            <p:nvPr/>
          </p:nvSpPr>
          <p:spPr>
            <a:xfrm>
              <a:off x="6961213"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606" name="tx606"/>
            <p:cNvSpPr/>
            <p:nvPr/>
          </p:nvSpPr>
          <p:spPr>
            <a:xfrm>
              <a:off x="7272265"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43</a:t>
              </a:r>
            </a:p>
          </p:txBody>
        </p:sp>
        <p:sp>
          <p:nvSpPr>
            <p:cNvPr id="607" name="tx607"/>
            <p:cNvSpPr/>
            <p:nvPr/>
          </p:nvSpPr>
          <p:spPr>
            <a:xfrm>
              <a:off x="7583316"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608" name="tx608"/>
            <p:cNvSpPr/>
            <p:nvPr/>
          </p:nvSpPr>
          <p:spPr>
            <a:xfrm>
              <a:off x="7894367"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609" name="tx609"/>
            <p:cNvSpPr/>
            <p:nvPr/>
          </p:nvSpPr>
          <p:spPr>
            <a:xfrm>
              <a:off x="8205418"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610" name="tx610"/>
            <p:cNvSpPr/>
            <p:nvPr/>
          </p:nvSpPr>
          <p:spPr>
            <a:xfrm>
              <a:off x="8516470"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11" name="tx611"/>
            <p:cNvSpPr/>
            <p:nvPr/>
          </p:nvSpPr>
          <p:spPr>
            <a:xfrm>
              <a:off x="8827521" y="56086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612" name="tx612"/>
            <p:cNvSpPr/>
            <p:nvPr/>
          </p:nvSpPr>
          <p:spPr>
            <a:xfrm>
              <a:off x="98714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13" name="tx613"/>
            <p:cNvSpPr/>
            <p:nvPr/>
          </p:nvSpPr>
          <p:spPr>
            <a:xfrm>
              <a:off x="129819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14" name="tx614"/>
            <p:cNvSpPr/>
            <p:nvPr/>
          </p:nvSpPr>
          <p:spPr>
            <a:xfrm>
              <a:off x="160924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15" name="tx615"/>
            <p:cNvSpPr/>
            <p:nvPr/>
          </p:nvSpPr>
          <p:spPr>
            <a:xfrm>
              <a:off x="19202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16" name="tx616"/>
            <p:cNvSpPr/>
            <p:nvPr/>
          </p:nvSpPr>
          <p:spPr>
            <a:xfrm>
              <a:off x="223134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17" name="tx617"/>
            <p:cNvSpPr/>
            <p:nvPr/>
          </p:nvSpPr>
          <p:spPr>
            <a:xfrm>
              <a:off x="254239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18" name="tx618"/>
            <p:cNvSpPr/>
            <p:nvPr/>
          </p:nvSpPr>
          <p:spPr>
            <a:xfrm>
              <a:off x="285344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19" name="tx619"/>
            <p:cNvSpPr/>
            <p:nvPr/>
          </p:nvSpPr>
          <p:spPr>
            <a:xfrm>
              <a:off x="316449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20" name="tx620"/>
            <p:cNvSpPr/>
            <p:nvPr/>
          </p:nvSpPr>
          <p:spPr>
            <a:xfrm>
              <a:off x="34755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21" name="tx621"/>
            <p:cNvSpPr/>
            <p:nvPr/>
          </p:nvSpPr>
          <p:spPr>
            <a:xfrm>
              <a:off x="378660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22" name="tx622"/>
            <p:cNvSpPr/>
            <p:nvPr/>
          </p:nvSpPr>
          <p:spPr>
            <a:xfrm>
              <a:off x="409765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23" name="tx623"/>
            <p:cNvSpPr/>
            <p:nvPr/>
          </p:nvSpPr>
          <p:spPr>
            <a:xfrm>
              <a:off x="4412864"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24" name="tx624"/>
            <p:cNvSpPr/>
            <p:nvPr/>
          </p:nvSpPr>
          <p:spPr>
            <a:xfrm>
              <a:off x="471975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25" name="tx625"/>
            <p:cNvSpPr/>
            <p:nvPr/>
          </p:nvSpPr>
          <p:spPr>
            <a:xfrm>
              <a:off x="503080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26" name="tx626"/>
            <p:cNvSpPr/>
            <p:nvPr/>
          </p:nvSpPr>
          <p:spPr>
            <a:xfrm>
              <a:off x="534185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27" name="tx627"/>
            <p:cNvSpPr/>
            <p:nvPr/>
          </p:nvSpPr>
          <p:spPr>
            <a:xfrm>
              <a:off x="565290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628" name="tx628"/>
            <p:cNvSpPr/>
            <p:nvPr/>
          </p:nvSpPr>
          <p:spPr>
            <a:xfrm>
              <a:off x="596396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629" name="tx629"/>
            <p:cNvSpPr/>
            <p:nvPr/>
          </p:nvSpPr>
          <p:spPr>
            <a:xfrm>
              <a:off x="627501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630" name="tx630"/>
            <p:cNvSpPr/>
            <p:nvPr/>
          </p:nvSpPr>
          <p:spPr>
            <a:xfrm>
              <a:off x="658606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1" name="tx631"/>
            <p:cNvSpPr/>
            <p:nvPr/>
          </p:nvSpPr>
          <p:spPr>
            <a:xfrm>
              <a:off x="689711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2" name="tx632"/>
            <p:cNvSpPr/>
            <p:nvPr/>
          </p:nvSpPr>
          <p:spPr>
            <a:xfrm>
              <a:off x="720816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3" name="tx633"/>
            <p:cNvSpPr/>
            <p:nvPr/>
          </p:nvSpPr>
          <p:spPr>
            <a:xfrm>
              <a:off x="75192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4" name="tx634"/>
            <p:cNvSpPr/>
            <p:nvPr/>
          </p:nvSpPr>
          <p:spPr>
            <a:xfrm>
              <a:off x="78302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5" name="tx635"/>
            <p:cNvSpPr/>
            <p:nvPr/>
          </p:nvSpPr>
          <p:spPr>
            <a:xfrm>
              <a:off x="814131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6" name="tx636"/>
            <p:cNvSpPr/>
            <p:nvPr/>
          </p:nvSpPr>
          <p:spPr>
            <a:xfrm>
              <a:off x="845237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7" name="tx637"/>
            <p:cNvSpPr/>
            <p:nvPr/>
          </p:nvSpPr>
          <p:spPr>
            <a:xfrm>
              <a:off x="8763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8" name="tx638"/>
            <p:cNvSpPr/>
            <p:nvPr/>
          </p:nvSpPr>
          <p:spPr>
            <a:xfrm>
              <a:off x="576671" y="5607500"/>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639" name="tx639"/>
            <p:cNvSpPr/>
            <p:nvPr/>
          </p:nvSpPr>
          <p:spPr>
            <a:xfrm>
              <a:off x="551799" y="526507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640" name="tx640"/>
            <p:cNvSpPr/>
            <p:nvPr/>
          </p:nvSpPr>
          <p:spPr>
            <a:xfrm>
              <a:off x="564235" y="4922650"/>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641" name="tx641"/>
            <p:cNvSpPr/>
            <p:nvPr/>
          </p:nvSpPr>
          <p:spPr>
            <a:xfrm>
              <a:off x="551799" y="458022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642" name="tx642"/>
            <p:cNvSpPr/>
            <p:nvPr/>
          </p:nvSpPr>
          <p:spPr>
            <a:xfrm>
              <a:off x="601451" y="423780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643" name="tx643"/>
            <p:cNvSpPr/>
            <p:nvPr/>
          </p:nvSpPr>
          <p:spPr>
            <a:xfrm>
              <a:off x="619922" y="389537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644" name="tx644"/>
            <p:cNvSpPr/>
            <p:nvPr/>
          </p:nvSpPr>
          <p:spPr>
            <a:xfrm>
              <a:off x="545490" y="3552950"/>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645" name="tx645"/>
            <p:cNvSpPr/>
            <p:nvPr/>
          </p:nvSpPr>
          <p:spPr>
            <a:xfrm>
              <a:off x="551890" y="321052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646" name="tx646"/>
            <p:cNvSpPr/>
            <p:nvPr/>
          </p:nvSpPr>
          <p:spPr>
            <a:xfrm>
              <a:off x="520527" y="2868100"/>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647" name="tx647"/>
            <p:cNvSpPr/>
            <p:nvPr/>
          </p:nvSpPr>
          <p:spPr>
            <a:xfrm>
              <a:off x="632449" y="252567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648" name="tx648"/>
            <p:cNvSpPr/>
            <p:nvPr/>
          </p:nvSpPr>
          <p:spPr>
            <a:xfrm>
              <a:off x="576671" y="2183250"/>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649" name="tx649"/>
            <p:cNvSpPr/>
            <p:nvPr/>
          </p:nvSpPr>
          <p:spPr>
            <a:xfrm>
              <a:off x="576671" y="184082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650" name="tx650"/>
            <p:cNvSpPr/>
            <p:nvPr/>
          </p:nvSpPr>
          <p:spPr>
            <a:xfrm>
              <a:off x="508182" y="1498400"/>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651" name="tx651"/>
            <p:cNvSpPr/>
            <p:nvPr/>
          </p:nvSpPr>
          <p:spPr>
            <a:xfrm>
              <a:off x="620105" y="115597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652" name="tx652"/>
            <p:cNvSpPr/>
            <p:nvPr/>
          </p:nvSpPr>
          <p:spPr>
            <a:xfrm>
              <a:off x="3093843"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653" name="pic653"/>
            <p:cNvPicPr/>
            <p:nvPr/>
          </p:nvPicPr>
          <p:blipFill>
            <a:blip r:embed="rId2" cstate="print"/>
            <a:stretch>
              <a:fillRect/>
            </a:stretch>
          </p:blipFill>
          <p:spPr>
            <a:xfrm>
              <a:off x="4745435" y="6061727"/>
              <a:ext cx="2160000" cy="219455"/>
            </a:xfrm>
            <a:prstGeom prst="rect">
              <a:avLst/>
            </a:prstGeom>
          </p:spPr>
        </p:pic>
        <p:sp>
          <p:nvSpPr>
            <p:cNvPr id="654" name="pl654"/>
            <p:cNvSpPr/>
            <p:nvPr/>
          </p:nvSpPr>
          <p:spPr>
            <a:xfrm>
              <a:off x="47490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5" name="pl655"/>
            <p:cNvSpPr/>
            <p:nvPr/>
          </p:nvSpPr>
          <p:spPr>
            <a:xfrm>
              <a:off x="604071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6" name="pl656"/>
            <p:cNvSpPr/>
            <p:nvPr/>
          </p:nvSpPr>
          <p:spPr>
            <a:xfrm>
              <a:off x="625599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7" name="pl657"/>
            <p:cNvSpPr/>
            <p:nvPr/>
          </p:nvSpPr>
          <p:spPr>
            <a:xfrm>
              <a:off x="647127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8" name="pl658"/>
            <p:cNvSpPr/>
            <p:nvPr/>
          </p:nvSpPr>
          <p:spPr>
            <a:xfrm>
              <a:off x="668655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9" name="pl659"/>
            <p:cNvSpPr/>
            <p:nvPr/>
          </p:nvSpPr>
          <p:spPr>
            <a:xfrm>
              <a:off x="6901835"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0" name="pl660"/>
            <p:cNvSpPr/>
            <p:nvPr/>
          </p:nvSpPr>
          <p:spPr>
            <a:xfrm>
              <a:off x="47490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1" name="pl661"/>
            <p:cNvSpPr/>
            <p:nvPr/>
          </p:nvSpPr>
          <p:spPr>
            <a:xfrm>
              <a:off x="604071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2" name="pl662"/>
            <p:cNvSpPr/>
            <p:nvPr/>
          </p:nvSpPr>
          <p:spPr>
            <a:xfrm>
              <a:off x="625599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3" name="pl663"/>
            <p:cNvSpPr/>
            <p:nvPr/>
          </p:nvSpPr>
          <p:spPr>
            <a:xfrm>
              <a:off x="647127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4" name="pl664"/>
            <p:cNvSpPr/>
            <p:nvPr/>
          </p:nvSpPr>
          <p:spPr>
            <a:xfrm>
              <a:off x="668655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5" name="pl665"/>
            <p:cNvSpPr/>
            <p:nvPr/>
          </p:nvSpPr>
          <p:spPr>
            <a:xfrm>
              <a:off x="6901835"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66" name="tx666"/>
            <p:cNvSpPr/>
            <p:nvPr/>
          </p:nvSpPr>
          <p:spPr>
            <a:xfrm>
              <a:off x="4717946"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667" name="tx667"/>
            <p:cNvSpPr/>
            <p:nvPr/>
          </p:nvSpPr>
          <p:spPr>
            <a:xfrm>
              <a:off x="597853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668" name="tx668"/>
            <p:cNvSpPr/>
            <p:nvPr/>
          </p:nvSpPr>
          <p:spPr>
            <a:xfrm>
              <a:off x="619381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669" name="tx669"/>
            <p:cNvSpPr/>
            <p:nvPr/>
          </p:nvSpPr>
          <p:spPr>
            <a:xfrm>
              <a:off x="640909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670" name="tx670"/>
            <p:cNvSpPr/>
            <p:nvPr/>
          </p:nvSpPr>
          <p:spPr>
            <a:xfrm>
              <a:off x="6624376"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671" name="tx671"/>
            <p:cNvSpPr/>
            <p:nvPr/>
          </p:nvSpPr>
          <p:spPr>
            <a:xfrm>
              <a:off x="6808567"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672" name="tx672"/>
            <p:cNvSpPr/>
            <p:nvPr/>
          </p:nvSpPr>
          <p:spPr>
            <a:xfrm>
              <a:off x="924868" y="435349"/>
              <a:ext cx="445779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European Union, 2000-2025</a:t>
              </a:r>
            </a:p>
          </p:txBody>
        </p:sp>
        <p:sp>
          <p:nvSpPr>
            <p:cNvPr id="673" name="tx673"/>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6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European Union since 2000, with green cells indicating coverage of 90% or more.
In 2015, 6 out of 13 (46%) vaccines with data achieved coverage of 90% or more.
In 2025, 8 out of 14 (57%) vaccines achieved coverage of 90% or more.
Since 2006, estimates have been made for 5 new vaccines. IPVC is the newest vaccine being reported (2021), which achieved 92% coverage in 2025.
Note: HPVc refers to last dose programme coverage among girls.</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548341" y="5017513"/>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3087686" y="5017513"/>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 name="rc6"/>
            <p:cNvSpPr/>
            <p:nvPr/>
          </p:nvSpPr>
          <p:spPr>
            <a:xfrm>
              <a:off x="4166375" y="5017513"/>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 name="rc7"/>
            <p:cNvSpPr/>
            <p:nvPr/>
          </p:nvSpPr>
          <p:spPr>
            <a:xfrm>
              <a:off x="3627030" y="5017513"/>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 name="rc8"/>
            <p:cNvSpPr/>
            <p:nvPr/>
          </p:nvSpPr>
          <p:spPr>
            <a:xfrm>
              <a:off x="5784409" y="5017513"/>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6323753" y="5017513"/>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 name="rc10"/>
            <p:cNvSpPr/>
            <p:nvPr/>
          </p:nvSpPr>
          <p:spPr>
            <a:xfrm>
              <a:off x="6863098" y="5017513"/>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7941787" y="5017513"/>
              <a:ext cx="539344"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 name="rc12"/>
            <p:cNvSpPr/>
            <p:nvPr/>
          </p:nvSpPr>
          <p:spPr>
            <a:xfrm>
              <a:off x="7402442" y="5017513"/>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5245064" y="5017513"/>
              <a:ext cx="539344" cy="17432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 name="rc14"/>
            <p:cNvSpPr/>
            <p:nvPr/>
          </p:nvSpPr>
          <p:spPr>
            <a:xfrm>
              <a:off x="2548341" y="2402586"/>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3087686" y="2402586"/>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166375" y="2402586"/>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3627030" y="2402586"/>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784409" y="2402586"/>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6323753" y="2402586"/>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6863098" y="2402586"/>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7941787" y="2402586"/>
              <a:ext cx="539344" cy="17432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4705720" y="2402586"/>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7402442" y="2402586"/>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5245064" y="2402586"/>
              <a:ext cx="539344"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 name="rc25"/>
            <p:cNvSpPr/>
            <p:nvPr/>
          </p:nvSpPr>
          <p:spPr>
            <a:xfrm>
              <a:off x="1469652" y="5366169"/>
              <a:ext cx="539344"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 name="rc26"/>
            <p:cNvSpPr/>
            <p:nvPr/>
          </p:nvSpPr>
          <p:spPr>
            <a:xfrm>
              <a:off x="2548341" y="5366169"/>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3087686" y="5366169"/>
              <a:ext cx="539344"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4166375" y="5366169"/>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2008997" y="5366169"/>
              <a:ext cx="539344"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 name="rc30"/>
            <p:cNvSpPr/>
            <p:nvPr/>
          </p:nvSpPr>
          <p:spPr>
            <a:xfrm>
              <a:off x="3627030" y="5366169"/>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5784409" y="5366169"/>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6323753" y="5366169"/>
              <a:ext cx="539344"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 name="rc33"/>
            <p:cNvSpPr/>
            <p:nvPr/>
          </p:nvSpPr>
          <p:spPr>
            <a:xfrm>
              <a:off x="6863098" y="5366169"/>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 name="rc34"/>
            <p:cNvSpPr/>
            <p:nvPr/>
          </p:nvSpPr>
          <p:spPr>
            <a:xfrm>
              <a:off x="7941787" y="5366169"/>
              <a:ext cx="539344" cy="17432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5" name="rc35"/>
            <p:cNvSpPr/>
            <p:nvPr/>
          </p:nvSpPr>
          <p:spPr>
            <a:xfrm>
              <a:off x="4705720" y="5366169"/>
              <a:ext cx="539344"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6" name="rc36"/>
            <p:cNvSpPr/>
            <p:nvPr/>
          </p:nvSpPr>
          <p:spPr>
            <a:xfrm>
              <a:off x="7402442" y="5366169"/>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 name="rc37"/>
            <p:cNvSpPr/>
            <p:nvPr/>
          </p:nvSpPr>
          <p:spPr>
            <a:xfrm>
              <a:off x="5245064" y="5366169"/>
              <a:ext cx="539344" cy="17432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8" name="rc38"/>
            <p:cNvSpPr/>
            <p:nvPr/>
          </p:nvSpPr>
          <p:spPr>
            <a:xfrm>
              <a:off x="1469652" y="3797213"/>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2548341" y="3797213"/>
              <a:ext cx="539344"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0" name="rc40"/>
            <p:cNvSpPr/>
            <p:nvPr/>
          </p:nvSpPr>
          <p:spPr>
            <a:xfrm>
              <a:off x="3087686" y="3797213"/>
              <a:ext cx="539344"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4166375" y="3797213"/>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 name="rc42"/>
            <p:cNvSpPr/>
            <p:nvPr/>
          </p:nvSpPr>
          <p:spPr>
            <a:xfrm>
              <a:off x="3627030" y="3797213"/>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 name="rc43"/>
            <p:cNvSpPr/>
            <p:nvPr/>
          </p:nvSpPr>
          <p:spPr>
            <a:xfrm>
              <a:off x="5784409" y="3797213"/>
              <a:ext cx="539344"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4" name="rc44"/>
            <p:cNvSpPr/>
            <p:nvPr/>
          </p:nvSpPr>
          <p:spPr>
            <a:xfrm>
              <a:off x="6323753" y="3797213"/>
              <a:ext cx="539344"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 name="rc45"/>
            <p:cNvSpPr/>
            <p:nvPr/>
          </p:nvSpPr>
          <p:spPr>
            <a:xfrm>
              <a:off x="6863098" y="3797213"/>
              <a:ext cx="539344"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 name="rc46"/>
            <p:cNvSpPr/>
            <p:nvPr/>
          </p:nvSpPr>
          <p:spPr>
            <a:xfrm>
              <a:off x="7941787" y="3797213"/>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 name="rc47"/>
            <p:cNvSpPr/>
            <p:nvPr/>
          </p:nvSpPr>
          <p:spPr>
            <a:xfrm>
              <a:off x="4705720" y="3797213"/>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 name="rc48"/>
            <p:cNvSpPr/>
            <p:nvPr/>
          </p:nvSpPr>
          <p:spPr>
            <a:xfrm>
              <a:off x="7402442" y="3797213"/>
              <a:ext cx="539344"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 name="rc49"/>
            <p:cNvSpPr/>
            <p:nvPr/>
          </p:nvSpPr>
          <p:spPr>
            <a:xfrm>
              <a:off x="2548341" y="2576914"/>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3087686" y="2576914"/>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4166375" y="2576914"/>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2" name="rc52"/>
            <p:cNvSpPr/>
            <p:nvPr/>
          </p:nvSpPr>
          <p:spPr>
            <a:xfrm>
              <a:off x="3627030" y="2576914"/>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5784409" y="2576914"/>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6323753" y="2576914"/>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6863098" y="2576914"/>
              <a:ext cx="539344"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6" name="rc56"/>
            <p:cNvSpPr/>
            <p:nvPr/>
          </p:nvSpPr>
          <p:spPr>
            <a:xfrm>
              <a:off x="7941787" y="2576914"/>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4705720" y="2576914"/>
              <a:ext cx="539344" cy="17432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8" name="rc58"/>
            <p:cNvSpPr/>
            <p:nvPr/>
          </p:nvSpPr>
          <p:spPr>
            <a:xfrm>
              <a:off x="7402442" y="2576914"/>
              <a:ext cx="539344"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9" name="rc59"/>
            <p:cNvSpPr/>
            <p:nvPr/>
          </p:nvSpPr>
          <p:spPr>
            <a:xfrm>
              <a:off x="2548341" y="2925571"/>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3087686" y="2925571"/>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4166375" y="2925571"/>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3627030" y="2925571"/>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5784409" y="2925571"/>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6323753" y="2925571"/>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6863098" y="2925571"/>
              <a:ext cx="539344"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6" name="rc66"/>
            <p:cNvSpPr/>
            <p:nvPr/>
          </p:nvSpPr>
          <p:spPr>
            <a:xfrm>
              <a:off x="7941787" y="2925571"/>
              <a:ext cx="539344"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7" name="rc67"/>
            <p:cNvSpPr/>
            <p:nvPr/>
          </p:nvSpPr>
          <p:spPr>
            <a:xfrm>
              <a:off x="7402442" y="2925571"/>
              <a:ext cx="539344" cy="174328"/>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8" name="rc68"/>
            <p:cNvSpPr/>
            <p:nvPr/>
          </p:nvSpPr>
          <p:spPr>
            <a:xfrm>
              <a:off x="2548341" y="1705272"/>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3087686" y="1705272"/>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0" name="rc70"/>
            <p:cNvSpPr/>
            <p:nvPr/>
          </p:nvSpPr>
          <p:spPr>
            <a:xfrm>
              <a:off x="3627030" y="1705272"/>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1" name="rc71"/>
            <p:cNvSpPr/>
            <p:nvPr/>
          </p:nvSpPr>
          <p:spPr>
            <a:xfrm>
              <a:off x="5784409" y="1705272"/>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2" name="rc72"/>
            <p:cNvSpPr/>
            <p:nvPr/>
          </p:nvSpPr>
          <p:spPr>
            <a:xfrm>
              <a:off x="6323753" y="1705272"/>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863098" y="1705272"/>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7941787" y="1705272"/>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4705720" y="1705272"/>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6" name="rc76"/>
            <p:cNvSpPr/>
            <p:nvPr/>
          </p:nvSpPr>
          <p:spPr>
            <a:xfrm>
              <a:off x="7402442" y="1705272"/>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1469652" y="5191841"/>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8" name="rc78"/>
            <p:cNvSpPr/>
            <p:nvPr/>
          </p:nvSpPr>
          <p:spPr>
            <a:xfrm>
              <a:off x="2548341" y="5191841"/>
              <a:ext cx="539344"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9" name="rc79"/>
            <p:cNvSpPr/>
            <p:nvPr/>
          </p:nvSpPr>
          <p:spPr>
            <a:xfrm>
              <a:off x="3087686" y="5191841"/>
              <a:ext cx="539344"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4166375" y="5191841"/>
              <a:ext cx="539344"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1" name="rc81"/>
            <p:cNvSpPr/>
            <p:nvPr/>
          </p:nvSpPr>
          <p:spPr>
            <a:xfrm>
              <a:off x="3627030" y="5191841"/>
              <a:ext cx="539344"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2" name="rc82"/>
            <p:cNvSpPr/>
            <p:nvPr/>
          </p:nvSpPr>
          <p:spPr>
            <a:xfrm>
              <a:off x="5784409" y="5191841"/>
              <a:ext cx="539344"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3" name="rc83"/>
            <p:cNvSpPr/>
            <p:nvPr/>
          </p:nvSpPr>
          <p:spPr>
            <a:xfrm>
              <a:off x="6323753" y="5191841"/>
              <a:ext cx="539344"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4" name="rc84"/>
            <p:cNvSpPr/>
            <p:nvPr/>
          </p:nvSpPr>
          <p:spPr>
            <a:xfrm>
              <a:off x="6863098" y="5191841"/>
              <a:ext cx="539344" cy="17432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5" name="rc85"/>
            <p:cNvSpPr/>
            <p:nvPr/>
          </p:nvSpPr>
          <p:spPr>
            <a:xfrm>
              <a:off x="7941787" y="5191841"/>
              <a:ext cx="539344" cy="17432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6" name="rc86"/>
            <p:cNvSpPr/>
            <p:nvPr/>
          </p:nvSpPr>
          <p:spPr>
            <a:xfrm>
              <a:off x="7402442" y="5191841"/>
              <a:ext cx="539344" cy="17432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7" name="rc87"/>
            <p:cNvSpPr/>
            <p:nvPr/>
          </p:nvSpPr>
          <p:spPr>
            <a:xfrm>
              <a:off x="5245064" y="5191841"/>
              <a:ext cx="539344" cy="174328"/>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8" name="rc88"/>
            <p:cNvSpPr/>
            <p:nvPr/>
          </p:nvSpPr>
          <p:spPr>
            <a:xfrm>
              <a:off x="2548341" y="2751243"/>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087686" y="2751243"/>
              <a:ext cx="539344"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3627030" y="2751243"/>
              <a:ext cx="539344"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1" name="rc91"/>
            <p:cNvSpPr/>
            <p:nvPr/>
          </p:nvSpPr>
          <p:spPr>
            <a:xfrm>
              <a:off x="5784409" y="2751243"/>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6323753" y="2751243"/>
              <a:ext cx="539344"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3" name="rc93"/>
            <p:cNvSpPr/>
            <p:nvPr/>
          </p:nvSpPr>
          <p:spPr>
            <a:xfrm>
              <a:off x="6863098" y="2751243"/>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7941787" y="2751243"/>
              <a:ext cx="539344"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4705720" y="2751243"/>
              <a:ext cx="539344"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7402442" y="2751243"/>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5245064" y="2751243"/>
              <a:ext cx="539344"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8" name="rc98"/>
            <p:cNvSpPr/>
            <p:nvPr/>
          </p:nvSpPr>
          <p:spPr>
            <a:xfrm>
              <a:off x="2548341" y="3274228"/>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3087686" y="3274228"/>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0" name="rc100"/>
            <p:cNvSpPr/>
            <p:nvPr/>
          </p:nvSpPr>
          <p:spPr>
            <a:xfrm>
              <a:off x="4166375" y="3274228"/>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1" name="rc101"/>
            <p:cNvSpPr/>
            <p:nvPr/>
          </p:nvSpPr>
          <p:spPr>
            <a:xfrm>
              <a:off x="3627030" y="3274228"/>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2" name="rc102"/>
            <p:cNvSpPr/>
            <p:nvPr/>
          </p:nvSpPr>
          <p:spPr>
            <a:xfrm>
              <a:off x="5784409" y="3274228"/>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6323753" y="3274228"/>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4" name="rc104"/>
            <p:cNvSpPr/>
            <p:nvPr/>
          </p:nvSpPr>
          <p:spPr>
            <a:xfrm>
              <a:off x="6863098" y="3274228"/>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7941787" y="3274228"/>
              <a:ext cx="539344"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6" name="rc106"/>
            <p:cNvSpPr/>
            <p:nvPr/>
          </p:nvSpPr>
          <p:spPr>
            <a:xfrm>
              <a:off x="4705720" y="3274228"/>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7" name="rc107"/>
            <p:cNvSpPr/>
            <p:nvPr/>
          </p:nvSpPr>
          <p:spPr>
            <a:xfrm>
              <a:off x="7402442" y="3274228"/>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5245064" y="3274228"/>
              <a:ext cx="539344" cy="174328"/>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9" name="rc109"/>
            <p:cNvSpPr/>
            <p:nvPr/>
          </p:nvSpPr>
          <p:spPr>
            <a:xfrm>
              <a:off x="2548341" y="4145870"/>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0" name="rc110"/>
            <p:cNvSpPr/>
            <p:nvPr/>
          </p:nvSpPr>
          <p:spPr>
            <a:xfrm>
              <a:off x="3087686" y="4145870"/>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1" name="rc111"/>
            <p:cNvSpPr/>
            <p:nvPr/>
          </p:nvSpPr>
          <p:spPr>
            <a:xfrm>
              <a:off x="4166375" y="4145870"/>
              <a:ext cx="539344"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2" name="rc112"/>
            <p:cNvSpPr/>
            <p:nvPr/>
          </p:nvSpPr>
          <p:spPr>
            <a:xfrm>
              <a:off x="3627030" y="4145870"/>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3" name="rc113"/>
            <p:cNvSpPr/>
            <p:nvPr/>
          </p:nvSpPr>
          <p:spPr>
            <a:xfrm>
              <a:off x="5784409" y="4145870"/>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6323753" y="4145870"/>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5" name="rc115"/>
            <p:cNvSpPr/>
            <p:nvPr/>
          </p:nvSpPr>
          <p:spPr>
            <a:xfrm>
              <a:off x="6863098" y="4145870"/>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7941787" y="4145870"/>
              <a:ext cx="539344"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7" name="rc117"/>
            <p:cNvSpPr/>
            <p:nvPr/>
          </p:nvSpPr>
          <p:spPr>
            <a:xfrm>
              <a:off x="4705720" y="4145870"/>
              <a:ext cx="539344" cy="17432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8" name="rc118"/>
            <p:cNvSpPr/>
            <p:nvPr/>
          </p:nvSpPr>
          <p:spPr>
            <a:xfrm>
              <a:off x="7402442" y="4145870"/>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9" name="rc119"/>
            <p:cNvSpPr/>
            <p:nvPr/>
          </p:nvSpPr>
          <p:spPr>
            <a:xfrm>
              <a:off x="5245064" y="4145870"/>
              <a:ext cx="539344" cy="17432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0" name="rc120"/>
            <p:cNvSpPr/>
            <p:nvPr/>
          </p:nvSpPr>
          <p:spPr>
            <a:xfrm>
              <a:off x="2548341" y="4668856"/>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3087686" y="4668856"/>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2" name="rc122"/>
            <p:cNvSpPr/>
            <p:nvPr/>
          </p:nvSpPr>
          <p:spPr>
            <a:xfrm>
              <a:off x="4166375" y="4668856"/>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3627030" y="4668856"/>
              <a:ext cx="539344"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5784409" y="4668856"/>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6323753" y="4668856"/>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6863098" y="4668856"/>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7" name="rc127"/>
            <p:cNvSpPr/>
            <p:nvPr/>
          </p:nvSpPr>
          <p:spPr>
            <a:xfrm>
              <a:off x="7941787" y="4668856"/>
              <a:ext cx="539344" cy="17432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8" name="rc128"/>
            <p:cNvSpPr/>
            <p:nvPr/>
          </p:nvSpPr>
          <p:spPr>
            <a:xfrm>
              <a:off x="4705720" y="4668856"/>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9" name="rc129"/>
            <p:cNvSpPr/>
            <p:nvPr/>
          </p:nvSpPr>
          <p:spPr>
            <a:xfrm>
              <a:off x="7402442" y="4668856"/>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5245064" y="4668856"/>
              <a:ext cx="539344" cy="174328"/>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1" name="rc131"/>
            <p:cNvSpPr/>
            <p:nvPr/>
          </p:nvSpPr>
          <p:spPr>
            <a:xfrm>
              <a:off x="1469652" y="1182286"/>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2548341" y="1182286"/>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3087686" y="1182286"/>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3627030" y="1182286"/>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5784409" y="1182286"/>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6323753" y="1182286"/>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6863098" y="1182286"/>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7941787" y="1182286"/>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4705720" y="1182286"/>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02442" y="1182286"/>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2548341" y="3448556"/>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2" name="rc142"/>
            <p:cNvSpPr/>
            <p:nvPr/>
          </p:nvSpPr>
          <p:spPr>
            <a:xfrm>
              <a:off x="3087686" y="3448556"/>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3" name="rc143"/>
            <p:cNvSpPr/>
            <p:nvPr/>
          </p:nvSpPr>
          <p:spPr>
            <a:xfrm>
              <a:off x="4166375" y="3448556"/>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3627030" y="3448556"/>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5784409" y="3448556"/>
              <a:ext cx="539344"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6323753" y="3448556"/>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6863098" y="3448556"/>
              <a:ext cx="539344"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8" name="rc148"/>
            <p:cNvSpPr/>
            <p:nvPr/>
          </p:nvSpPr>
          <p:spPr>
            <a:xfrm>
              <a:off x="7941787" y="3448556"/>
              <a:ext cx="539344"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9" name="rc149"/>
            <p:cNvSpPr/>
            <p:nvPr/>
          </p:nvSpPr>
          <p:spPr>
            <a:xfrm>
              <a:off x="4705720" y="3448556"/>
              <a:ext cx="539344" cy="17432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0" name="rc150"/>
            <p:cNvSpPr/>
            <p:nvPr/>
          </p:nvSpPr>
          <p:spPr>
            <a:xfrm>
              <a:off x="7402442" y="3448556"/>
              <a:ext cx="539344"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1" name="rc151"/>
            <p:cNvSpPr/>
            <p:nvPr/>
          </p:nvSpPr>
          <p:spPr>
            <a:xfrm>
              <a:off x="5245064" y="3448556"/>
              <a:ext cx="539344"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2" name="rc152"/>
            <p:cNvSpPr/>
            <p:nvPr/>
          </p:nvSpPr>
          <p:spPr>
            <a:xfrm>
              <a:off x="2548341" y="3622885"/>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3087686" y="3622885"/>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4166375" y="3622885"/>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5" name="rc155"/>
            <p:cNvSpPr/>
            <p:nvPr/>
          </p:nvSpPr>
          <p:spPr>
            <a:xfrm>
              <a:off x="3627030" y="3622885"/>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6" name="rc156"/>
            <p:cNvSpPr/>
            <p:nvPr/>
          </p:nvSpPr>
          <p:spPr>
            <a:xfrm>
              <a:off x="5784409" y="3622885"/>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6323753" y="3622885"/>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6863098" y="3622885"/>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7941787" y="3622885"/>
              <a:ext cx="539344" cy="17432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0" name="rc160"/>
            <p:cNvSpPr/>
            <p:nvPr/>
          </p:nvSpPr>
          <p:spPr>
            <a:xfrm>
              <a:off x="4705720" y="3622885"/>
              <a:ext cx="539344" cy="17432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1" name="rc161"/>
            <p:cNvSpPr/>
            <p:nvPr/>
          </p:nvSpPr>
          <p:spPr>
            <a:xfrm>
              <a:off x="7402442" y="3622885"/>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5245064" y="3622885"/>
              <a:ext cx="539344" cy="17432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3" name="rc163"/>
            <p:cNvSpPr/>
            <p:nvPr/>
          </p:nvSpPr>
          <p:spPr>
            <a:xfrm>
              <a:off x="1469652" y="2053929"/>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2548341" y="2053929"/>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3087686" y="2053929"/>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4166375" y="2053929"/>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3627030" y="2053929"/>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8" name="rc168"/>
            <p:cNvSpPr/>
            <p:nvPr/>
          </p:nvSpPr>
          <p:spPr>
            <a:xfrm>
              <a:off x="5784409" y="2053929"/>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6323753" y="2053929"/>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0" name="rc170"/>
            <p:cNvSpPr/>
            <p:nvPr/>
          </p:nvSpPr>
          <p:spPr>
            <a:xfrm>
              <a:off x="6863098" y="2053929"/>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1" name="rc171"/>
            <p:cNvSpPr/>
            <p:nvPr/>
          </p:nvSpPr>
          <p:spPr>
            <a:xfrm>
              <a:off x="7941787" y="2053929"/>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2" name="rc172"/>
            <p:cNvSpPr/>
            <p:nvPr/>
          </p:nvSpPr>
          <p:spPr>
            <a:xfrm>
              <a:off x="4705720" y="2053929"/>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7402442" y="2053929"/>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5245064" y="2053929"/>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5" name="rc175"/>
            <p:cNvSpPr/>
            <p:nvPr/>
          </p:nvSpPr>
          <p:spPr>
            <a:xfrm>
              <a:off x="1469652" y="3971542"/>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6" name="rc176"/>
            <p:cNvSpPr/>
            <p:nvPr/>
          </p:nvSpPr>
          <p:spPr>
            <a:xfrm>
              <a:off x="2548341" y="3971542"/>
              <a:ext cx="539344"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7" name="rc177"/>
            <p:cNvSpPr/>
            <p:nvPr/>
          </p:nvSpPr>
          <p:spPr>
            <a:xfrm>
              <a:off x="3087686" y="3971542"/>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8" name="rc178"/>
            <p:cNvSpPr/>
            <p:nvPr/>
          </p:nvSpPr>
          <p:spPr>
            <a:xfrm>
              <a:off x="4166375" y="3971542"/>
              <a:ext cx="539344"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9" name="rc179"/>
            <p:cNvSpPr/>
            <p:nvPr/>
          </p:nvSpPr>
          <p:spPr>
            <a:xfrm>
              <a:off x="2008997" y="3971542"/>
              <a:ext cx="539344"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0" name="rc180"/>
            <p:cNvSpPr/>
            <p:nvPr/>
          </p:nvSpPr>
          <p:spPr>
            <a:xfrm>
              <a:off x="3627030" y="3971542"/>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1" name="rc181"/>
            <p:cNvSpPr/>
            <p:nvPr/>
          </p:nvSpPr>
          <p:spPr>
            <a:xfrm>
              <a:off x="5784409" y="3971542"/>
              <a:ext cx="539344"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6323753" y="3971542"/>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3" name="rc183"/>
            <p:cNvSpPr/>
            <p:nvPr/>
          </p:nvSpPr>
          <p:spPr>
            <a:xfrm>
              <a:off x="6863098" y="3971542"/>
              <a:ext cx="539344"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4" name="rc184"/>
            <p:cNvSpPr/>
            <p:nvPr/>
          </p:nvSpPr>
          <p:spPr>
            <a:xfrm>
              <a:off x="7941787" y="3971542"/>
              <a:ext cx="539344"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5" name="rc185"/>
            <p:cNvSpPr/>
            <p:nvPr/>
          </p:nvSpPr>
          <p:spPr>
            <a:xfrm>
              <a:off x="4705720" y="3971542"/>
              <a:ext cx="539344"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6" name="rc186"/>
            <p:cNvSpPr/>
            <p:nvPr/>
          </p:nvSpPr>
          <p:spPr>
            <a:xfrm>
              <a:off x="7402442" y="3971542"/>
              <a:ext cx="539344"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7" name="rc187"/>
            <p:cNvSpPr/>
            <p:nvPr/>
          </p:nvSpPr>
          <p:spPr>
            <a:xfrm>
              <a:off x="5245064" y="3971542"/>
              <a:ext cx="539344" cy="1743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8" name="rc188"/>
            <p:cNvSpPr/>
            <p:nvPr/>
          </p:nvSpPr>
          <p:spPr>
            <a:xfrm>
              <a:off x="2548341" y="1356615"/>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3087686" y="1356615"/>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0" name="rc190"/>
            <p:cNvSpPr/>
            <p:nvPr/>
          </p:nvSpPr>
          <p:spPr>
            <a:xfrm>
              <a:off x="4166375" y="1356615"/>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3627030" y="1356615"/>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5784409" y="1356615"/>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6323753" y="1356615"/>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6863098" y="1356615"/>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7941787" y="1356615"/>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6" name="rc196"/>
            <p:cNvSpPr/>
            <p:nvPr/>
          </p:nvSpPr>
          <p:spPr>
            <a:xfrm>
              <a:off x="4705720" y="1356615"/>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7402442" y="1356615"/>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245064" y="1356615"/>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9" name="rc199"/>
            <p:cNvSpPr/>
            <p:nvPr/>
          </p:nvSpPr>
          <p:spPr>
            <a:xfrm>
              <a:off x="2548341" y="1530943"/>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3087686" y="1530943"/>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4166375" y="1530943"/>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3627030" y="1530943"/>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5784409" y="1530943"/>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6323753" y="1530943"/>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6863098" y="1530943"/>
              <a:ext cx="539344"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6" name="rc206"/>
            <p:cNvSpPr/>
            <p:nvPr/>
          </p:nvSpPr>
          <p:spPr>
            <a:xfrm>
              <a:off x="7941787" y="1530943"/>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7" name="rc207"/>
            <p:cNvSpPr/>
            <p:nvPr/>
          </p:nvSpPr>
          <p:spPr>
            <a:xfrm>
              <a:off x="4705720" y="1530943"/>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7402442" y="1530943"/>
              <a:ext cx="539344"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9" name="rc209"/>
            <p:cNvSpPr/>
            <p:nvPr/>
          </p:nvSpPr>
          <p:spPr>
            <a:xfrm>
              <a:off x="2548341" y="4494527"/>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0" name="rc210"/>
            <p:cNvSpPr/>
            <p:nvPr/>
          </p:nvSpPr>
          <p:spPr>
            <a:xfrm>
              <a:off x="3087686" y="4494527"/>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1" name="rc211"/>
            <p:cNvSpPr/>
            <p:nvPr/>
          </p:nvSpPr>
          <p:spPr>
            <a:xfrm>
              <a:off x="4166375" y="4494527"/>
              <a:ext cx="539344"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2" name="rc212"/>
            <p:cNvSpPr/>
            <p:nvPr/>
          </p:nvSpPr>
          <p:spPr>
            <a:xfrm>
              <a:off x="3627030" y="4494527"/>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3" name="rc213"/>
            <p:cNvSpPr/>
            <p:nvPr/>
          </p:nvSpPr>
          <p:spPr>
            <a:xfrm>
              <a:off x="5784409" y="4494527"/>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4" name="rc214"/>
            <p:cNvSpPr/>
            <p:nvPr/>
          </p:nvSpPr>
          <p:spPr>
            <a:xfrm>
              <a:off x="6323753" y="4494527"/>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5" name="rc215"/>
            <p:cNvSpPr/>
            <p:nvPr/>
          </p:nvSpPr>
          <p:spPr>
            <a:xfrm>
              <a:off x="6863098" y="4494527"/>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6" name="rc216"/>
            <p:cNvSpPr/>
            <p:nvPr/>
          </p:nvSpPr>
          <p:spPr>
            <a:xfrm>
              <a:off x="7941787" y="4494527"/>
              <a:ext cx="539344" cy="174328"/>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7" name="rc217"/>
            <p:cNvSpPr/>
            <p:nvPr/>
          </p:nvSpPr>
          <p:spPr>
            <a:xfrm>
              <a:off x="4705720" y="4494527"/>
              <a:ext cx="539344"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8" name="rc218"/>
            <p:cNvSpPr/>
            <p:nvPr/>
          </p:nvSpPr>
          <p:spPr>
            <a:xfrm>
              <a:off x="7402442" y="4494527"/>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9" name="rc219"/>
            <p:cNvSpPr/>
            <p:nvPr/>
          </p:nvSpPr>
          <p:spPr>
            <a:xfrm>
              <a:off x="5245064" y="4494527"/>
              <a:ext cx="539344" cy="17432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0" name="rc220"/>
            <p:cNvSpPr/>
            <p:nvPr/>
          </p:nvSpPr>
          <p:spPr>
            <a:xfrm>
              <a:off x="1469652" y="4320199"/>
              <a:ext cx="539344"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1" name="rc221"/>
            <p:cNvSpPr/>
            <p:nvPr/>
          </p:nvSpPr>
          <p:spPr>
            <a:xfrm>
              <a:off x="2548341" y="4320199"/>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3087686" y="4320199"/>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3" name="rc223"/>
            <p:cNvSpPr/>
            <p:nvPr/>
          </p:nvSpPr>
          <p:spPr>
            <a:xfrm>
              <a:off x="4166375" y="4320199"/>
              <a:ext cx="539344"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4" name="rc224"/>
            <p:cNvSpPr/>
            <p:nvPr/>
          </p:nvSpPr>
          <p:spPr>
            <a:xfrm>
              <a:off x="2008997" y="4320199"/>
              <a:ext cx="539344"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5" name="rc225"/>
            <p:cNvSpPr/>
            <p:nvPr/>
          </p:nvSpPr>
          <p:spPr>
            <a:xfrm>
              <a:off x="3627030" y="4320199"/>
              <a:ext cx="539344"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6" name="rc226"/>
            <p:cNvSpPr/>
            <p:nvPr/>
          </p:nvSpPr>
          <p:spPr>
            <a:xfrm>
              <a:off x="5784409" y="4320199"/>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7" name="rc227"/>
            <p:cNvSpPr/>
            <p:nvPr/>
          </p:nvSpPr>
          <p:spPr>
            <a:xfrm>
              <a:off x="6323753" y="4320199"/>
              <a:ext cx="539344" cy="174328"/>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8" name="rc228"/>
            <p:cNvSpPr/>
            <p:nvPr/>
          </p:nvSpPr>
          <p:spPr>
            <a:xfrm>
              <a:off x="6863098" y="4320199"/>
              <a:ext cx="539344"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9" name="rc229"/>
            <p:cNvSpPr/>
            <p:nvPr/>
          </p:nvSpPr>
          <p:spPr>
            <a:xfrm>
              <a:off x="7941787" y="4320199"/>
              <a:ext cx="539344" cy="174328"/>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0" name="rc230"/>
            <p:cNvSpPr/>
            <p:nvPr/>
          </p:nvSpPr>
          <p:spPr>
            <a:xfrm>
              <a:off x="4705720" y="4320199"/>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1" name="rc231"/>
            <p:cNvSpPr/>
            <p:nvPr/>
          </p:nvSpPr>
          <p:spPr>
            <a:xfrm>
              <a:off x="7402442" y="4320199"/>
              <a:ext cx="539344"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2" name="rc232"/>
            <p:cNvSpPr/>
            <p:nvPr/>
          </p:nvSpPr>
          <p:spPr>
            <a:xfrm>
              <a:off x="5245064" y="4320199"/>
              <a:ext cx="539344" cy="174328"/>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3" name="rc233"/>
            <p:cNvSpPr/>
            <p:nvPr/>
          </p:nvSpPr>
          <p:spPr>
            <a:xfrm>
              <a:off x="2548341" y="1007958"/>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4" name="rc234"/>
            <p:cNvSpPr/>
            <p:nvPr/>
          </p:nvSpPr>
          <p:spPr>
            <a:xfrm>
              <a:off x="3087686" y="1007958"/>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5" name="rc235"/>
            <p:cNvSpPr/>
            <p:nvPr/>
          </p:nvSpPr>
          <p:spPr>
            <a:xfrm>
              <a:off x="4166375" y="1007958"/>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6" name="rc236"/>
            <p:cNvSpPr/>
            <p:nvPr/>
          </p:nvSpPr>
          <p:spPr>
            <a:xfrm>
              <a:off x="2008997" y="1007958"/>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7" name="rc237"/>
            <p:cNvSpPr/>
            <p:nvPr/>
          </p:nvSpPr>
          <p:spPr>
            <a:xfrm>
              <a:off x="3627030" y="1007958"/>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5784409" y="1007958"/>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6323753" y="1007958"/>
              <a:ext cx="539344" cy="174328"/>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0" name="rc240"/>
            <p:cNvSpPr/>
            <p:nvPr/>
          </p:nvSpPr>
          <p:spPr>
            <a:xfrm>
              <a:off x="6863098" y="1007958"/>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7941787" y="1007958"/>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2" name="rc242"/>
            <p:cNvSpPr/>
            <p:nvPr/>
          </p:nvSpPr>
          <p:spPr>
            <a:xfrm>
              <a:off x="4705720" y="1007958"/>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3" name="rc243"/>
            <p:cNvSpPr/>
            <p:nvPr/>
          </p:nvSpPr>
          <p:spPr>
            <a:xfrm>
              <a:off x="7402442" y="1007958"/>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1469652" y="5540498"/>
              <a:ext cx="539344"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5" name="rc245"/>
            <p:cNvSpPr/>
            <p:nvPr/>
          </p:nvSpPr>
          <p:spPr>
            <a:xfrm>
              <a:off x="2548341" y="5540498"/>
              <a:ext cx="539344"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6" name="rc246"/>
            <p:cNvSpPr/>
            <p:nvPr/>
          </p:nvSpPr>
          <p:spPr>
            <a:xfrm>
              <a:off x="3087686" y="5540498"/>
              <a:ext cx="539344"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7" name="rc247"/>
            <p:cNvSpPr/>
            <p:nvPr/>
          </p:nvSpPr>
          <p:spPr>
            <a:xfrm>
              <a:off x="4166375" y="5540498"/>
              <a:ext cx="539344"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8" name="rc248"/>
            <p:cNvSpPr/>
            <p:nvPr/>
          </p:nvSpPr>
          <p:spPr>
            <a:xfrm>
              <a:off x="2008997" y="5540498"/>
              <a:ext cx="539344" cy="17432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9" name="rc249"/>
            <p:cNvSpPr/>
            <p:nvPr/>
          </p:nvSpPr>
          <p:spPr>
            <a:xfrm>
              <a:off x="3627030" y="5540498"/>
              <a:ext cx="539344"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0" name="rc250"/>
            <p:cNvSpPr/>
            <p:nvPr/>
          </p:nvSpPr>
          <p:spPr>
            <a:xfrm>
              <a:off x="5784409" y="5540498"/>
              <a:ext cx="539344" cy="174328"/>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1" name="rc251"/>
            <p:cNvSpPr/>
            <p:nvPr/>
          </p:nvSpPr>
          <p:spPr>
            <a:xfrm>
              <a:off x="6323753" y="5540498"/>
              <a:ext cx="539344"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2" name="rc252"/>
            <p:cNvSpPr/>
            <p:nvPr/>
          </p:nvSpPr>
          <p:spPr>
            <a:xfrm>
              <a:off x="6863098" y="5540498"/>
              <a:ext cx="539344"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3" name="rc253"/>
            <p:cNvSpPr/>
            <p:nvPr/>
          </p:nvSpPr>
          <p:spPr>
            <a:xfrm>
              <a:off x="7941787" y="5540498"/>
              <a:ext cx="539344" cy="17432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4" name="rc254"/>
            <p:cNvSpPr/>
            <p:nvPr/>
          </p:nvSpPr>
          <p:spPr>
            <a:xfrm>
              <a:off x="4705720" y="5540498"/>
              <a:ext cx="539344"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5" name="rc255"/>
            <p:cNvSpPr/>
            <p:nvPr/>
          </p:nvSpPr>
          <p:spPr>
            <a:xfrm>
              <a:off x="7402442" y="5540498"/>
              <a:ext cx="539344" cy="17432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6" name="rc256"/>
            <p:cNvSpPr/>
            <p:nvPr/>
          </p:nvSpPr>
          <p:spPr>
            <a:xfrm>
              <a:off x="2548341" y="3099899"/>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7" name="rc257"/>
            <p:cNvSpPr/>
            <p:nvPr/>
          </p:nvSpPr>
          <p:spPr>
            <a:xfrm>
              <a:off x="3087686" y="3099899"/>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8" name="rc258"/>
            <p:cNvSpPr/>
            <p:nvPr/>
          </p:nvSpPr>
          <p:spPr>
            <a:xfrm>
              <a:off x="4166375" y="3099899"/>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9" name="rc259"/>
            <p:cNvSpPr/>
            <p:nvPr/>
          </p:nvSpPr>
          <p:spPr>
            <a:xfrm>
              <a:off x="3627030" y="3099899"/>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0" name="rc260"/>
            <p:cNvSpPr/>
            <p:nvPr/>
          </p:nvSpPr>
          <p:spPr>
            <a:xfrm>
              <a:off x="5784409" y="3099899"/>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1" name="rc261"/>
            <p:cNvSpPr/>
            <p:nvPr/>
          </p:nvSpPr>
          <p:spPr>
            <a:xfrm>
              <a:off x="6323753" y="3099899"/>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2" name="rc262"/>
            <p:cNvSpPr/>
            <p:nvPr/>
          </p:nvSpPr>
          <p:spPr>
            <a:xfrm>
              <a:off x="6863098" y="3099899"/>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3" name="rc263"/>
            <p:cNvSpPr/>
            <p:nvPr/>
          </p:nvSpPr>
          <p:spPr>
            <a:xfrm>
              <a:off x="7941787" y="3099899"/>
              <a:ext cx="539344"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4" name="rc264"/>
            <p:cNvSpPr/>
            <p:nvPr/>
          </p:nvSpPr>
          <p:spPr>
            <a:xfrm>
              <a:off x="4705720" y="3099899"/>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5" name="rc265"/>
            <p:cNvSpPr/>
            <p:nvPr/>
          </p:nvSpPr>
          <p:spPr>
            <a:xfrm>
              <a:off x="7402442" y="3099899"/>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6" name="rc266"/>
            <p:cNvSpPr/>
            <p:nvPr/>
          </p:nvSpPr>
          <p:spPr>
            <a:xfrm>
              <a:off x="2548341" y="4843184"/>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7" name="rc267"/>
            <p:cNvSpPr/>
            <p:nvPr/>
          </p:nvSpPr>
          <p:spPr>
            <a:xfrm>
              <a:off x="3087686" y="4843184"/>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8" name="rc268"/>
            <p:cNvSpPr/>
            <p:nvPr/>
          </p:nvSpPr>
          <p:spPr>
            <a:xfrm>
              <a:off x="4166375" y="4843184"/>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9" name="rc269"/>
            <p:cNvSpPr/>
            <p:nvPr/>
          </p:nvSpPr>
          <p:spPr>
            <a:xfrm>
              <a:off x="3627030" y="4843184"/>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0" name="rc270"/>
            <p:cNvSpPr/>
            <p:nvPr/>
          </p:nvSpPr>
          <p:spPr>
            <a:xfrm>
              <a:off x="5784409" y="4843184"/>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1" name="rc271"/>
            <p:cNvSpPr/>
            <p:nvPr/>
          </p:nvSpPr>
          <p:spPr>
            <a:xfrm>
              <a:off x="6323753" y="4843184"/>
              <a:ext cx="539344" cy="17432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2" name="rc272"/>
            <p:cNvSpPr/>
            <p:nvPr/>
          </p:nvSpPr>
          <p:spPr>
            <a:xfrm>
              <a:off x="6863098" y="4843184"/>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3" name="rc273"/>
            <p:cNvSpPr/>
            <p:nvPr/>
          </p:nvSpPr>
          <p:spPr>
            <a:xfrm>
              <a:off x="7941787" y="4843184"/>
              <a:ext cx="539344" cy="17432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4" name="rc274"/>
            <p:cNvSpPr/>
            <p:nvPr/>
          </p:nvSpPr>
          <p:spPr>
            <a:xfrm>
              <a:off x="4705720" y="4843184"/>
              <a:ext cx="539344" cy="17432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75" name="rc275"/>
            <p:cNvSpPr/>
            <p:nvPr/>
          </p:nvSpPr>
          <p:spPr>
            <a:xfrm>
              <a:off x="7402442" y="4843184"/>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6" name="rc276"/>
            <p:cNvSpPr/>
            <p:nvPr/>
          </p:nvSpPr>
          <p:spPr>
            <a:xfrm>
              <a:off x="2548341" y="2228257"/>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7" name="rc277"/>
            <p:cNvSpPr/>
            <p:nvPr/>
          </p:nvSpPr>
          <p:spPr>
            <a:xfrm>
              <a:off x="3087686" y="2228257"/>
              <a:ext cx="539344"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8" name="rc278"/>
            <p:cNvSpPr/>
            <p:nvPr/>
          </p:nvSpPr>
          <p:spPr>
            <a:xfrm>
              <a:off x="4166375" y="2228257"/>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9" name="rc279"/>
            <p:cNvSpPr/>
            <p:nvPr/>
          </p:nvSpPr>
          <p:spPr>
            <a:xfrm>
              <a:off x="3627030" y="2228257"/>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0" name="rc280"/>
            <p:cNvSpPr/>
            <p:nvPr/>
          </p:nvSpPr>
          <p:spPr>
            <a:xfrm>
              <a:off x="5784409" y="2228257"/>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1" name="rc281"/>
            <p:cNvSpPr/>
            <p:nvPr/>
          </p:nvSpPr>
          <p:spPr>
            <a:xfrm>
              <a:off x="6323753" y="2228257"/>
              <a:ext cx="539344" cy="174328"/>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82" name="rc282"/>
            <p:cNvSpPr/>
            <p:nvPr/>
          </p:nvSpPr>
          <p:spPr>
            <a:xfrm>
              <a:off x="6863098" y="2228257"/>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3" name="rc283"/>
            <p:cNvSpPr/>
            <p:nvPr/>
          </p:nvSpPr>
          <p:spPr>
            <a:xfrm>
              <a:off x="7941787" y="2228257"/>
              <a:ext cx="539344" cy="174328"/>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4" name="rc284"/>
            <p:cNvSpPr/>
            <p:nvPr/>
          </p:nvSpPr>
          <p:spPr>
            <a:xfrm>
              <a:off x="4705720" y="2228257"/>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5" name="rc285"/>
            <p:cNvSpPr/>
            <p:nvPr/>
          </p:nvSpPr>
          <p:spPr>
            <a:xfrm>
              <a:off x="7402442" y="2228257"/>
              <a:ext cx="539344" cy="174328"/>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6" name="rc286"/>
            <p:cNvSpPr/>
            <p:nvPr/>
          </p:nvSpPr>
          <p:spPr>
            <a:xfrm>
              <a:off x="5245064" y="2228257"/>
              <a:ext cx="539344" cy="1743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7" name="rc287"/>
            <p:cNvSpPr/>
            <p:nvPr/>
          </p:nvSpPr>
          <p:spPr>
            <a:xfrm>
              <a:off x="2548341" y="1879600"/>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8" name="rc288"/>
            <p:cNvSpPr/>
            <p:nvPr/>
          </p:nvSpPr>
          <p:spPr>
            <a:xfrm>
              <a:off x="3087686" y="1879600"/>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9" name="rc289"/>
            <p:cNvSpPr/>
            <p:nvPr/>
          </p:nvSpPr>
          <p:spPr>
            <a:xfrm>
              <a:off x="4166375" y="1879600"/>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0" name="rc290"/>
            <p:cNvSpPr/>
            <p:nvPr/>
          </p:nvSpPr>
          <p:spPr>
            <a:xfrm>
              <a:off x="3627030" y="1879600"/>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1" name="rc291"/>
            <p:cNvSpPr/>
            <p:nvPr/>
          </p:nvSpPr>
          <p:spPr>
            <a:xfrm>
              <a:off x="5784409" y="1879600"/>
              <a:ext cx="539344" cy="174328"/>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2" name="rc292"/>
            <p:cNvSpPr/>
            <p:nvPr/>
          </p:nvSpPr>
          <p:spPr>
            <a:xfrm>
              <a:off x="6323753" y="1879600"/>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3" name="rc293"/>
            <p:cNvSpPr/>
            <p:nvPr/>
          </p:nvSpPr>
          <p:spPr>
            <a:xfrm>
              <a:off x="6863098" y="1879600"/>
              <a:ext cx="539344"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4" name="rc294"/>
            <p:cNvSpPr/>
            <p:nvPr/>
          </p:nvSpPr>
          <p:spPr>
            <a:xfrm>
              <a:off x="7941787" y="1879600"/>
              <a:ext cx="539344" cy="174328"/>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5" name="rc295"/>
            <p:cNvSpPr/>
            <p:nvPr/>
          </p:nvSpPr>
          <p:spPr>
            <a:xfrm>
              <a:off x="4705720" y="1879600"/>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6" name="rc296"/>
            <p:cNvSpPr/>
            <p:nvPr/>
          </p:nvSpPr>
          <p:spPr>
            <a:xfrm>
              <a:off x="7402442" y="1879600"/>
              <a:ext cx="539344" cy="174328"/>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7" name="rc297"/>
            <p:cNvSpPr/>
            <p:nvPr/>
          </p:nvSpPr>
          <p:spPr>
            <a:xfrm>
              <a:off x="5245064" y="1879600"/>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8" name="rc298"/>
            <p:cNvSpPr/>
            <p:nvPr/>
          </p:nvSpPr>
          <p:spPr>
            <a:xfrm>
              <a:off x="8481131" y="5017513"/>
              <a:ext cx="539344" cy="174328"/>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99" name="rc299"/>
            <p:cNvSpPr/>
            <p:nvPr/>
          </p:nvSpPr>
          <p:spPr>
            <a:xfrm>
              <a:off x="8481131" y="2402586"/>
              <a:ext cx="539344" cy="17432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00" name="rc300"/>
            <p:cNvSpPr/>
            <p:nvPr/>
          </p:nvSpPr>
          <p:spPr>
            <a:xfrm>
              <a:off x="8481131" y="5366169"/>
              <a:ext cx="539344" cy="174328"/>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01" name="rc301"/>
            <p:cNvSpPr/>
            <p:nvPr/>
          </p:nvSpPr>
          <p:spPr>
            <a:xfrm>
              <a:off x="8481131" y="3797213"/>
              <a:ext cx="539344" cy="17432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2" name="rc302"/>
            <p:cNvSpPr/>
            <p:nvPr/>
          </p:nvSpPr>
          <p:spPr>
            <a:xfrm>
              <a:off x="8481131" y="2576914"/>
              <a:ext cx="539344" cy="17432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3" name="rc303"/>
            <p:cNvSpPr/>
            <p:nvPr/>
          </p:nvSpPr>
          <p:spPr>
            <a:xfrm>
              <a:off x="8481131" y="2925571"/>
              <a:ext cx="539344" cy="17432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4" name="rc304"/>
            <p:cNvSpPr/>
            <p:nvPr/>
          </p:nvSpPr>
          <p:spPr>
            <a:xfrm>
              <a:off x="8481131" y="1705272"/>
              <a:ext cx="539344" cy="17432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05" name="rc305"/>
            <p:cNvSpPr/>
            <p:nvPr/>
          </p:nvSpPr>
          <p:spPr>
            <a:xfrm>
              <a:off x="8481131" y="5191841"/>
              <a:ext cx="539344" cy="17432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6" name="rc306"/>
            <p:cNvSpPr/>
            <p:nvPr/>
          </p:nvSpPr>
          <p:spPr>
            <a:xfrm>
              <a:off x="8481131" y="2751243"/>
              <a:ext cx="539344" cy="17432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7" name="rc307"/>
            <p:cNvSpPr/>
            <p:nvPr/>
          </p:nvSpPr>
          <p:spPr>
            <a:xfrm>
              <a:off x="8481131" y="3274228"/>
              <a:ext cx="539344" cy="17432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8" name="rc308"/>
            <p:cNvSpPr/>
            <p:nvPr/>
          </p:nvSpPr>
          <p:spPr>
            <a:xfrm>
              <a:off x="8481131" y="4145870"/>
              <a:ext cx="539344" cy="17432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9" name="rc309"/>
            <p:cNvSpPr/>
            <p:nvPr/>
          </p:nvSpPr>
          <p:spPr>
            <a:xfrm>
              <a:off x="8481131" y="4668856"/>
              <a:ext cx="539344" cy="17432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0" name="rc310"/>
            <p:cNvSpPr/>
            <p:nvPr/>
          </p:nvSpPr>
          <p:spPr>
            <a:xfrm>
              <a:off x="8481131" y="1182286"/>
              <a:ext cx="539344" cy="17432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1" name="rc311"/>
            <p:cNvSpPr/>
            <p:nvPr/>
          </p:nvSpPr>
          <p:spPr>
            <a:xfrm>
              <a:off x="8481131" y="3448556"/>
              <a:ext cx="539344" cy="17432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2" name="rc312"/>
            <p:cNvSpPr/>
            <p:nvPr/>
          </p:nvSpPr>
          <p:spPr>
            <a:xfrm>
              <a:off x="8481131" y="3622885"/>
              <a:ext cx="539344" cy="174328"/>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3" name="rc313"/>
            <p:cNvSpPr/>
            <p:nvPr/>
          </p:nvSpPr>
          <p:spPr>
            <a:xfrm>
              <a:off x="8481131" y="2053929"/>
              <a:ext cx="539344" cy="17432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4" name="rc314"/>
            <p:cNvSpPr/>
            <p:nvPr/>
          </p:nvSpPr>
          <p:spPr>
            <a:xfrm>
              <a:off x="8481131" y="3971542"/>
              <a:ext cx="539344" cy="17432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5" name="rc315"/>
            <p:cNvSpPr/>
            <p:nvPr/>
          </p:nvSpPr>
          <p:spPr>
            <a:xfrm>
              <a:off x="8481131" y="1356615"/>
              <a:ext cx="539344" cy="174328"/>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6" name="rc316"/>
            <p:cNvSpPr/>
            <p:nvPr/>
          </p:nvSpPr>
          <p:spPr>
            <a:xfrm>
              <a:off x="8481131" y="1530943"/>
              <a:ext cx="539344" cy="17432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7" name="rc317"/>
            <p:cNvSpPr/>
            <p:nvPr/>
          </p:nvSpPr>
          <p:spPr>
            <a:xfrm>
              <a:off x="8481131" y="4494527"/>
              <a:ext cx="539344" cy="17432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8" name="rc318"/>
            <p:cNvSpPr/>
            <p:nvPr/>
          </p:nvSpPr>
          <p:spPr>
            <a:xfrm>
              <a:off x="8481131" y="4320199"/>
              <a:ext cx="539344" cy="174328"/>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319" name="rc319"/>
            <p:cNvSpPr/>
            <p:nvPr/>
          </p:nvSpPr>
          <p:spPr>
            <a:xfrm>
              <a:off x="8481131" y="1007958"/>
              <a:ext cx="539344" cy="17432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0" name="rc320"/>
            <p:cNvSpPr/>
            <p:nvPr/>
          </p:nvSpPr>
          <p:spPr>
            <a:xfrm>
              <a:off x="8481131" y="5540498"/>
              <a:ext cx="539344" cy="174328"/>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21" name="rc321"/>
            <p:cNvSpPr/>
            <p:nvPr/>
          </p:nvSpPr>
          <p:spPr>
            <a:xfrm>
              <a:off x="8481131" y="3099899"/>
              <a:ext cx="539344" cy="174328"/>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22" name="rc322"/>
            <p:cNvSpPr/>
            <p:nvPr/>
          </p:nvSpPr>
          <p:spPr>
            <a:xfrm>
              <a:off x="8481131" y="4843184"/>
              <a:ext cx="539344" cy="174328"/>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23" name="rc323"/>
            <p:cNvSpPr/>
            <p:nvPr/>
          </p:nvSpPr>
          <p:spPr>
            <a:xfrm>
              <a:off x="8481131" y="2228257"/>
              <a:ext cx="539344" cy="174328"/>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4" name="rc324"/>
            <p:cNvSpPr/>
            <p:nvPr/>
          </p:nvSpPr>
          <p:spPr>
            <a:xfrm>
              <a:off x="8481131" y="1879600"/>
              <a:ext cx="539344" cy="174328"/>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25" name="tx325"/>
            <p:cNvSpPr/>
            <p:nvPr/>
          </p:nvSpPr>
          <p:spPr>
            <a:xfrm>
              <a:off x="2763790"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26" name="tx326"/>
            <p:cNvSpPr/>
            <p:nvPr/>
          </p:nvSpPr>
          <p:spPr>
            <a:xfrm>
              <a:off x="3303134"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27" name="tx327"/>
            <p:cNvSpPr/>
            <p:nvPr/>
          </p:nvSpPr>
          <p:spPr>
            <a:xfrm>
              <a:off x="4381823"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28" name="tx328"/>
            <p:cNvSpPr/>
            <p:nvPr/>
          </p:nvSpPr>
          <p:spPr>
            <a:xfrm>
              <a:off x="3842479"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29" name="tx329"/>
            <p:cNvSpPr/>
            <p:nvPr/>
          </p:nvSpPr>
          <p:spPr>
            <a:xfrm>
              <a:off x="5999857"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30" name="tx330"/>
            <p:cNvSpPr/>
            <p:nvPr/>
          </p:nvSpPr>
          <p:spPr>
            <a:xfrm>
              <a:off x="6539202"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31" name="tx331"/>
            <p:cNvSpPr/>
            <p:nvPr/>
          </p:nvSpPr>
          <p:spPr>
            <a:xfrm>
              <a:off x="7078546"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32" name="tx332"/>
            <p:cNvSpPr/>
            <p:nvPr/>
          </p:nvSpPr>
          <p:spPr>
            <a:xfrm>
              <a:off x="8157235"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33" name="tx333"/>
            <p:cNvSpPr/>
            <p:nvPr/>
          </p:nvSpPr>
          <p:spPr>
            <a:xfrm>
              <a:off x="7617891"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334" name="tx334"/>
            <p:cNvSpPr/>
            <p:nvPr/>
          </p:nvSpPr>
          <p:spPr>
            <a:xfrm>
              <a:off x="5460513"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335" name="tx335"/>
            <p:cNvSpPr/>
            <p:nvPr/>
          </p:nvSpPr>
          <p:spPr>
            <a:xfrm>
              <a:off x="2763790"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36" name="tx336"/>
            <p:cNvSpPr/>
            <p:nvPr/>
          </p:nvSpPr>
          <p:spPr>
            <a:xfrm>
              <a:off x="3303134"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37" name="tx337"/>
            <p:cNvSpPr/>
            <p:nvPr/>
          </p:nvSpPr>
          <p:spPr>
            <a:xfrm>
              <a:off x="4381823"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38" name="tx338"/>
            <p:cNvSpPr/>
            <p:nvPr/>
          </p:nvSpPr>
          <p:spPr>
            <a:xfrm>
              <a:off x="3842479"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39" name="tx339"/>
            <p:cNvSpPr/>
            <p:nvPr/>
          </p:nvSpPr>
          <p:spPr>
            <a:xfrm>
              <a:off x="5999857"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40" name="tx340"/>
            <p:cNvSpPr/>
            <p:nvPr/>
          </p:nvSpPr>
          <p:spPr>
            <a:xfrm>
              <a:off x="6539202"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41" name="tx341"/>
            <p:cNvSpPr/>
            <p:nvPr/>
          </p:nvSpPr>
          <p:spPr>
            <a:xfrm>
              <a:off x="7078546"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42" name="tx342"/>
            <p:cNvSpPr/>
            <p:nvPr/>
          </p:nvSpPr>
          <p:spPr>
            <a:xfrm>
              <a:off x="8157235"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343" name="tx343"/>
            <p:cNvSpPr/>
            <p:nvPr/>
          </p:nvSpPr>
          <p:spPr>
            <a:xfrm>
              <a:off x="4921168"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44" name="tx344"/>
            <p:cNvSpPr/>
            <p:nvPr/>
          </p:nvSpPr>
          <p:spPr>
            <a:xfrm>
              <a:off x="7617891"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45" name="tx345"/>
            <p:cNvSpPr/>
            <p:nvPr/>
          </p:nvSpPr>
          <p:spPr>
            <a:xfrm>
              <a:off x="5460513"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46" name="tx346"/>
            <p:cNvSpPr/>
            <p:nvPr/>
          </p:nvSpPr>
          <p:spPr>
            <a:xfrm>
              <a:off x="1685101"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47" name="tx347"/>
            <p:cNvSpPr/>
            <p:nvPr/>
          </p:nvSpPr>
          <p:spPr>
            <a:xfrm>
              <a:off x="2763790"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48" name="tx348"/>
            <p:cNvSpPr/>
            <p:nvPr/>
          </p:nvSpPr>
          <p:spPr>
            <a:xfrm>
              <a:off x="3303134"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49" name="tx349"/>
            <p:cNvSpPr/>
            <p:nvPr/>
          </p:nvSpPr>
          <p:spPr>
            <a:xfrm>
              <a:off x="4381823"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50" name="tx350"/>
            <p:cNvSpPr/>
            <p:nvPr/>
          </p:nvSpPr>
          <p:spPr>
            <a:xfrm>
              <a:off x="2224445"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51" name="tx351"/>
            <p:cNvSpPr/>
            <p:nvPr/>
          </p:nvSpPr>
          <p:spPr>
            <a:xfrm>
              <a:off x="3842479"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52" name="tx352"/>
            <p:cNvSpPr/>
            <p:nvPr/>
          </p:nvSpPr>
          <p:spPr>
            <a:xfrm>
              <a:off x="5999857"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53" name="tx353"/>
            <p:cNvSpPr/>
            <p:nvPr/>
          </p:nvSpPr>
          <p:spPr>
            <a:xfrm>
              <a:off x="6539202"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354" name="tx354"/>
            <p:cNvSpPr/>
            <p:nvPr/>
          </p:nvSpPr>
          <p:spPr>
            <a:xfrm>
              <a:off x="7078546"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55" name="tx355"/>
            <p:cNvSpPr/>
            <p:nvPr/>
          </p:nvSpPr>
          <p:spPr>
            <a:xfrm>
              <a:off x="8157235"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356" name="tx356"/>
            <p:cNvSpPr/>
            <p:nvPr/>
          </p:nvSpPr>
          <p:spPr>
            <a:xfrm>
              <a:off x="4921168"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357" name="tx357"/>
            <p:cNvSpPr/>
            <p:nvPr/>
          </p:nvSpPr>
          <p:spPr>
            <a:xfrm>
              <a:off x="7617891"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58" name="tx358"/>
            <p:cNvSpPr/>
            <p:nvPr/>
          </p:nvSpPr>
          <p:spPr>
            <a:xfrm>
              <a:off x="5460513" y="54184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61</a:t>
              </a:r>
            </a:p>
          </p:txBody>
        </p:sp>
        <p:sp>
          <p:nvSpPr>
            <p:cNvPr id="359" name="tx359"/>
            <p:cNvSpPr/>
            <p:nvPr/>
          </p:nvSpPr>
          <p:spPr>
            <a:xfrm>
              <a:off x="1685101"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60" name="tx360"/>
            <p:cNvSpPr/>
            <p:nvPr/>
          </p:nvSpPr>
          <p:spPr>
            <a:xfrm>
              <a:off x="2763790"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61" name="tx361"/>
            <p:cNvSpPr/>
            <p:nvPr/>
          </p:nvSpPr>
          <p:spPr>
            <a:xfrm>
              <a:off x="3303134"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62" name="tx362"/>
            <p:cNvSpPr/>
            <p:nvPr/>
          </p:nvSpPr>
          <p:spPr>
            <a:xfrm>
              <a:off x="4381823"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363" name="tx363"/>
            <p:cNvSpPr/>
            <p:nvPr/>
          </p:nvSpPr>
          <p:spPr>
            <a:xfrm>
              <a:off x="3842479"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64" name="tx364"/>
            <p:cNvSpPr/>
            <p:nvPr/>
          </p:nvSpPr>
          <p:spPr>
            <a:xfrm>
              <a:off x="5999857"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365" name="tx365"/>
            <p:cNvSpPr/>
            <p:nvPr/>
          </p:nvSpPr>
          <p:spPr>
            <a:xfrm>
              <a:off x="6539202"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66" name="tx366"/>
            <p:cNvSpPr/>
            <p:nvPr/>
          </p:nvSpPr>
          <p:spPr>
            <a:xfrm>
              <a:off x="7078546"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67" name="tx367"/>
            <p:cNvSpPr/>
            <p:nvPr/>
          </p:nvSpPr>
          <p:spPr>
            <a:xfrm>
              <a:off x="8157235"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68" name="tx368"/>
            <p:cNvSpPr/>
            <p:nvPr/>
          </p:nvSpPr>
          <p:spPr>
            <a:xfrm>
              <a:off x="4921168"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369" name="tx369"/>
            <p:cNvSpPr/>
            <p:nvPr/>
          </p:nvSpPr>
          <p:spPr>
            <a:xfrm>
              <a:off x="7617891"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370" name="tx370"/>
            <p:cNvSpPr/>
            <p:nvPr/>
          </p:nvSpPr>
          <p:spPr>
            <a:xfrm>
              <a:off x="2763790"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1" name="tx371"/>
            <p:cNvSpPr/>
            <p:nvPr/>
          </p:nvSpPr>
          <p:spPr>
            <a:xfrm>
              <a:off x="3303134"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2" name="tx372"/>
            <p:cNvSpPr/>
            <p:nvPr/>
          </p:nvSpPr>
          <p:spPr>
            <a:xfrm>
              <a:off x="4381823"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3" name="tx373"/>
            <p:cNvSpPr/>
            <p:nvPr/>
          </p:nvSpPr>
          <p:spPr>
            <a:xfrm>
              <a:off x="3842479"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4" name="tx374"/>
            <p:cNvSpPr/>
            <p:nvPr/>
          </p:nvSpPr>
          <p:spPr>
            <a:xfrm>
              <a:off x="5999857"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375" name="tx375"/>
            <p:cNvSpPr/>
            <p:nvPr/>
          </p:nvSpPr>
          <p:spPr>
            <a:xfrm>
              <a:off x="6539202"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6" name="tx376"/>
            <p:cNvSpPr/>
            <p:nvPr/>
          </p:nvSpPr>
          <p:spPr>
            <a:xfrm>
              <a:off x="7078546"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77" name="tx377"/>
            <p:cNvSpPr/>
            <p:nvPr/>
          </p:nvSpPr>
          <p:spPr>
            <a:xfrm>
              <a:off x="8157235"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378" name="tx378"/>
            <p:cNvSpPr/>
            <p:nvPr/>
          </p:nvSpPr>
          <p:spPr>
            <a:xfrm>
              <a:off x="4921168"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379" name="tx379"/>
            <p:cNvSpPr/>
            <p:nvPr/>
          </p:nvSpPr>
          <p:spPr>
            <a:xfrm>
              <a:off x="7617891"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380" name="tx380"/>
            <p:cNvSpPr/>
            <p:nvPr/>
          </p:nvSpPr>
          <p:spPr>
            <a:xfrm>
              <a:off x="2763790"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81" name="tx381"/>
            <p:cNvSpPr/>
            <p:nvPr/>
          </p:nvSpPr>
          <p:spPr>
            <a:xfrm>
              <a:off x="3303134"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82" name="tx382"/>
            <p:cNvSpPr/>
            <p:nvPr/>
          </p:nvSpPr>
          <p:spPr>
            <a:xfrm>
              <a:off x="4381823"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83" name="tx383"/>
            <p:cNvSpPr/>
            <p:nvPr/>
          </p:nvSpPr>
          <p:spPr>
            <a:xfrm>
              <a:off x="3842479"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84" name="tx384"/>
            <p:cNvSpPr/>
            <p:nvPr/>
          </p:nvSpPr>
          <p:spPr>
            <a:xfrm>
              <a:off x="5999857"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85" name="tx385"/>
            <p:cNvSpPr/>
            <p:nvPr/>
          </p:nvSpPr>
          <p:spPr>
            <a:xfrm>
              <a:off x="6539202"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86" name="tx386"/>
            <p:cNvSpPr/>
            <p:nvPr/>
          </p:nvSpPr>
          <p:spPr>
            <a:xfrm>
              <a:off x="7078546"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87" name="tx387"/>
            <p:cNvSpPr/>
            <p:nvPr/>
          </p:nvSpPr>
          <p:spPr>
            <a:xfrm>
              <a:off x="8157235"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88" name="tx388"/>
            <p:cNvSpPr/>
            <p:nvPr/>
          </p:nvSpPr>
          <p:spPr>
            <a:xfrm>
              <a:off x="7617891"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84</a:t>
              </a:r>
            </a:p>
          </p:txBody>
        </p:sp>
        <p:sp>
          <p:nvSpPr>
            <p:cNvPr id="389" name="tx389"/>
            <p:cNvSpPr/>
            <p:nvPr/>
          </p:nvSpPr>
          <p:spPr>
            <a:xfrm>
              <a:off x="2763790"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90" name="tx390"/>
            <p:cNvSpPr/>
            <p:nvPr/>
          </p:nvSpPr>
          <p:spPr>
            <a:xfrm>
              <a:off x="3303134"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91" name="tx391"/>
            <p:cNvSpPr/>
            <p:nvPr/>
          </p:nvSpPr>
          <p:spPr>
            <a:xfrm>
              <a:off x="3842479"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92" name="tx392"/>
            <p:cNvSpPr/>
            <p:nvPr/>
          </p:nvSpPr>
          <p:spPr>
            <a:xfrm>
              <a:off x="5999857"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393" name="tx393"/>
            <p:cNvSpPr/>
            <p:nvPr/>
          </p:nvSpPr>
          <p:spPr>
            <a:xfrm>
              <a:off x="6539202"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94" name="tx394"/>
            <p:cNvSpPr/>
            <p:nvPr/>
          </p:nvSpPr>
          <p:spPr>
            <a:xfrm>
              <a:off x="7078546"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95" name="tx395"/>
            <p:cNvSpPr/>
            <p:nvPr/>
          </p:nvSpPr>
          <p:spPr>
            <a:xfrm>
              <a:off x="8157235"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96" name="tx396"/>
            <p:cNvSpPr/>
            <p:nvPr/>
          </p:nvSpPr>
          <p:spPr>
            <a:xfrm>
              <a:off x="4921168"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397" name="tx397"/>
            <p:cNvSpPr/>
            <p:nvPr/>
          </p:nvSpPr>
          <p:spPr>
            <a:xfrm>
              <a:off x="7617891"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398" name="tx398"/>
            <p:cNvSpPr/>
            <p:nvPr/>
          </p:nvSpPr>
          <p:spPr>
            <a:xfrm>
              <a:off x="1685101"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399" name="tx399"/>
            <p:cNvSpPr/>
            <p:nvPr/>
          </p:nvSpPr>
          <p:spPr>
            <a:xfrm>
              <a:off x="2763790"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00" name="tx400"/>
            <p:cNvSpPr/>
            <p:nvPr/>
          </p:nvSpPr>
          <p:spPr>
            <a:xfrm>
              <a:off x="3303134"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01" name="tx401"/>
            <p:cNvSpPr/>
            <p:nvPr/>
          </p:nvSpPr>
          <p:spPr>
            <a:xfrm>
              <a:off x="4381823"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02" name="tx402"/>
            <p:cNvSpPr/>
            <p:nvPr/>
          </p:nvSpPr>
          <p:spPr>
            <a:xfrm>
              <a:off x="3842479"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03" name="tx403"/>
            <p:cNvSpPr/>
            <p:nvPr/>
          </p:nvSpPr>
          <p:spPr>
            <a:xfrm>
              <a:off x="5999857"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04" name="tx404"/>
            <p:cNvSpPr/>
            <p:nvPr/>
          </p:nvSpPr>
          <p:spPr>
            <a:xfrm>
              <a:off x="6539202"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05" name="tx405"/>
            <p:cNvSpPr/>
            <p:nvPr/>
          </p:nvSpPr>
          <p:spPr>
            <a:xfrm>
              <a:off x="7078546"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06" name="tx406"/>
            <p:cNvSpPr/>
            <p:nvPr/>
          </p:nvSpPr>
          <p:spPr>
            <a:xfrm>
              <a:off x="8157235"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407" name="tx407"/>
            <p:cNvSpPr/>
            <p:nvPr/>
          </p:nvSpPr>
          <p:spPr>
            <a:xfrm>
              <a:off x="7617891"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08" name="tx408"/>
            <p:cNvSpPr/>
            <p:nvPr/>
          </p:nvSpPr>
          <p:spPr>
            <a:xfrm>
              <a:off x="5460513"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80</a:t>
              </a:r>
            </a:p>
          </p:txBody>
        </p:sp>
        <p:sp>
          <p:nvSpPr>
            <p:cNvPr id="409" name="tx409"/>
            <p:cNvSpPr/>
            <p:nvPr/>
          </p:nvSpPr>
          <p:spPr>
            <a:xfrm>
              <a:off x="2763790"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0" name="tx410"/>
            <p:cNvSpPr/>
            <p:nvPr/>
          </p:nvSpPr>
          <p:spPr>
            <a:xfrm>
              <a:off x="3303134"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11" name="tx411"/>
            <p:cNvSpPr/>
            <p:nvPr/>
          </p:nvSpPr>
          <p:spPr>
            <a:xfrm>
              <a:off x="3842479"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12" name="tx412"/>
            <p:cNvSpPr/>
            <p:nvPr/>
          </p:nvSpPr>
          <p:spPr>
            <a:xfrm>
              <a:off x="5999857"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13" name="tx413"/>
            <p:cNvSpPr/>
            <p:nvPr/>
          </p:nvSpPr>
          <p:spPr>
            <a:xfrm>
              <a:off x="6539202"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14" name="tx414"/>
            <p:cNvSpPr/>
            <p:nvPr/>
          </p:nvSpPr>
          <p:spPr>
            <a:xfrm>
              <a:off x="7078546"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15" name="tx415"/>
            <p:cNvSpPr/>
            <p:nvPr/>
          </p:nvSpPr>
          <p:spPr>
            <a:xfrm>
              <a:off x="8157235"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16" name="tx416"/>
            <p:cNvSpPr/>
            <p:nvPr/>
          </p:nvSpPr>
          <p:spPr>
            <a:xfrm>
              <a:off x="4921168"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417" name="tx417"/>
            <p:cNvSpPr/>
            <p:nvPr/>
          </p:nvSpPr>
          <p:spPr>
            <a:xfrm>
              <a:off x="7617891"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18" name="tx418"/>
            <p:cNvSpPr/>
            <p:nvPr/>
          </p:nvSpPr>
          <p:spPr>
            <a:xfrm>
              <a:off x="5460513"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19" name="tx419"/>
            <p:cNvSpPr/>
            <p:nvPr/>
          </p:nvSpPr>
          <p:spPr>
            <a:xfrm>
              <a:off x="276379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0" name="tx420"/>
            <p:cNvSpPr/>
            <p:nvPr/>
          </p:nvSpPr>
          <p:spPr>
            <a:xfrm>
              <a:off x="3303134"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1" name="tx421"/>
            <p:cNvSpPr/>
            <p:nvPr/>
          </p:nvSpPr>
          <p:spPr>
            <a:xfrm>
              <a:off x="438182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2" name="tx422"/>
            <p:cNvSpPr/>
            <p:nvPr/>
          </p:nvSpPr>
          <p:spPr>
            <a:xfrm>
              <a:off x="3842479"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3" name="tx423"/>
            <p:cNvSpPr/>
            <p:nvPr/>
          </p:nvSpPr>
          <p:spPr>
            <a:xfrm>
              <a:off x="5999857"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24" name="tx424"/>
            <p:cNvSpPr/>
            <p:nvPr/>
          </p:nvSpPr>
          <p:spPr>
            <a:xfrm>
              <a:off x="6539202"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5" name="tx425"/>
            <p:cNvSpPr/>
            <p:nvPr/>
          </p:nvSpPr>
          <p:spPr>
            <a:xfrm>
              <a:off x="7078546"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6" name="tx426"/>
            <p:cNvSpPr/>
            <p:nvPr/>
          </p:nvSpPr>
          <p:spPr>
            <a:xfrm>
              <a:off x="8157235"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27" name="tx427"/>
            <p:cNvSpPr/>
            <p:nvPr/>
          </p:nvSpPr>
          <p:spPr>
            <a:xfrm>
              <a:off x="4921168"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8" name="tx428"/>
            <p:cNvSpPr/>
            <p:nvPr/>
          </p:nvSpPr>
          <p:spPr>
            <a:xfrm>
              <a:off x="7617891"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29" name="tx429"/>
            <p:cNvSpPr/>
            <p:nvPr/>
          </p:nvSpPr>
          <p:spPr>
            <a:xfrm>
              <a:off x="2763790"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30" name="tx430"/>
            <p:cNvSpPr/>
            <p:nvPr/>
          </p:nvSpPr>
          <p:spPr>
            <a:xfrm>
              <a:off x="3303134"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31" name="tx431"/>
            <p:cNvSpPr/>
            <p:nvPr/>
          </p:nvSpPr>
          <p:spPr>
            <a:xfrm>
              <a:off x="4381823"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432" name="tx432"/>
            <p:cNvSpPr/>
            <p:nvPr/>
          </p:nvSpPr>
          <p:spPr>
            <a:xfrm>
              <a:off x="3842479"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33" name="tx433"/>
            <p:cNvSpPr/>
            <p:nvPr/>
          </p:nvSpPr>
          <p:spPr>
            <a:xfrm>
              <a:off x="5999857"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34" name="tx434"/>
            <p:cNvSpPr/>
            <p:nvPr/>
          </p:nvSpPr>
          <p:spPr>
            <a:xfrm>
              <a:off x="6539202"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35" name="tx435"/>
            <p:cNvSpPr/>
            <p:nvPr/>
          </p:nvSpPr>
          <p:spPr>
            <a:xfrm>
              <a:off x="7078546"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36" name="tx436"/>
            <p:cNvSpPr/>
            <p:nvPr/>
          </p:nvSpPr>
          <p:spPr>
            <a:xfrm>
              <a:off x="8157235"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37" name="tx437"/>
            <p:cNvSpPr/>
            <p:nvPr/>
          </p:nvSpPr>
          <p:spPr>
            <a:xfrm>
              <a:off x="4921168"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74</a:t>
              </a:r>
            </a:p>
          </p:txBody>
        </p:sp>
        <p:sp>
          <p:nvSpPr>
            <p:cNvPr id="438" name="tx438"/>
            <p:cNvSpPr/>
            <p:nvPr/>
          </p:nvSpPr>
          <p:spPr>
            <a:xfrm>
              <a:off x="7617891"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439" name="tx439"/>
            <p:cNvSpPr/>
            <p:nvPr/>
          </p:nvSpPr>
          <p:spPr>
            <a:xfrm>
              <a:off x="5460513"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440" name="tx440"/>
            <p:cNvSpPr/>
            <p:nvPr/>
          </p:nvSpPr>
          <p:spPr>
            <a:xfrm>
              <a:off x="2763790"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1" name="tx441"/>
            <p:cNvSpPr/>
            <p:nvPr/>
          </p:nvSpPr>
          <p:spPr>
            <a:xfrm>
              <a:off x="3303134"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42" name="tx442"/>
            <p:cNvSpPr/>
            <p:nvPr/>
          </p:nvSpPr>
          <p:spPr>
            <a:xfrm>
              <a:off x="4381823"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43" name="tx443"/>
            <p:cNvSpPr/>
            <p:nvPr/>
          </p:nvSpPr>
          <p:spPr>
            <a:xfrm>
              <a:off x="3842479"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44" name="tx444"/>
            <p:cNvSpPr/>
            <p:nvPr/>
          </p:nvSpPr>
          <p:spPr>
            <a:xfrm>
              <a:off x="5999857"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445" name="tx445"/>
            <p:cNvSpPr/>
            <p:nvPr/>
          </p:nvSpPr>
          <p:spPr>
            <a:xfrm>
              <a:off x="6539202"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46" name="tx446"/>
            <p:cNvSpPr/>
            <p:nvPr/>
          </p:nvSpPr>
          <p:spPr>
            <a:xfrm>
              <a:off x="7078546"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47" name="tx447"/>
            <p:cNvSpPr/>
            <p:nvPr/>
          </p:nvSpPr>
          <p:spPr>
            <a:xfrm>
              <a:off x="8157235"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48" name="tx448"/>
            <p:cNvSpPr/>
            <p:nvPr/>
          </p:nvSpPr>
          <p:spPr>
            <a:xfrm>
              <a:off x="4921168"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49" name="tx449"/>
            <p:cNvSpPr/>
            <p:nvPr/>
          </p:nvSpPr>
          <p:spPr>
            <a:xfrm>
              <a:off x="7617891"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50" name="tx450"/>
            <p:cNvSpPr/>
            <p:nvPr/>
          </p:nvSpPr>
          <p:spPr>
            <a:xfrm>
              <a:off x="1685101"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51" name="tx451"/>
            <p:cNvSpPr/>
            <p:nvPr/>
          </p:nvSpPr>
          <p:spPr>
            <a:xfrm>
              <a:off x="2763790"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52" name="tx452"/>
            <p:cNvSpPr/>
            <p:nvPr/>
          </p:nvSpPr>
          <p:spPr>
            <a:xfrm>
              <a:off x="3303134"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53" name="tx453"/>
            <p:cNvSpPr/>
            <p:nvPr/>
          </p:nvSpPr>
          <p:spPr>
            <a:xfrm>
              <a:off x="3842479"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54" name="tx454"/>
            <p:cNvSpPr/>
            <p:nvPr/>
          </p:nvSpPr>
          <p:spPr>
            <a:xfrm>
              <a:off x="5999857"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55" name="tx455"/>
            <p:cNvSpPr/>
            <p:nvPr/>
          </p:nvSpPr>
          <p:spPr>
            <a:xfrm>
              <a:off x="6539202"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56" name="tx456"/>
            <p:cNvSpPr/>
            <p:nvPr/>
          </p:nvSpPr>
          <p:spPr>
            <a:xfrm>
              <a:off x="7078546"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57" name="tx457"/>
            <p:cNvSpPr/>
            <p:nvPr/>
          </p:nvSpPr>
          <p:spPr>
            <a:xfrm>
              <a:off x="8157235"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58" name="tx458"/>
            <p:cNvSpPr/>
            <p:nvPr/>
          </p:nvSpPr>
          <p:spPr>
            <a:xfrm>
              <a:off x="4921168"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59" name="tx459"/>
            <p:cNvSpPr/>
            <p:nvPr/>
          </p:nvSpPr>
          <p:spPr>
            <a:xfrm>
              <a:off x="7617891"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60" name="tx460"/>
            <p:cNvSpPr/>
            <p:nvPr/>
          </p:nvSpPr>
          <p:spPr>
            <a:xfrm>
              <a:off x="2763790"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61" name="tx461"/>
            <p:cNvSpPr/>
            <p:nvPr/>
          </p:nvSpPr>
          <p:spPr>
            <a:xfrm>
              <a:off x="3303134"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62" name="tx462"/>
            <p:cNvSpPr/>
            <p:nvPr/>
          </p:nvSpPr>
          <p:spPr>
            <a:xfrm>
              <a:off x="4381823"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63" name="tx463"/>
            <p:cNvSpPr/>
            <p:nvPr/>
          </p:nvSpPr>
          <p:spPr>
            <a:xfrm>
              <a:off x="3842479"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64" name="tx464"/>
            <p:cNvSpPr/>
            <p:nvPr/>
          </p:nvSpPr>
          <p:spPr>
            <a:xfrm>
              <a:off x="5999857"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65" name="tx465"/>
            <p:cNvSpPr/>
            <p:nvPr/>
          </p:nvSpPr>
          <p:spPr>
            <a:xfrm>
              <a:off x="6539202"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66" name="tx466"/>
            <p:cNvSpPr/>
            <p:nvPr/>
          </p:nvSpPr>
          <p:spPr>
            <a:xfrm>
              <a:off x="7078546"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67" name="tx467"/>
            <p:cNvSpPr/>
            <p:nvPr/>
          </p:nvSpPr>
          <p:spPr>
            <a:xfrm>
              <a:off x="8157235"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68" name="tx468"/>
            <p:cNvSpPr/>
            <p:nvPr/>
          </p:nvSpPr>
          <p:spPr>
            <a:xfrm>
              <a:off x="4921168"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469" name="tx469"/>
            <p:cNvSpPr/>
            <p:nvPr/>
          </p:nvSpPr>
          <p:spPr>
            <a:xfrm>
              <a:off x="7617891"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70" name="tx470"/>
            <p:cNvSpPr/>
            <p:nvPr/>
          </p:nvSpPr>
          <p:spPr>
            <a:xfrm>
              <a:off x="5460513"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471" name="tx471"/>
            <p:cNvSpPr/>
            <p:nvPr/>
          </p:nvSpPr>
          <p:spPr>
            <a:xfrm>
              <a:off x="2763790"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2" name="tx472"/>
            <p:cNvSpPr/>
            <p:nvPr/>
          </p:nvSpPr>
          <p:spPr>
            <a:xfrm>
              <a:off x="3303134"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3" name="tx473"/>
            <p:cNvSpPr/>
            <p:nvPr/>
          </p:nvSpPr>
          <p:spPr>
            <a:xfrm>
              <a:off x="4381823"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4" name="tx474"/>
            <p:cNvSpPr/>
            <p:nvPr/>
          </p:nvSpPr>
          <p:spPr>
            <a:xfrm>
              <a:off x="3842479"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75" name="tx475"/>
            <p:cNvSpPr/>
            <p:nvPr/>
          </p:nvSpPr>
          <p:spPr>
            <a:xfrm>
              <a:off x="5999857"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6" name="tx476"/>
            <p:cNvSpPr/>
            <p:nvPr/>
          </p:nvSpPr>
          <p:spPr>
            <a:xfrm>
              <a:off x="6539202"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7" name="tx477"/>
            <p:cNvSpPr/>
            <p:nvPr/>
          </p:nvSpPr>
          <p:spPr>
            <a:xfrm>
              <a:off x="7078546"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78" name="tx478"/>
            <p:cNvSpPr/>
            <p:nvPr/>
          </p:nvSpPr>
          <p:spPr>
            <a:xfrm>
              <a:off x="8157235"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479" name="tx479"/>
            <p:cNvSpPr/>
            <p:nvPr/>
          </p:nvSpPr>
          <p:spPr>
            <a:xfrm>
              <a:off x="4921168"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480" name="tx480"/>
            <p:cNvSpPr/>
            <p:nvPr/>
          </p:nvSpPr>
          <p:spPr>
            <a:xfrm>
              <a:off x="7617891"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481" name="tx481"/>
            <p:cNvSpPr/>
            <p:nvPr/>
          </p:nvSpPr>
          <p:spPr>
            <a:xfrm>
              <a:off x="5460513"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482" name="tx482"/>
            <p:cNvSpPr/>
            <p:nvPr/>
          </p:nvSpPr>
          <p:spPr>
            <a:xfrm>
              <a:off x="1685101"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3" name="tx483"/>
            <p:cNvSpPr/>
            <p:nvPr/>
          </p:nvSpPr>
          <p:spPr>
            <a:xfrm>
              <a:off x="2763790"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4" name="tx484"/>
            <p:cNvSpPr/>
            <p:nvPr/>
          </p:nvSpPr>
          <p:spPr>
            <a:xfrm>
              <a:off x="3303134"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5" name="tx485"/>
            <p:cNvSpPr/>
            <p:nvPr/>
          </p:nvSpPr>
          <p:spPr>
            <a:xfrm>
              <a:off x="4381823"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6" name="tx486"/>
            <p:cNvSpPr/>
            <p:nvPr/>
          </p:nvSpPr>
          <p:spPr>
            <a:xfrm>
              <a:off x="3842479"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7" name="tx487"/>
            <p:cNvSpPr/>
            <p:nvPr/>
          </p:nvSpPr>
          <p:spPr>
            <a:xfrm>
              <a:off x="5999857"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8" name="tx488"/>
            <p:cNvSpPr/>
            <p:nvPr/>
          </p:nvSpPr>
          <p:spPr>
            <a:xfrm>
              <a:off x="6539202"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89" name="tx489"/>
            <p:cNvSpPr/>
            <p:nvPr/>
          </p:nvSpPr>
          <p:spPr>
            <a:xfrm>
              <a:off x="7078546"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0" name="tx490"/>
            <p:cNvSpPr/>
            <p:nvPr/>
          </p:nvSpPr>
          <p:spPr>
            <a:xfrm>
              <a:off x="8157235"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491" name="tx491"/>
            <p:cNvSpPr/>
            <p:nvPr/>
          </p:nvSpPr>
          <p:spPr>
            <a:xfrm>
              <a:off x="4921168"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492" name="tx492"/>
            <p:cNvSpPr/>
            <p:nvPr/>
          </p:nvSpPr>
          <p:spPr>
            <a:xfrm>
              <a:off x="7617891"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493" name="tx493"/>
            <p:cNvSpPr/>
            <p:nvPr/>
          </p:nvSpPr>
          <p:spPr>
            <a:xfrm>
              <a:off x="5460513"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494" name="tx494"/>
            <p:cNvSpPr/>
            <p:nvPr/>
          </p:nvSpPr>
          <p:spPr>
            <a:xfrm>
              <a:off x="1685101"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495" name="tx495"/>
            <p:cNvSpPr/>
            <p:nvPr/>
          </p:nvSpPr>
          <p:spPr>
            <a:xfrm>
              <a:off x="2763790"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496" name="tx496"/>
            <p:cNvSpPr/>
            <p:nvPr/>
          </p:nvSpPr>
          <p:spPr>
            <a:xfrm>
              <a:off x="3303134"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497" name="tx497"/>
            <p:cNvSpPr/>
            <p:nvPr/>
          </p:nvSpPr>
          <p:spPr>
            <a:xfrm>
              <a:off x="4381823"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498" name="tx498"/>
            <p:cNvSpPr/>
            <p:nvPr/>
          </p:nvSpPr>
          <p:spPr>
            <a:xfrm>
              <a:off x="2224445"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499" name="tx499"/>
            <p:cNvSpPr/>
            <p:nvPr/>
          </p:nvSpPr>
          <p:spPr>
            <a:xfrm>
              <a:off x="3842479"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00" name="tx500"/>
            <p:cNvSpPr/>
            <p:nvPr/>
          </p:nvSpPr>
          <p:spPr>
            <a:xfrm>
              <a:off x="5999857"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01" name="tx501"/>
            <p:cNvSpPr/>
            <p:nvPr/>
          </p:nvSpPr>
          <p:spPr>
            <a:xfrm>
              <a:off x="6539202"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02" name="tx502"/>
            <p:cNvSpPr/>
            <p:nvPr/>
          </p:nvSpPr>
          <p:spPr>
            <a:xfrm>
              <a:off x="7078546"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503" name="tx503"/>
            <p:cNvSpPr/>
            <p:nvPr/>
          </p:nvSpPr>
          <p:spPr>
            <a:xfrm>
              <a:off x="8157235"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504" name="tx504"/>
            <p:cNvSpPr/>
            <p:nvPr/>
          </p:nvSpPr>
          <p:spPr>
            <a:xfrm>
              <a:off x="4921168"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05" name="tx505"/>
            <p:cNvSpPr/>
            <p:nvPr/>
          </p:nvSpPr>
          <p:spPr>
            <a:xfrm>
              <a:off x="7617891"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506" name="tx506"/>
            <p:cNvSpPr/>
            <p:nvPr/>
          </p:nvSpPr>
          <p:spPr>
            <a:xfrm>
              <a:off x="5460513"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507" name="tx507"/>
            <p:cNvSpPr/>
            <p:nvPr/>
          </p:nvSpPr>
          <p:spPr>
            <a:xfrm>
              <a:off x="2763790"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08" name="tx508"/>
            <p:cNvSpPr/>
            <p:nvPr/>
          </p:nvSpPr>
          <p:spPr>
            <a:xfrm>
              <a:off x="3303134"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09" name="tx509"/>
            <p:cNvSpPr/>
            <p:nvPr/>
          </p:nvSpPr>
          <p:spPr>
            <a:xfrm>
              <a:off x="4381823"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10" name="tx510"/>
            <p:cNvSpPr/>
            <p:nvPr/>
          </p:nvSpPr>
          <p:spPr>
            <a:xfrm>
              <a:off x="3842479"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1" name="tx511"/>
            <p:cNvSpPr/>
            <p:nvPr/>
          </p:nvSpPr>
          <p:spPr>
            <a:xfrm>
              <a:off x="5999857"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2" name="tx512"/>
            <p:cNvSpPr/>
            <p:nvPr/>
          </p:nvSpPr>
          <p:spPr>
            <a:xfrm>
              <a:off x="6539202"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3" name="tx513"/>
            <p:cNvSpPr/>
            <p:nvPr/>
          </p:nvSpPr>
          <p:spPr>
            <a:xfrm>
              <a:off x="7078546"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4" name="tx514"/>
            <p:cNvSpPr/>
            <p:nvPr/>
          </p:nvSpPr>
          <p:spPr>
            <a:xfrm>
              <a:off x="8157235"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15" name="tx515"/>
            <p:cNvSpPr/>
            <p:nvPr/>
          </p:nvSpPr>
          <p:spPr>
            <a:xfrm>
              <a:off x="4921168"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16" name="tx516"/>
            <p:cNvSpPr/>
            <p:nvPr/>
          </p:nvSpPr>
          <p:spPr>
            <a:xfrm>
              <a:off x="7617891"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7" name="tx517"/>
            <p:cNvSpPr/>
            <p:nvPr/>
          </p:nvSpPr>
          <p:spPr>
            <a:xfrm>
              <a:off x="5460513"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18" name="tx518"/>
            <p:cNvSpPr/>
            <p:nvPr/>
          </p:nvSpPr>
          <p:spPr>
            <a:xfrm>
              <a:off x="2763790"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19" name="tx519"/>
            <p:cNvSpPr/>
            <p:nvPr/>
          </p:nvSpPr>
          <p:spPr>
            <a:xfrm>
              <a:off x="3303134"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20" name="tx520"/>
            <p:cNvSpPr/>
            <p:nvPr/>
          </p:nvSpPr>
          <p:spPr>
            <a:xfrm>
              <a:off x="4381823"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21" name="tx521"/>
            <p:cNvSpPr/>
            <p:nvPr/>
          </p:nvSpPr>
          <p:spPr>
            <a:xfrm>
              <a:off x="3842479"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22" name="tx522"/>
            <p:cNvSpPr/>
            <p:nvPr/>
          </p:nvSpPr>
          <p:spPr>
            <a:xfrm>
              <a:off x="5999857"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23" name="tx523"/>
            <p:cNvSpPr/>
            <p:nvPr/>
          </p:nvSpPr>
          <p:spPr>
            <a:xfrm>
              <a:off x="6539202"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24" name="tx524"/>
            <p:cNvSpPr/>
            <p:nvPr/>
          </p:nvSpPr>
          <p:spPr>
            <a:xfrm>
              <a:off x="7078546"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25" name="tx525"/>
            <p:cNvSpPr/>
            <p:nvPr/>
          </p:nvSpPr>
          <p:spPr>
            <a:xfrm>
              <a:off x="8157235"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26" name="tx526"/>
            <p:cNvSpPr/>
            <p:nvPr/>
          </p:nvSpPr>
          <p:spPr>
            <a:xfrm>
              <a:off x="4921168"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527" name="tx527"/>
            <p:cNvSpPr/>
            <p:nvPr/>
          </p:nvSpPr>
          <p:spPr>
            <a:xfrm>
              <a:off x="7617891"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528" name="tx528"/>
            <p:cNvSpPr/>
            <p:nvPr/>
          </p:nvSpPr>
          <p:spPr>
            <a:xfrm>
              <a:off x="2763790"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29" name="tx529"/>
            <p:cNvSpPr/>
            <p:nvPr/>
          </p:nvSpPr>
          <p:spPr>
            <a:xfrm>
              <a:off x="3303134"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30" name="tx530"/>
            <p:cNvSpPr/>
            <p:nvPr/>
          </p:nvSpPr>
          <p:spPr>
            <a:xfrm>
              <a:off x="4381823"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31" name="tx531"/>
            <p:cNvSpPr/>
            <p:nvPr/>
          </p:nvSpPr>
          <p:spPr>
            <a:xfrm>
              <a:off x="3842479"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32" name="tx532"/>
            <p:cNvSpPr/>
            <p:nvPr/>
          </p:nvSpPr>
          <p:spPr>
            <a:xfrm>
              <a:off x="5999857"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33" name="tx533"/>
            <p:cNvSpPr/>
            <p:nvPr/>
          </p:nvSpPr>
          <p:spPr>
            <a:xfrm>
              <a:off x="6539202"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34" name="tx534"/>
            <p:cNvSpPr/>
            <p:nvPr/>
          </p:nvSpPr>
          <p:spPr>
            <a:xfrm>
              <a:off x="7078546"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35" name="tx535"/>
            <p:cNvSpPr/>
            <p:nvPr/>
          </p:nvSpPr>
          <p:spPr>
            <a:xfrm>
              <a:off x="8157235"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81</a:t>
              </a:r>
            </a:p>
          </p:txBody>
        </p:sp>
        <p:sp>
          <p:nvSpPr>
            <p:cNvPr id="536" name="tx536"/>
            <p:cNvSpPr/>
            <p:nvPr/>
          </p:nvSpPr>
          <p:spPr>
            <a:xfrm>
              <a:off x="4921168"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37" name="tx537"/>
            <p:cNvSpPr/>
            <p:nvPr/>
          </p:nvSpPr>
          <p:spPr>
            <a:xfrm>
              <a:off x="7617891"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38" name="tx538"/>
            <p:cNvSpPr/>
            <p:nvPr/>
          </p:nvSpPr>
          <p:spPr>
            <a:xfrm>
              <a:off x="5460513"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73</a:t>
              </a:r>
            </a:p>
          </p:txBody>
        </p:sp>
        <p:sp>
          <p:nvSpPr>
            <p:cNvPr id="539" name="tx539"/>
            <p:cNvSpPr/>
            <p:nvPr/>
          </p:nvSpPr>
          <p:spPr>
            <a:xfrm>
              <a:off x="1685101"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40" name="tx540"/>
            <p:cNvSpPr/>
            <p:nvPr/>
          </p:nvSpPr>
          <p:spPr>
            <a:xfrm>
              <a:off x="2763790"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41" name="tx541"/>
            <p:cNvSpPr/>
            <p:nvPr/>
          </p:nvSpPr>
          <p:spPr>
            <a:xfrm>
              <a:off x="3303134"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42" name="tx542"/>
            <p:cNvSpPr/>
            <p:nvPr/>
          </p:nvSpPr>
          <p:spPr>
            <a:xfrm>
              <a:off x="4381823"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43" name="tx543"/>
            <p:cNvSpPr/>
            <p:nvPr/>
          </p:nvSpPr>
          <p:spPr>
            <a:xfrm>
              <a:off x="2224445"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44" name="tx544"/>
            <p:cNvSpPr/>
            <p:nvPr/>
          </p:nvSpPr>
          <p:spPr>
            <a:xfrm>
              <a:off x="3842479"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45" name="tx545"/>
            <p:cNvSpPr/>
            <p:nvPr/>
          </p:nvSpPr>
          <p:spPr>
            <a:xfrm>
              <a:off x="5999857"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46" name="tx546"/>
            <p:cNvSpPr/>
            <p:nvPr/>
          </p:nvSpPr>
          <p:spPr>
            <a:xfrm>
              <a:off x="6539202"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86</a:t>
              </a:r>
            </a:p>
          </p:txBody>
        </p:sp>
        <p:sp>
          <p:nvSpPr>
            <p:cNvPr id="547" name="tx547"/>
            <p:cNvSpPr/>
            <p:nvPr/>
          </p:nvSpPr>
          <p:spPr>
            <a:xfrm>
              <a:off x="7078546"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48" name="tx548"/>
            <p:cNvSpPr/>
            <p:nvPr/>
          </p:nvSpPr>
          <p:spPr>
            <a:xfrm>
              <a:off x="8157235"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83</a:t>
              </a:r>
            </a:p>
          </p:txBody>
        </p:sp>
        <p:sp>
          <p:nvSpPr>
            <p:cNvPr id="549" name="tx549"/>
            <p:cNvSpPr/>
            <p:nvPr/>
          </p:nvSpPr>
          <p:spPr>
            <a:xfrm>
              <a:off x="4921168"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550" name="tx550"/>
            <p:cNvSpPr/>
            <p:nvPr/>
          </p:nvSpPr>
          <p:spPr>
            <a:xfrm>
              <a:off x="7617891"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551" name="tx551"/>
            <p:cNvSpPr/>
            <p:nvPr/>
          </p:nvSpPr>
          <p:spPr>
            <a:xfrm>
              <a:off x="5460513"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87</a:t>
              </a:r>
            </a:p>
          </p:txBody>
        </p:sp>
        <p:sp>
          <p:nvSpPr>
            <p:cNvPr id="552" name="tx552"/>
            <p:cNvSpPr/>
            <p:nvPr/>
          </p:nvSpPr>
          <p:spPr>
            <a:xfrm>
              <a:off x="2763790"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53" name="tx553"/>
            <p:cNvSpPr/>
            <p:nvPr/>
          </p:nvSpPr>
          <p:spPr>
            <a:xfrm>
              <a:off x="3303134"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54" name="tx554"/>
            <p:cNvSpPr/>
            <p:nvPr/>
          </p:nvSpPr>
          <p:spPr>
            <a:xfrm>
              <a:off x="4381823"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55" name="tx555"/>
            <p:cNvSpPr/>
            <p:nvPr/>
          </p:nvSpPr>
          <p:spPr>
            <a:xfrm>
              <a:off x="2224445"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56" name="tx556"/>
            <p:cNvSpPr/>
            <p:nvPr/>
          </p:nvSpPr>
          <p:spPr>
            <a:xfrm>
              <a:off x="3842479"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57" name="tx557"/>
            <p:cNvSpPr/>
            <p:nvPr/>
          </p:nvSpPr>
          <p:spPr>
            <a:xfrm>
              <a:off x="5999857"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58" name="tx558"/>
            <p:cNvSpPr/>
            <p:nvPr/>
          </p:nvSpPr>
          <p:spPr>
            <a:xfrm>
              <a:off x="6539202"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99</a:t>
              </a:r>
            </a:p>
          </p:txBody>
        </p:sp>
        <p:sp>
          <p:nvSpPr>
            <p:cNvPr id="559" name="tx559"/>
            <p:cNvSpPr/>
            <p:nvPr/>
          </p:nvSpPr>
          <p:spPr>
            <a:xfrm>
              <a:off x="7078546"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60" name="tx560"/>
            <p:cNvSpPr/>
            <p:nvPr/>
          </p:nvSpPr>
          <p:spPr>
            <a:xfrm>
              <a:off x="8157235"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561" name="tx561"/>
            <p:cNvSpPr/>
            <p:nvPr/>
          </p:nvSpPr>
          <p:spPr>
            <a:xfrm>
              <a:off x="4921168"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62" name="tx562"/>
            <p:cNvSpPr/>
            <p:nvPr/>
          </p:nvSpPr>
          <p:spPr>
            <a:xfrm>
              <a:off x="7617891"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63" name="tx563"/>
            <p:cNvSpPr/>
            <p:nvPr/>
          </p:nvSpPr>
          <p:spPr>
            <a:xfrm>
              <a:off x="1685101"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564" name="tx564"/>
            <p:cNvSpPr/>
            <p:nvPr/>
          </p:nvSpPr>
          <p:spPr>
            <a:xfrm>
              <a:off x="2763790"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565" name="tx565"/>
            <p:cNvSpPr/>
            <p:nvPr/>
          </p:nvSpPr>
          <p:spPr>
            <a:xfrm>
              <a:off x="3303134"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66" name="tx566"/>
            <p:cNvSpPr/>
            <p:nvPr/>
          </p:nvSpPr>
          <p:spPr>
            <a:xfrm>
              <a:off x="4381823"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67" name="tx567"/>
            <p:cNvSpPr/>
            <p:nvPr/>
          </p:nvSpPr>
          <p:spPr>
            <a:xfrm>
              <a:off x="2224445"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79</a:t>
              </a:r>
            </a:p>
          </p:txBody>
        </p:sp>
        <p:sp>
          <p:nvSpPr>
            <p:cNvPr id="568" name="tx568"/>
            <p:cNvSpPr/>
            <p:nvPr/>
          </p:nvSpPr>
          <p:spPr>
            <a:xfrm>
              <a:off x="3842479"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69" name="tx569"/>
            <p:cNvSpPr/>
            <p:nvPr/>
          </p:nvSpPr>
          <p:spPr>
            <a:xfrm>
              <a:off x="5999857"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85</a:t>
              </a:r>
            </a:p>
          </p:txBody>
        </p:sp>
        <p:sp>
          <p:nvSpPr>
            <p:cNvPr id="570" name="tx570"/>
            <p:cNvSpPr/>
            <p:nvPr/>
          </p:nvSpPr>
          <p:spPr>
            <a:xfrm>
              <a:off x="6539202"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71" name="tx571"/>
            <p:cNvSpPr/>
            <p:nvPr/>
          </p:nvSpPr>
          <p:spPr>
            <a:xfrm>
              <a:off x="7078546"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72" name="tx572"/>
            <p:cNvSpPr/>
            <p:nvPr/>
          </p:nvSpPr>
          <p:spPr>
            <a:xfrm>
              <a:off x="8157235"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68</a:t>
              </a:r>
            </a:p>
          </p:txBody>
        </p:sp>
        <p:sp>
          <p:nvSpPr>
            <p:cNvPr id="573" name="tx573"/>
            <p:cNvSpPr/>
            <p:nvPr/>
          </p:nvSpPr>
          <p:spPr>
            <a:xfrm>
              <a:off x="4921168"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74" name="tx574"/>
            <p:cNvSpPr/>
            <p:nvPr/>
          </p:nvSpPr>
          <p:spPr>
            <a:xfrm>
              <a:off x="7617891"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66</a:t>
              </a:r>
            </a:p>
          </p:txBody>
        </p:sp>
        <p:sp>
          <p:nvSpPr>
            <p:cNvPr id="575" name="tx575"/>
            <p:cNvSpPr/>
            <p:nvPr/>
          </p:nvSpPr>
          <p:spPr>
            <a:xfrm>
              <a:off x="2763790"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76" name="tx576"/>
            <p:cNvSpPr/>
            <p:nvPr/>
          </p:nvSpPr>
          <p:spPr>
            <a:xfrm>
              <a:off x="3303134"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77" name="tx577"/>
            <p:cNvSpPr/>
            <p:nvPr/>
          </p:nvSpPr>
          <p:spPr>
            <a:xfrm>
              <a:off x="4381823"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78" name="tx578"/>
            <p:cNvSpPr/>
            <p:nvPr/>
          </p:nvSpPr>
          <p:spPr>
            <a:xfrm>
              <a:off x="3842479"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79" name="tx579"/>
            <p:cNvSpPr/>
            <p:nvPr/>
          </p:nvSpPr>
          <p:spPr>
            <a:xfrm>
              <a:off x="5999857"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80" name="tx580"/>
            <p:cNvSpPr/>
            <p:nvPr/>
          </p:nvSpPr>
          <p:spPr>
            <a:xfrm>
              <a:off x="6539202"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81" name="tx581"/>
            <p:cNvSpPr/>
            <p:nvPr/>
          </p:nvSpPr>
          <p:spPr>
            <a:xfrm>
              <a:off x="7078546"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82" name="tx582"/>
            <p:cNvSpPr/>
            <p:nvPr/>
          </p:nvSpPr>
          <p:spPr>
            <a:xfrm>
              <a:off x="8157235"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83" name="tx583"/>
            <p:cNvSpPr/>
            <p:nvPr/>
          </p:nvSpPr>
          <p:spPr>
            <a:xfrm>
              <a:off x="4921168"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584" name="tx584"/>
            <p:cNvSpPr/>
            <p:nvPr/>
          </p:nvSpPr>
          <p:spPr>
            <a:xfrm>
              <a:off x="7617891"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85" name="tx585"/>
            <p:cNvSpPr/>
            <p:nvPr/>
          </p:nvSpPr>
          <p:spPr>
            <a:xfrm>
              <a:off x="2763790"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86" name="tx586"/>
            <p:cNvSpPr/>
            <p:nvPr/>
          </p:nvSpPr>
          <p:spPr>
            <a:xfrm>
              <a:off x="3303134"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87" name="tx587"/>
            <p:cNvSpPr/>
            <p:nvPr/>
          </p:nvSpPr>
          <p:spPr>
            <a:xfrm>
              <a:off x="4381823"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88" name="tx588"/>
            <p:cNvSpPr/>
            <p:nvPr/>
          </p:nvSpPr>
          <p:spPr>
            <a:xfrm>
              <a:off x="3842479"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89" name="tx589"/>
            <p:cNvSpPr/>
            <p:nvPr/>
          </p:nvSpPr>
          <p:spPr>
            <a:xfrm>
              <a:off x="5999857"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90" name="tx590"/>
            <p:cNvSpPr/>
            <p:nvPr/>
          </p:nvSpPr>
          <p:spPr>
            <a:xfrm>
              <a:off x="6539202"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90</a:t>
              </a:r>
            </a:p>
          </p:txBody>
        </p:sp>
        <p:sp>
          <p:nvSpPr>
            <p:cNvPr id="591" name="tx591"/>
            <p:cNvSpPr/>
            <p:nvPr/>
          </p:nvSpPr>
          <p:spPr>
            <a:xfrm>
              <a:off x="7078546"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92" name="tx592"/>
            <p:cNvSpPr/>
            <p:nvPr/>
          </p:nvSpPr>
          <p:spPr>
            <a:xfrm>
              <a:off x="8157235"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88</a:t>
              </a:r>
            </a:p>
          </p:txBody>
        </p:sp>
        <p:sp>
          <p:nvSpPr>
            <p:cNvPr id="593" name="tx593"/>
            <p:cNvSpPr/>
            <p:nvPr/>
          </p:nvSpPr>
          <p:spPr>
            <a:xfrm>
              <a:off x="7617891"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594" name="tx594"/>
            <p:cNvSpPr/>
            <p:nvPr/>
          </p:nvSpPr>
          <p:spPr>
            <a:xfrm>
              <a:off x="2763790"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95" name="tx595"/>
            <p:cNvSpPr/>
            <p:nvPr/>
          </p:nvSpPr>
          <p:spPr>
            <a:xfrm>
              <a:off x="3303134"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596" name="tx596"/>
            <p:cNvSpPr/>
            <p:nvPr/>
          </p:nvSpPr>
          <p:spPr>
            <a:xfrm>
              <a:off x="4381823"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97" name="tx597"/>
            <p:cNvSpPr/>
            <p:nvPr/>
          </p:nvSpPr>
          <p:spPr>
            <a:xfrm>
              <a:off x="3842479"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98" name="tx598"/>
            <p:cNvSpPr/>
            <p:nvPr/>
          </p:nvSpPr>
          <p:spPr>
            <a:xfrm>
              <a:off x="5999857"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599" name="tx599"/>
            <p:cNvSpPr/>
            <p:nvPr/>
          </p:nvSpPr>
          <p:spPr>
            <a:xfrm>
              <a:off x="6539202"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98</a:t>
              </a:r>
            </a:p>
          </p:txBody>
        </p:sp>
        <p:sp>
          <p:nvSpPr>
            <p:cNvPr id="600" name="tx600"/>
            <p:cNvSpPr/>
            <p:nvPr/>
          </p:nvSpPr>
          <p:spPr>
            <a:xfrm>
              <a:off x="7078546"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601" name="tx601"/>
            <p:cNvSpPr/>
            <p:nvPr/>
          </p:nvSpPr>
          <p:spPr>
            <a:xfrm>
              <a:off x="8157235"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92</a:t>
              </a:r>
            </a:p>
          </p:txBody>
        </p:sp>
        <p:sp>
          <p:nvSpPr>
            <p:cNvPr id="602" name="tx602"/>
            <p:cNvSpPr/>
            <p:nvPr/>
          </p:nvSpPr>
          <p:spPr>
            <a:xfrm>
              <a:off x="4921168"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603" name="tx603"/>
            <p:cNvSpPr/>
            <p:nvPr/>
          </p:nvSpPr>
          <p:spPr>
            <a:xfrm>
              <a:off x="7617891"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96</a:t>
              </a:r>
            </a:p>
          </p:txBody>
        </p:sp>
        <p:sp>
          <p:nvSpPr>
            <p:cNvPr id="604" name="tx604"/>
            <p:cNvSpPr/>
            <p:nvPr/>
          </p:nvSpPr>
          <p:spPr>
            <a:xfrm>
              <a:off x="5460513"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605" name="tx605"/>
            <p:cNvSpPr/>
            <p:nvPr/>
          </p:nvSpPr>
          <p:spPr>
            <a:xfrm>
              <a:off x="2763790"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06" name="tx606"/>
            <p:cNvSpPr/>
            <p:nvPr/>
          </p:nvSpPr>
          <p:spPr>
            <a:xfrm>
              <a:off x="3303134"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07" name="tx607"/>
            <p:cNvSpPr/>
            <p:nvPr/>
          </p:nvSpPr>
          <p:spPr>
            <a:xfrm>
              <a:off x="4381823"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08" name="tx608"/>
            <p:cNvSpPr/>
            <p:nvPr/>
          </p:nvSpPr>
          <p:spPr>
            <a:xfrm>
              <a:off x="3842479"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09" name="tx609"/>
            <p:cNvSpPr/>
            <p:nvPr/>
          </p:nvSpPr>
          <p:spPr>
            <a:xfrm>
              <a:off x="5999857"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97</a:t>
              </a:r>
            </a:p>
          </p:txBody>
        </p:sp>
        <p:sp>
          <p:nvSpPr>
            <p:cNvPr id="610" name="tx610"/>
            <p:cNvSpPr/>
            <p:nvPr/>
          </p:nvSpPr>
          <p:spPr>
            <a:xfrm>
              <a:off x="6539202"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11" name="tx611"/>
            <p:cNvSpPr/>
            <p:nvPr/>
          </p:nvSpPr>
          <p:spPr>
            <a:xfrm>
              <a:off x="7078546"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612" name="tx612"/>
            <p:cNvSpPr/>
            <p:nvPr/>
          </p:nvSpPr>
          <p:spPr>
            <a:xfrm>
              <a:off x="8157235"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94</a:t>
              </a:r>
            </a:p>
          </p:txBody>
        </p:sp>
        <p:sp>
          <p:nvSpPr>
            <p:cNvPr id="613" name="tx613"/>
            <p:cNvSpPr/>
            <p:nvPr/>
          </p:nvSpPr>
          <p:spPr>
            <a:xfrm>
              <a:off x="4921168"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14" name="tx614"/>
            <p:cNvSpPr/>
            <p:nvPr/>
          </p:nvSpPr>
          <p:spPr>
            <a:xfrm>
              <a:off x="7617891"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93</a:t>
              </a:r>
            </a:p>
          </p:txBody>
        </p:sp>
        <p:sp>
          <p:nvSpPr>
            <p:cNvPr id="615" name="tx615"/>
            <p:cNvSpPr/>
            <p:nvPr/>
          </p:nvSpPr>
          <p:spPr>
            <a:xfrm>
              <a:off x="5460513"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616" name="tx616"/>
            <p:cNvSpPr/>
            <p:nvPr/>
          </p:nvSpPr>
          <p:spPr>
            <a:xfrm>
              <a:off x="8696580" y="24548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72</a:t>
              </a:r>
            </a:p>
          </p:txBody>
        </p:sp>
        <p:sp>
          <p:nvSpPr>
            <p:cNvPr id="617" name="tx617"/>
            <p:cNvSpPr/>
            <p:nvPr/>
          </p:nvSpPr>
          <p:spPr>
            <a:xfrm>
              <a:off x="8696580" y="29778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70</a:t>
              </a:r>
            </a:p>
          </p:txBody>
        </p:sp>
        <p:sp>
          <p:nvSpPr>
            <p:cNvPr id="618" name="tx618"/>
            <p:cNvSpPr/>
            <p:nvPr/>
          </p:nvSpPr>
          <p:spPr>
            <a:xfrm>
              <a:off x="8696580" y="17575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619" name="tx619"/>
            <p:cNvSpPr/>
            <p:nvPr/>
          </p:nvSpPr>
          <p:spPr>
            <a:xfrm>
              <a:off x="8696580" y="524412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620" name="tx620"/>
            <p:cNvSpPr/>
            <p:nvPr/>
          </p:nvSpPr>
          <p:spPr>
            <a:xfrm>
              <a:off x="8696580" y="28035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621" name="tx621"/>
            <p:cNvSpPr/>
            <p:nvPr/>
          </p:nvSpPr>
          <p:spPr>
            <a:xfrm>
              <a:off x="8696580" y="123456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77</a:t>
              </a:r>
            </a:p>
          </p:txBody>
        </p:sp>
        <p:sp>
          <p:nvSpPr>
            <p:cNvPr id="622" name="tx622"/>
            <p:cNvSpPr/>
            <p:nvPr/>
          </p:nvSpPr>
          <p:spPr>
            <a:xfrm>
              <a:off x="8696580" y="35008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76</a:t>
              </a:r>
            </a:p>
          </p:txBody>
        </p:sp>
        <p:sp>
          <p:nvSpPr>
            <p:cNvPr id="623" name="tx623"/>
            <p:cNvSpPr/>
            <p:nvPr/>
          </p:nvSpPr>
          <p:spPr>
            <a:xfrm>
              <a:off x="8696580" y="402382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62</a:t>
              </a:r>
            </a:p>
          </p:txBody>
        </p:sp>
        <p:sp>
          <p:nvSpPr>
            <p:cNvPr id="624" name="tx624"/>
            <p:cNvSpPr/>
            <p:nvPr/>
          </p:nvSpPr>
          <p:spPr>
            <a:xfrm>
              <a:off x="8696580" y="140889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82</a:t>
              </a:r>
            </a:p>
          </p:txBody>
        </p:sp>
        <p:sp>
          <p:nvSpPr>
            <p:cNvPr id="625" name="tx625"/>
            <p:cNvSpPr/>
            <p:nvPr/>
          </p:nvSpPr>
          <p:spPr>
            <a:xfrm>
              <a:off x="8696580" y="15832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75</a:t>
              </a:r>
            </a:p>
          </p:txBody>
        </p:sp>
        <p:sp>
          <p:nvSpPr>
            <p:cNvPr id="626" name="tx626"/>
            <p:cNvSpPr/>
            <p:nvPr/>
          </p:nvSpPr>
          <p:spPr>
            <a:xfrm>
              <a:off x="8696580" y="454680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65</a:t>
              </a:r>
            </a:p>
          </p:txBody>
        </p:sp>
        <p:sp>
          <p:nvSpPr>
            <p:cNvPr id="627" name="tx627"/>
            <p:cNvSpPr/>
            <p:nvPr/>
          </p:nvSpPr>
          <p:spPr>
            <a:xfrm>
              <a:off x="8696580" y="106023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95</a:t>
              </a:r>
            </a:p>
          </p:txBody>
        </p:sp>
        <p:sp>
          <p:nvSpPr>
            <p:cNvPr id="628" name="tx628"/>
            <p:cNvSpPr/>
            <p:nvPr/>
          </p:nvSpPr>
          <p:spPr>
            <a:xfrm>
              <a:off x="8696580" y="228053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91</a:t>
              </a:r>
            </a:p>
          </p:txBody>
        </p:sp>
        <p:sp>
          <p:nvSpPr>
            <p:cNvPr id="629" name="tx629"/>
            <p:cNvSpPr/>
            <p:nvPr/>
          </p:nvSpPr>
          <p:spPr>
            <a:xfrm>
              <a:off x="8696580" y="193188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89</a:t>
              </a:r>
            </a:p>
          </p:txBody>
        </p:sp>
        <p:sp>
          <p:nvSpPr>
            <p:cNvPr id="630" name="tx630"/>
            <p:cNvSpPr/>
            <p:nvPr/>
          </p:nvSpPr>
          <p:spPr>
            <a:xfrm>
              <a:off x="5460513"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44</a:t>
              </a:r>
            </a:p>
          </p:txBody>
        </p:sp>
        <p:sp>
          <p:nvSpPr>
            <p:cNvPr id="631" name="tx631"/>
            <p:cNvSpPr/>
            <p:nvPr/>
          </p:nvSpPr>
          <p:spPr>
            <a:xfrm>
              <a:off x="5460513"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20</a:t>
              </a:r>
            </a:p>
          </p:txBody>
        </p:sp>
        <p:sp>
          <p:nvSpPr>
            <p:cNvPr id="632" name="tx632"/>
            <p:cNvSpPr/>
            <p:nvPr/>
          </p:nvSpPr>
          <p:spPr>
            <a:xfrm>
              <a:off x="4921168"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633" name="tx633"/>
            <p:cNvSpPr/>
            <p:nvPr/>
          </p:nvSpPr>
          <p:spPr>
            <a:xfrm>
              <a:off x="8696580" y="50697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32</a:t>
              </a:r>
            </a:p>
          </p:txBody>
        </p:sp>
        <p:sp>
          <p:nvSpPr>
            <p:cNvPr id="634" name="tx634"/>
            <p:cNvSpPr/>
            <p:nvPr/>
          </p:nvSpPr>
          <p:spPr>
            <a:xfrm>
              <a:off x="8723692" y="5418449"/>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9</a:t>
              </a:r>
            </a:p>
          </p:txBody>
        </p:sp>
        <p:sp>
          <p:nvSpPr>
            <p:cNvPr id="635" name="tx635"/>
            <p:cNvSpPr/>
            <p:nvPr/>
          </p:nvSpPr>
          <p:spPr>
            <a:xfrm>
              <a:off x="8696580" y="384949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53</a:t>
              </a:r>
            </a:p>
          </p:txBody>
        </p:sp>
        <p:sp>
          <p:nvSpPr>
            <p:cNvPr id="636" name="tx636"/>
            <p:cNvSpPr/>
            <p:nvPr/>
          </p:nvSpPr>
          <p:spPr>
            <a:xfrm>
              <a:off x="8696580" y="26291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637" name="tx637"/>
            <p:cNvSpPr/>
            <p:nvPr/>
          </p:nvSpPr>
          <p:spPr>
            <a:xfrm>
              <a:off x="8696580" y="33265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638" name="tx638"/>
            <p:cNvSpPr/>
            <p:nvPr/>
          </p:nvSpPr>
          <p:spPr>
            <a:xfrm>
              <a:off x="8696580" y="41981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55</a:t>
              </a:r>
            </a:p>
          </p:txBody>
        </p:sp>
        <p:sp>
          <p:nvSpPr>
            <p:cNvPr id="639" name="tx639"/>
            <p:cNvSpPr/>
            <p:nvPr/>
          </p:nvSpPr>
          <p:spPr>
            <a:xfrm>
              <a:off x="8696580" y="47211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640" name="tx640"/>
            <p:cNvSpPr/>
            <p:nvPr/>
          </p:nvSpPr>
          <p:spPr>
            <a:xfrm>
              <a:off x="8696580" y="36751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51</a:t>
              </a:r>
            </a:p>
          </p:txBody>
        </p:sp>
        <p:sp>
          <p:nvSpPr>
            <p:cNvPr id="641" name="tx641"/>
            <p:cNvSpPr/>
            <p:nvPr/>
          </p:nvSpPr>
          <p:spPr>
            <a:xfrm>
              <a:off x="8696580" y="21062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54</a:t>
              </a:r>
            </a:p>
          </p:txBody>
        </p:sp>
        <p:sp>
          <p:nvSpPr>
            <p:cNvPr id="642" name="tx642"/>
            <p:cNvSpPr/>
            <p:nvPr/>
          </p:nvSpPr>
          <p:spPr>
            <a:xfrm>
              <a:off x="8696580" y="43724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15</a:t>
              </a:r>
            </a:p>
          </p:txBody>
        </p:sp>
        <p:sp>
          <p:nvSpPr>
            <p:cNvPr id="643" name="tx643"/>
            <p:cNvSpPr/>
            <p:nvPr/>
          </p:nvSpPr>
          <p:spPr>
            <a:xfrm>
              <a:off x="8696580" y="559277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13</a:t>
              </a:r>
            </a:p>
          </p:txBody>
        </p:sp>
        <p:sp>
          <p:nvSpPr>
            <p:cNvPr id="644" name="tx644"/>
            <p:cNvSpPr/>
            <p:nvPr/>
          </p:nvSpPr>
          <p:spPr>
            <a:xfrm>
              <a:off x="8696580" y="31521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21</a:t>
              </a:r>
            </a:p>
          </p:txBody>
        </p:sp>
        <p:sp>
          <p:nvSpPr>
            <p:cNvPr id="645" name="tx645"/>
            <p:cNvSpPr/>
            <p:nvPr/>
          </p:nvSpPr>
          <p:spPr>
            <a:xfrm>
              <a:off x="8696580" y="48954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42</a:t>
              </a:r>
            </a:p>
          </p:txBody>
        </p:sp>
        <p:sp>
          <p:nvSpPr>
            <p:cNvPr id="646" name="tx646"/>
            <p:cNvSpPr/>
            <p:nvPr/>
          </p:nvSpPr>
          <p:spPr>
            <a:xfrm>
              <a:off x="1618258"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647" name="tx647"/>
            <p:cNvSpPr/>
            <p:nvPr/>
          </p:nvSpPr>
          <p:spPr>
            <a:xfrm>
              <a:off x="2101641"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648" name="tx648"/>
            <p:cNvSpPr/>
            <p:nvPr/>
          </p:nvSpPr>
          <p:spPr>
            <a:xfrm>
              <a:off x="2675230"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649" name="tx649"/>
            <p:cNvSpPr/>
            <p:nvPr/>
          </p:nvSpPr>
          <p:spPr>
            <a:xfrm>
              <a:off x="3214575"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650" name="tx650"/>
            <p:cNvSpPr/>
            <p:nvPr/>
          </p:nvSpPr>
          <p:spPr>
            <a:xfrm>
              <a:off x="3781808"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651" name="tx651"/>
            <p:cNvSpPr/>
            <p:nvPr/>
          </p:nvSpPr>
          <p:spPr>
            <a:xfrm>
              <a:off x="4265192"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652" name="tx652"/>
            <p:cNvSpPr/>
            <p:nvPr/>
          </p:nvSpPr>
          <p:spPr>
            <a:xfrm>
              <a:off x="4820218"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653" name="tx653"/>
            <p:cNvSpPr/>
            <p:nvPr/>
          </p:nvSpPr>
          <p:spPr>
            <a:xfrm>
              <a:off x="5356362"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654" name="tx654"/>
            <p:cNvSpPr/>
            <p:nvPr/>
          </p:nvSpPr>
          <p:spPr>
            <a:xfrm>
              <a:off x="5932923"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655" name="tx655"/>
            <p:cNvSpPr/>
            <p:nvPr/>
          </p:nvSpPr>
          <p:spPr>
            <a:xfrm>
              <a:off x="6463032"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656" name="tx656"/>
            <p:cNvSpPr/>
            <p:nvPr/>
          </p:nvSpPr>
          <p:spPr>
            <a:xfrm>
              <a:off x="6977551"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657" name="tx657"/>
            <p:cNvSpPr/>
            <p:nvPr/>
          </p:nvSpPr>
          <p:spPr>
            <a:xfrm>
              <a:off x="7523113"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658" name="tx658"/>
            <p:cNvSpPr/>
            <p:nvPr/>
          </p:nvSpPr>
          <p:spPr>
            <a:xfrm>
              <a:off x="8056240"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659" name="tx659"/>
            <p:cNvSpPr/>
            <p:nvPr/>
          </p:nvSpPr>
          <p:spPr>
            <a:xfrm>
              <a:off x="8608020"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660" name="tx660"/>
            <p:cNvSpPr/>
            <p:nvPr/>
          </p:nvSpPr>
          <p:spPr>
            <a:xfrm>
              <a:off x="895705" y="5574764"/>
              <a:ext cx="45738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Romania</a:t>
              </a:r>
            </a:p>
          </p:txBody>
        </p:sp>
        <p:sp>
          <p:nvSpPr>
            <p:cNvPr id="661" name="tx661"/>
            <p:cNvSpPr/>
            <p:nvPr/>
          </p:nvSpPr>
          <p:spPr>
            <a:xfrm>
              <a:off x="933744" y="5400436"/>
              <a:ext cx="4193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Bulgaria</a:t>
              </a:r>
            </a:p>
          </p:txBody>
        </p:sp>
        <p:sp>
          <p:nvSpPr>
            <p:cNvPr id="662" name="tx662"/>
            <p:cNvSpPr/>
            <p:nvPr/>
          </p:nvSpPr>
          <p:spPr>
            <a:xfrm>
              <a:off x="971874" y="5226107"/>
              <a:ext cx="38121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Estonia</a:t>
              </a:r>
            </a:p>
          </p:txBody>
        </p:sp>
        <p:sp>
          <p:nvSpPr>
            <p:cNvPr id="663" name="tx663"/>
            <p:cNvSpPr/>
            <p:nvPr/>
          </p:nvSpPr>
          <p:spPr>
            <a:xfrm>
              <a:off x="997386" y="5051779"/>
              <a:ext cx="3557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Austria</a:t>
              </a:r>
            </a:p>
          </p:txBody>
        </p:sp>
        <p:sp>
          <p:nvSpPr>
            <p:cNvPr id="664" name="tx664"/>
            <p:cNvSpPr/>
            <p:nvPr/>
          </p:nvSpPr>
          <p:spPr>
            <a:xfrm>
              <a:off x="914633" y="4877450"/>
              <a:ext cx="43845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Slovenia</a:t>
              </a:r>
            </a:p>
          </p:txBody>
        </p:sp>
        <p:sp>
          <p:nvSpPr>
            <p:cNvPr id="665" name="tx665"/>
            <p:cNvSpPr/>
            <p:nvPr/>
          </p:nvSpPr>
          <p:spPr>
            <a:xfrm>
              <a:off x="978367" y="4703122"/>
              <a:ext cx="37472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Greece</a:t>
              </a:r>
            </a:p>
          </p:txBody>
        </p:sp>
        <p:sp>
          <p:nvSpPr>
            <p:cNvPr id="666" name="tx666"/>
            <p:cNvSpPr/>
            <p:nvPr/>
          </p:nvSpPr>
          <p:spPr>
            <a:xfrm>
              <a:off x="508182" y="4528793"/>
              <a:ext cx="19696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The</a:t>
              </a:r>
            </a:p>
          </p:txBody>
        </p:sp>
        <p:sp>
          <p:nvSpPr>
            <p:cNvPr id="667" name="tx667"/>
            <p:cNvSpPr/>
            <p:nvPr/>
          </p:nvSpPr>
          <p:spPr>
            <a:xfrm>
              <a:off x="736874" y="4528793"/>
              <a:ext cx="61621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Netherlands</a:t>
              </a:r>
            </a:p>
          </p:txBody>
        </p:sp>
        <p:sp>
          <p:nvSpPr>
            <p:cNvPr id="668" name="tx668"/>
            <p:cNvSpPr/>
            <p:nvPr/>
          </p:nvSpPr>
          <p:spPr>
            <a:xfrm>
              <a:off x="997203" y="4354465"/>
              <a:ext cx="35588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Poland</a:t>
              </a:r>
            </a:p>
          </p:txBody>
        </p:sp>
        <p:sp>
          <p:nvSpPr>
            <p:cNvPr id="669" name="tx669"/>
            <p:cNvSpPr/>
            <p:nvPr/>
          </p:nvSpPr>
          <p:spPr>
            <a:xfrm>
              <a:off x="883178" y="4180136"/>
              <a:ext cx="4699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Germany</a:t>
              </a:r>
            </a:p>
          </p:txBody>
        </p:sp>
        <p:sp>
          <p:nvSpPr>
            <p:cNvPr id="670" name="tx670"/>
            <p:cNvSpPr/>
            <p:nvPr/>
          </p:nvSpPr>
          <p:spPr>
            <a:xfrm>
              <a:off x="889213" y="4005808"/>
              <a:ext cx="46387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Lithuania</a:t>
              </a:r>
            </a:p>
          </p:txBody>
        </p:sp>
        <p:sp>
          <p:nvSpPr>
            <p:cNvPr id="671" name="tx671"/>
            <p:cNvSpPr/>
            <p:nvPr/>
          </p:nvSpPr>
          <p:spPr>
            <a:xfrm>
              <a:off x="984676" y="3831479"/>
              <a:ext cx="36841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Croatia</a:t>
              </a:r>
            </a:p>
          </p:txBody>
        </p:sp>
        <p:sp>
          <p:nvSpPr>
            <p:cNvPr id="672" name="tx672"/>
            <p:cNvSpPr/>
            <p:nvPr/>
          </p:nvSpPr>
          <p:spPr>
            <a:xfrm>
              <a:off x="1143507" y="3657151"/>
              <a:ext cx="20958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Italy</a:t>
              </a:r>
            </a:p>
          </p:txBody>
        </p:sp>
        <p:sp>
          <p:nvSpPr>
            <p:cNvPr id="673" name="tx673"/>
            <p:cNvSpPr/>
            <p:nvPr/>
          </p:nvSpPr>
          <p:spPr>
            <a:xfrm>
              <a:off x="1003695" y="3482823"/>
              <a:ext cx="34939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Ireland</a:t>
              </a:r>
            </a:p>
          </p:txBody>
        </p:sp>
        <p:sp>
          <p:nvSpPr>
            <p:cNvPr id="674" name="tx674"/>
            <p:cNvSpPr/>
            <p:nvPr/>
          </p:nvSpPr>
          <p:spPr>
            <a:xfrm>
              <a:off x="997386" y="3308494"/>
              <a:ext cx="3557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France</a:t>
              </a:r>
            </a:p>
          </p:txBody>
        </p:sp>
        <p:sp>
          <p:nvSpPr>
            <p:cNvPr id="675" name="tx675"/>
            <p:cNvSpPr/>
            <p:nvPr/>
          </p:nvSpPr>
          <p:spPr>
            <a:xfrm>
              <a:off x="921034" y="3134166"/>
              <a:ext cx="43205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Slovakia</a:t>
              </a:r>
            </a:p>
          </p:txBody>
        </p:sp>
        <p:sp>
          <p:nvSpPr>
            <p:cNvPr id="676" name="tx676"/>
            <p:cNvSpPr/>
            <p:nvPr/>
          </p:nvSpPr>
          <p:spPr>
            <a:xfrm>
              <a:off x="940145" y="2959837"/>
              <a:ext cx="4129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Czechia</a:t>
              </a:r>
            </a:p>
          </p:txBody>
        </p:sp>
        <p:sp>
          <p:nvSpPr>
            <p:cNvPr id="677" name="tx677"/>
            <p:cNvSpPr/>
            <p:nvPr/>
          </p:nvSpPr>
          <p:spPr>
            <a:xfrm>
              <a:off x="978184" y="2785509"/>
              <a:ext cx="37490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Finland</a:t>
              </a:r>
            </a:p>
          </p:txBody>
        </p:sp>
        <p:sp>
          <p:nvSpPr>
            <p:cNvPr id="678" name="tx678"/>
            <p:cNvSpPr/>
            <p:nvPr/>
          </p:nvSpPr>
          <p:spPr>
            <a:xfrm>
              <a:off x="991077" y="2611180"/>
              <a:ext cx="36201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Cyprus</a:t>
              </a:r>
            </a:p>
          </p:txBody>
        </p:sp>
        <p:sp>
          <p:nvSpPr>
            <p:cNvPr id="679" name="tx679"/>
            <p:cNvSpPr/>
            <p:nvPr/>
          </p:nvSpPr>
          <p:spPr>
            <a:xfrm>
              <a:off x="940145" y="2436852"/>
              <a:ext cx="41294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Belgium</a:t>
              </a:r>
            </a:p>
          </p:txBody>
        </p:sp>
        <p:sp>
          <p:nvSpPr>
            <p:cNvPr id="680" name="tx680"/>
            <p:cNvSpPr/>
            <p:nvPr/>
          </p:nvSpPr>
          <p:spPr>
            <a:xfrm>
              <a:off x="1060754" y="2262523"/>
              <a:ext cx="29233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Spain</a:t>
              </a:r>
            </a:p>
          </p:txBody>
        </p:sp>
        <p:sp>
          <p:nvSpPr>
            <p:cNvPr id="681" name="tx681"/>
            <p:cNvSpPr/>
            <p:nvPr/>
          </p:nvSpPr>
          <p:spPr>
            <a:xfrm>
              <a:off x="1048135" y="2088195"/>
              <a:ext cx="3049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Latvia</a:t>
              </a:r>
            </a:p>
          </p:txBody>
        </p:sp>
        <p:sp>
          <p:nvSpPr>
            <p:cNvPr id="682" name="tx682"/>
            <p:cNvSpPr/>
            <p:nvPr/>
          </p:nvSpPr>
          <p:spPr>
            <a:xfrm>
              <a:off x="940053" y="1913866"/>
              <a:ext cx="413034"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Sweden</a:t>
              </a:r>
            </a:p>
          </p:txBody>
        </p:sp>
        <p:sp>
          <p:nvSpPr>
            <p:cNvPr id="683" name="tx683"/>
            <p:cNvSpPr/>
            <p:nvPr/>
          </p:nvSpPr>
          <p:spPr>
            <a:xfrm>
              <a:off x="889487" y="1739538"/>
              <a:ext cx="46360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Denmark</a:t>
              </a:r>
            </a:p>
          </p:txBody>
        </p:sp>
        <p:sp>
          <p:nvSpPr>
            <p:cNvPr id="684" name="tx684"/>
            <p:cNvSpPr/>
            <p:nvPr/>
          </p:nvSpPr>
          <p:spPr>
            <a:xfrm>
              <a:off x="1073647" y="1565209"/>
              <a:ext cx="27944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Malta</a:t>
              </a:r>
            </a:p>
          </p:txBody>
        </p:sp>
        <p:sp>
          <p:nvSpPr>
            <p:cNvPr id="685" name="tx685"/>
            <p:cNvSpPr/>
            <p:nvPr/>
          </p:nvSpPr>
          <p:spPr>
            <a:xfrm>
              <a:off x="717854" y="1390881"/>
              <a:ext cx="63523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Luxembourg</a:t>
              </a:r>
            </a:p>
          </p:txBody>
        </p:sp>
        <p:sp>
          <p:nvSpPr>
            <p:cNvPr id="686" name="tx686"/>
            <p:cNvSpPr/>
            <p:nvPr/>
          </p:nvSpPr>
          <p:spPr>
            <a:xfrm>
              <a:off x="921125" y="1216553"/>
              <a:ext cx="43196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Hungary</a:t>
              </a:r>
            </a:p>
          </p:txBody>
        </p:sp>
        <p:sp>
          <p:nvSpPr>
            <p:cNvPr id="687" name="tx687"/>
            <p:cNvSpPr/>
            <p:nvPr/>
          </p:nvSpPr>
          <p:spPr>
            <a:xfrm>
              <a:off x="927435" y="1042224"/>
              <a:ext cx="42565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Portugal</a:t>
              </a:r>
            </a:p>
          </p:txBody>
        </p:sp>
        <p:sp>
          <p:nvSpPr>
            <p:cNvPr id="688" name="tx688"/>
            <p:cNvSpPr/>
            <p:nvPr/>
          </p:nvSpPr>
          <p:spPr>
            <a:xfrm>
              <a:off x="3339268"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689" name="pic689"/>
            <p:cNvPicPr/>
            <p:nvPr/>
          </p:nvPicPr>
          <p:blipFill>
            <a:blip r:embed="rId2" cstate="print"/>
            <a:stretch>
              <a:fillRect/>
            </a:stretch>
          </p:blipFill>
          <p:spPr>
            <a:xfrm>
              <a:off x="4990860" y="5941026"/>
              <a:ext cx="2160000" cy="219455"/>
            </a:xfrm>
            <a:prstGeom prst="rect">
              <a:avLst/>
            </a:prstGeom>
          </p:spPr>
        </p:pic>
        <p:sp>
          <p:nvSpPr>
            <p:cNvPr id="690" name="pl690"/>
            <p:cNvSpPr/>
            <p:nvPr/>
          </p:nvSpPr>
          <p:spPr>
            <a:xfrm>
              <a:off x="499446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1" name="pl691"/>
            <p:cNvSpPr/>
            <p:nvPr/>
          </p:nvSpPr>
          <p:spPr>
            <a:xfrm>
              <a:off x="628614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2" name="pl692"/>
            <p:cNvSpPr/>
            <p:nvPr/>
          </p:nvSpPr>
          <p:spPr>
            <a:xfrm>
              <a:off x="650142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3" name="pl693"/>
            <p:cNvSpPr/>
            <p:nvPr/>
          </p:nvSpPr>
          <p:spPr>
            <a:xfrm>
              <a:off x="671670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4" name="pl694"/>
            <p:cNvSpPr/>
            <p:nvPr/>
          </p:nvSpPr>
          <p:spPr>
            <a:xfrm>
              <a:off x="693198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5" name="pl695"/>
            <p:cNvSpPr/>
            <p:nvPr/>
          </p:nvSpPr>
          <p:spPr>
            <a:xfrm>
              <a:off x="7147260"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96" name="pl696"/>
            <p:cNvSpPr/>
            <p:nvPr/>
          </p:nvSpPr>
          <p:spPr>
            <a:xfrm>
              <a:off x="499446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7" name="pl697"/>
            <p:cNvSpPr/>
            <p:nvPr/>
          </p:nvSpPr>
          <p:spPr>
            <a:xfrm>
              <a:off x="628614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8" name="pl698"/>
            <p:cNvSpPr/>
            <p:nvPr/>
          </p:nvSpPr>
          <p:spPr>
            <a:xfrm>
              <a:off x="650142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9" name="pl699"/>
            <p:cNvSpPr/>
            <p:nvPr/>
          </p:nvSpPr>
          <p:spPr>
            <a:xfrm>
              <a:off x="671670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0" name="pl700"/>
            <p:cNvSpPr/>
            <p:nvPr/>
          </p:nvSpPr>
          <p:spPr>
            <a:xfrm>
              <a:off x="693198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1" name="pl701"/>
            <p:cNvSpPr/>
            <p:nvPr/>
          </p:nvSpPr>
          <p:spPr>
            <a:xfrm>
              <a:off x="7147260"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02" name="tx702"/>
            <p:cNvSpPr/>
            <p:nvPr/>
          </p:nvSpPr>
          <p:spPr>
            <a:xfrm>
              <a:off x="4963371"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03" name="tx703"/>
            <p:cNvSpPr/>
            <p:nvPr/>
          </p:nvSpPr>
          <p:spPr>
            <a:xfrm>
              <a:off x="622396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04" name="tx704"/>
            <p:cNvSpPr/>
            <p:nvPr/>
          </p:nvSpPr>
          <p:spPr>
            <a:xfrm>
              <a:off x="643924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05" name="tx705"/>
            <p:cNvSpPr/>
            <p:nvPr/>
          </p:nvSpPr>
          <p:spPr>
            <a:xfrm>
              <a:off x="665452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06" name="tx706"/>
            <p:cNvSpPr/>
            <p:nvPr/>
          </p:nvSpPr>
          <p:spPr>
            <a:xfrm>
              <a:off x="6869801"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07" name="tx707"/>
            <p:cNvSpPr/>
            <p:nvPr/>
          </p:nvSpPr>
          <p:spPr>
            <a:xfrm>
              <a:off x="7053992"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08" name="tx708"/>
            <p:cNvSpPr/>
            <p:nvPr/>
          </p:nvSpPr>
          <p:spPr>
            <a:xfrm>
              <a:off x="1415718" y="435349"/>
              <a:ext cx="39425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country, European Union, 2025</a:t>
              </a:r>
            </a:p>
          </p:txBody>
        </p:sp>
        <p:sp>
          <p:nvSpPr>
            <p:cNvPr id="709" name="tx709"/>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0" name="tx710"/>
            <p:cNvSpPr/>
            <p:nvPr/>
          </p:nvSpPr>
          <p:spPr>
            <a:xfrm>
              <a:off x="4550599" y="6593460"/>
              <a:ext cx="4523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ordered based on descending crude average coverage across all vaccines.</a:t>
              </a:r>
            </a:p>
          </p:txBody>
        </p:sp>
      </p:grpSp>
      <p:sp>
        <p:nvSpPr>
          <p:cNvPr id="7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vaccine coverage by country and vaccine in 2025.
In 2025, 25 out of 27 countries achieved coverage of 90% or higher in at least one vaccine.
Portugal had the highest percentage of vaccines (100%) in the national immunization schedule with coverage of at least 90%, followed by Hungary and Slovakia (91%).
2 countries had not achieved 90% coverage of any vaccine (Estonia and Romania).
Note: HPVc refers to last dose programme coverage among girls.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P7TF5XRZ5TZD-1674051314-5641</_dlc_DocId>
    <_dlc_DocIdUrl xmlns="5ce71423-0d49-4a04-8822-86064e799dcd">
      <Url>https://unicef.sharepoint.com/teams/DAPM-DataComm/_layouts/15/DocIdRedir.aspx?ID=P7TF5XRZ5TZD-1674051314-5641</Url>
      <Description>P7TF5XRZ5TZD-1674051314-5641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52BFCDF-811F-49BB-A456-3486B0129679}"/>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2026-07-17T16:42:14Z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0ece4547-6a64-494d-a1dc-47831d961a12</vt:lpwstr>
  </property>
</Properties>
</file>